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565_Jashanpreet Sandhu" userId="88cf4908ffd1a5ab" providerId="LiveId" clId="{0D06C8F2-8F03-4DA6-A5F7-BF00F55439D1}"/>
    <pc:docChg chg="custSel modSld">
      <pc:chgData name="2565_Jashanpreet Sandhu" userId="88cf4908ffd1a5ab" providerId="LiveId" clId="{0D06C8F2-8F03-4DA6-A5F7-BF00F55439D1}" dt="2023-12-01T04:26:51.918" v="35" actId="1036"/>
      <pc:docMkLst>
        <pc:docMk/>
      </pc:docMkLst>
      <pc:sldChg chg="delSp modSp mod">
        <pc:chgData name="2565_Jashanpreet Sandhu" userId="88cf4908ffd1a5ab" providerId="LiveId" clId="{0D06C8F2-8F03-4DA6-A5F7-BF00F55439D1}" dt="2023-12-01T04:25:58.680" v="32" actId="20577"/>
        <pc:sldMkLst>
          <pc:docMk/>
          <pc:sldMk cId="0" sldId="256"/>
        </pc:sldMkLst>
        <pc:spChg chg="mod">
          <ac:chgData name="2565_Jashanpreet Sandhu" userId="88cf4908ffd1a5ab" providerId="LiveId" clId="{0D06C8F2-8F03-4DA6-A5F7-BF00F55439D1}" dt="2023-12-01T04:25:58.680" v="32" actId="20577"/>
          <ac:spMkLst>
            <pc:docMk/>
            <pc:sldMk cId="0" sldId="256"/>
            <ac:spMk id="6" creationId="{00000000-0000-0000-0000-000000000000}"/>
          </ac:spMkLst>
        </pc:spChg>
        <pc:spChg chg="del">
          <ac:chgData name="2565_Jashanpreet Sandhu" userId="88cf4908ffd1a5ab" providerId="LiveId" clId="{0D06C8F2-8F03-4DA6-A5F7-BF00F55439D1}" dt="2023-12-01T04:25:35.312" v="28" actId="21"/>
          <ac:spMkLst>
            <pc:docMk/>
            <pc:sldMk cId="0" sldId="256"/>
            <ac:spMk id="7" creationId="{00000000-0000-0000-0000-000000000000}"/>
          </ac:spMkLst>
        </pc:spChg>
        <pc:spChg chg="mod">
          <ac:chgData name="2565_Jashanpreet Sandhu" userId="88cf4908ffd1a5ab" providerId="LiveId" clId="{0D06C8F2-8F03-4DA6-A5F7-BF00F55439D1}" dt="2023-12-01T04:25:28.432" v="27" actId="20577"/>
          <ac:spMkLst>
            <pc:docMk/>
            <pc:sldMk cId="0" sldId="256"/>
            <ac:spMk id="9" creationId="{00000000-0000-0000-0000-000000000000}"/>
          </ac:spMkLst>
        </pc:spChg>
        <pc:picChg chg="del">
          <ac:chgData name="2565_Jashanpreet Sandhu" userId="88cf4908ffd1a5ab" providerId="LiveId" clId="{0D06C8F2-8F03-4DA6-A5F7-BF00F55439D1}" dt="2023-12-01T04:25:38.866" v="29" actId="21"/>
          <ac:picMkLst>
            <pc:docMk/>
            <pc:sldMk cId="0" sldId="256"/>
            <ac:picMk id="8" creationId="{00000000-0000-0000-0000-000000000000}"/>
          </ac:picMkLst>
        </pc:picChg>
      </pc:sldChg>
      <pc:sldChg chg="modSp mod">
        <pc:chgData name="2565_Jashanpreet Sandhu" userId="88cf4908ffd1a5ab" providerId="LiveId" clId="{0D06C8F2-8F03-4DA6-A5F7-BF00F55439D1}" dt="2023-12-01T04:26:51.918" v="35" actId="1036"/>
        <pc:sldMkLst>
          <pc:docMk/>
          <pc:sldMk cId="0" sldId="258"/>
        </pc:sldMkLst>
        <pc:picChg chg="mod">
          <ac:chgData name="2565_Jashanpreet Sandhu" userId="88cf4908ffd1a5ab" providerId="LiveId" clId="{0D06C8F2-8F03-4DA6-A5F7-BF00F55439D1}" dt="2023-12-01T04:26:51.918" v="35" actId="1036"/>
          <ac:picMkLst>
            <pc:docMk/>
            <pc:sldMk cId="0" sldId="258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10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1810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Todo with CRUD Operation using HTML, JS, and CSS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8509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5817156"/>
            <a:ext cx="298013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By </a:t>
            </a:r>
            <a:r>
              <a:rPr lang="en-US" sz="2187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Abhijot</a:t>
            </a:r>
            <a:endParaRPr lang="en-US" sz="2187" dirty="0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CRUD Operations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fundamental concepts of CRUD operations and their significance in web development.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32" y="24064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HTML, JS, and CSS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basic building blocks of web development: HTML for structure, CSS for styling, and JS for interactivity.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80567"/>
            <a:ext cx="52383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Database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08195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3975" y="4844177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Selection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73975" y="541353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the most appropriate database technology for your project, considering factors like scalability and ease of use.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608195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6209" y="48441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Design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6209" y="541353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a well-structured database schema that meets your application's requirements and ensures data integrity.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608195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8444" y="48441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Setup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8444" y="5413534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your chosen database technology and create the necessary tables and relationships.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144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00338" y="2963466"/>
            <a:ext cx="8199596" cy="607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825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Connecting to the Database using JS</a:t>
            </a:r>
            <a:endParaRPr lang="en-US" sz="3825" dirty="0"/>
          </a:p>
        </p:txBody>
      </p:sp>
      <p:sp>
        <p:nvSpPr>
          <p:cNvPr id="6" name="Shape 3"/>
          <p:cNvSpPr/>
          <p:nvPr/>
        </p:nvSpPr>
        <p:spPr>
          <a:xfrm>
            <a:off x="7295793" y="3862149"/>
            <a:ext cx="38814" cy="383274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7533799" y="4213146"/>
            <a:ext cx="680085" cy="3881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096601" y="4013954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2144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48525" y="4050387"/>
            <a:ext cx="133350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95" dirty="0"/>
          </a:p>
        </p:txBody>
      </p:sp>
      <p:sp>
        <p:nvSpPr>
          <p:cNvPr id="10" name="Text 7"/>
          <p:cNvSpPr/>
          <p:nvPr/>
        </p:nvSpPr>
        <p:spPr>
          <a:xfrm>
            <a:off x="8383905" y="4056459"/>
            <a:ext cx="2919174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1"/>
              </a:lnSpc>
              <a:buNone/>
            </a:pPr>
            <a:r>
              <a:rPr lang="en-US" sz="1913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a Connection</a:t>
            </a:r>
            <a:endParaRPr lang="en-US" sz="1913" dirty="0"/>
          </a:p>
        </p:txBody>
      </p:sp>
      <p:sp>
        <p:nvSpPr>
          <p:cNvPr id="11" name="Text 8"/>
          <p:cNvSpPr/>
          <p:nvPr/>
        </p:nvSpPr>
        <p:spPr>
          <a:xfrm>
            <a:off x="8383905" y="4554379"/>
            <a:ext cx="3546158" cy="932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53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connection between your web application and the database using JavaScript libraries or frameworks.</a:t>
            </a:r>
            <a:endParaRPr lang="en-US" sz="1530" dirty="0"/>
          </a:p>
        </p:txBody>
      </p:sp>
      <p:sp>
        <p:nvSpPr>
          <p:cNvPr id="12" name="Shape 9"/>
          <p:cNvSpPr/>
          <p:nvPr/>
        </p:nvSpPr>
        <p:spPr>
          <a:xfrm>
            <a:off x="6416516" y="5184696"/>
            <a:ext cx="680085" cy="3881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7096601" y="4985504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2144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25665" y="5021937"/>
            <a:ext cx="179070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95" dirty="0"/>
          </a:p>
        </p:txBody>
      </p:sp>
      <p:sp>
        <p:nvSpPr>
          <p:cNvPr id="15" name="Text 12"/>
          <p:cNvSpPr/>
          <p:nvPr/>
        </p:nvSpPr>
        <p:spPr>
          <a:xfrm>
            <a:off x="4303395" y="5028009"/>
            <a:ext cx="194310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91"/>
              </a:lnSpc>
              <a:buNone/>
            </a:pPr>
            <a:r>
              <a:rPr lang="en-US" sz="1913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Retrieval</a:t>
            </a:r>
            <a:endParaRPr lang="en-US" sz="1913" dirty="0"/>
          </a:p>
        </p:txBody>
      </p:sp>
      <p:sp>
        <p:nvSpPr>
          <p:cNvPr id="16" name="Text 13"/>
          <p:cNvSpPr/>
          <p:nvPr/>
        </p:nvSpPr>
        <p:spPr>
          <a:xfrm>
            <a:off x="2700338" y="5525929"/>
            <a:ext cx="3546158" cy="932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48"/>
              </a:lnSpc>
              <a:buNone/>
            </a:pPr>
            <a:r>
              <a:rPr lang="en-US" sz="153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JavaScript to retrieve data from the database and display it dynamically on your web application.</a:t>
            </a:r>
            <a:endParaRPr lang="en-US" sz="1530" dirty="0"/>
          </a:p>
        </p:txBody>
      </p:sp>
      <p:sp>
        <p:nvSpPr>
          <p:cNvPr id="17" name="Shape 14"/>
          <p:cNvSpPr/>
          <p:nvPr/>
        </p:nvSpPr>
        <p:spPr>
          <a:xfrm>
            <a:off x="7533799" y="6226612"/>
            <a:ext cx="680085" cy="3881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7096601" y="6027420"/>
            <a:ext cx="437198" cy="437198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2144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1855" y="6063853"/>
            <a:ext cx="186690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95" dirty="0"/>
          </a:p>
        </p:txBody>
      </p:sp>
      <p:sp>
        <p:nvSpPr>
          <p:cNvPr id="20" name="Text 17"/>
          <p:cNvSpPr/>
          <p:nvPr/>
        </p:nvSpPr>
        <p:spPr>
          <a:xfrm>
            <a:off x="8383905" y="6069925"/>
            <a:ext cx="205549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1"/>
              </a:lnSpc>
              <a:buNone/>
            </a:pPr>
            <a:r>
              <a:rPr lang="en-US" sz="1913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Manipulation</a:t>
            </a:r>
            <a:endParaRPr lang="en-US" sz="1913" dirty="0"/>
          </a:p>
        </p:txBody>
      </p:sp>
      <p:sp>
        <p:nvSpPr>
          <p:cNvPr id="21" name="Text 18"/>
          <p:cNvSpPr/>
          <p:nvPr/>
        </p:nvSpPr>
        <p:spPr>
          <a:xfrm>
            <a:off x="8383905" y="6567845"/>
            <a:ext cx="3546158" cy="932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53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update, insert, and delete records in the database with JavaScript for seamless data management.</a:t>
            </a:r>
            <a:endParaRPr lang="en-US" sz="153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User Interfaces with HTML and CSS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153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 Structure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user-friendly and well-organized HTML structure for your Todo application.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 Styling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48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CSS styles to enhance the visual appearance of your Todo application and make it more engaging for users.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15508"/>
            <a:ext cx="24339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your Todo application to be responsive, ensuring it looks great and functions well on various devices and screen sizes.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778788"/>
            <a:ext cx="98562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CRUD Functions with JS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917502"/>
            <a:ext cx="44410" cy="5533192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31880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0910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13276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396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Task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0902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users to create new tasks by capturing input and adding them to the database using JavaScript.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429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201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243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2505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 Task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1988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Fetch task data from the database and display it on the interface for users to view and interact with.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2087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3931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434840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417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Task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01110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 users to edit and update task details, such as title, due date, or status, using JavaScript.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77197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4426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03103" y="5585936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871198" y="55928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Task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16219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functionality to delete tasks from the database based on user actions, ensuring data consistency.</a:t>
            </a:r>
            <a:endParaRPr lang="en-US" sz="1750" dirty="0"/>
          </a:p>
        </p:txBody>
      </p:sp>
      <p:pic>
        <p:nvPicPr>
          <p:cNvPr id="2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45525"/>
            <a:ext cx="6944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Summarize the key takeaways from the presentation and provide suggestions for further learning and improvement in web development.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379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2565_Jashanpreet Sandhu</cp:lastModifiedBy>
  <cp:revision>1</cp:revision>
  <dcterms:created xsi:type="dcterms:W3CDTF">2023-12-01T04:17:54Z</dcterms:created>
  <dcterms:modified xsi:type="dcterms:W3CDTF">2023-12-01T04:26:59Z</dcterms:modified>
</cp:coreProperties>
</file>