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2B03"/>
    <a:srgbClr val="DE4414"/>
    <a:srgbClr val="FF0000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60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9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90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66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6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4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7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0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FD27-196C-4E9B-AFDB-4D13400D5CDD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B3978E-0510-48D2-83BF-70D8C78AB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8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A71817E-2B35-62BF-D968-F1D99E9EC8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873250"/>
            <a:ext cx="9583738" cy="2903538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3B9B3-9AEA-D651-4F72-E5A40FA9F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860238"/>
            <a:ext cx="10045004" cy="5689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25599-526B-AE55-E431-8731C0531227}"/>
              </a:ext>
            </a:extLst>
          </p:cNvPr>
          <p:cNvSpPr txBox="1"/>
          <p:nvPr/>
        </p:nvSpPr>
        <p:spPr>
          <a:xfrm>
            <a:off x="4216891" y="3954293"/>
            <a:ext cx="308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98963-C40F-F63C-E598-5811EF4AFA01}"/>
              </a:ext>
            </a:extLst>
          </p:cNvPr>
          <p:cNvSpPr/>
          <p:nvPr/>
        </p:nvSpPr>
        <p:spPr>
          <a:xfrm>
            <a:off x="3781887" y="1704513"/>
            <a:ext cx="3959441" cy="3994951"/>
          </a:xfrm>
          <a:prstGeom prst="rect">
            <a:avLst/>
          </a:prstGeom>
          <a:solidFill>
            <a:srgbClr val="F32B0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763D8-E74A-2E2E-98B7-8FE1AC6D6EE6}"/>
              </a:ext>
            </a:extLst>
          </p:cNvPr>
          <p:cNvSpPr txBox="1"/>
          <p:nvPr/>
        </p:nvSpPr>
        <p:spPr>
          <a:xfrm>
            <a:off x="4057095" y="2795926"/>
            <a:ext cx="32492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i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zomato</a:t>
            </a:r>
            <a:endParaRPr lang="en-IN" sz="6000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IN" sz="50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77065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AB8C-7EBB-A837-D07A-03276595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93" y="1449324"/>
            <a:ext cx="5171185" cy="4189475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P-102: Group No.6</a:t>
            </a:r>
            <a:b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1. Shagun Rana </a:t>
            </a:r>
            <a:b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2. Jayesh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Ingale</a:t>
            </a:r>
            <a:b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3. Vivek Gupta</a:t>
            </a:r>
            <a:b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4. Abhishek Karande</a:t>
            </a:r>
            <a:b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5.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Tejas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85776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50C6-8093-1D4C-9F58-E5341CEF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chemeClr val="tx1"/>
                </a:solidFill>
                <a:latin typeface="Sitka Text" panose="02000505000000020004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5D3D-7414-B22F-DF1E-4EBD00BA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677"/>
            <a:ext cx="8596668" cy="420368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Sitka Text" panose="02000505000000020004" pitchFamily="2" charset="0"/>
                <a:ea typeface="Yu Gothic UI Semibold" panose="020B0700000000000000" pitchFamily="34" charset="-128"/>
              </a:rPr>
              <a:t>Optimize restaurant operations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Sitka Text" panose="02000505000000020004" pitchFamily="2" charset="0"/>
                <a:ea typeface="Yu Gothic UI Semibold" panose="020B0700000000000000" pitchFamily="34" charset="-128"/>
              </a:rPr>
              <a:t>Improve customer experience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Sitka Text" panose="02000505000000020004" pitchFamily="2" charset="0"/>
                <a:ea typeface="Yu Gothic UI Semibold" panose="020B0700000000000000" pitchFamily="34" charset="-128"/>
              </a:rPr>
              <a:t>Increase profitability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Sitka Text" panose="02000505000000020004" pitchFamily="2" charset="0"/>
                <a:ea typeface="Yu Gothic UI Semibold" panose="020B0700000000000000" pitchFamily="34" charset="-128"/>
              </a:rPr>
              <a:t>Enhance decision-making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Sitka Text" panose="02000505000000020004" pitchFamily="2" charset="0"/>
                <a:ea typeface="Yu Gothic UI Semibold" panose="020B0700000000000000" pitchFamily="34" charset="-128"/>
              </a:rPr>
              <a:t>Drive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110765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4F908-9013-5C16-967B-54E135D9B43A}"/>
              </a:ext>
            </a:extLst>
          </p:cNvPr>
          <p:cNvSpPr txBox="1"/>
          <p:nvPr/>
        </p:nvSpPr>
        <p:spPr>
          <a:xfrm>
            <a:off x="5728447" y="1075765"/>
            <a:ext cx="367553" cy="153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507D3-AA49-68EE-2CD5-8FA53BEB2DF1}"/>
              </a:ext>
            </a:extLst>
          </p:cNvPr>
          <p:cNvSpPr/>
          <p:nvPr/>
        </p:nvSpPr>
        <p:spPr>
          <a:xfrm>
            <a:off x="3747247" y="170329"/>
            <a:ext cx="4419600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Excel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2D9D0-7867-0E4A-4CF3-9AB90B360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81" y="797370"/>
            <a:ext cx="8928732" cy="597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A445D-0507-DB5A-33C2-2F14D67F9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0B7AE9-6969-2C0C-1E03-AEBA120C9638}"/>
              </a:ext>
            </a:extLst>
          </p:cNvPr>
          <p:cNvSpPr/>
          <p:nvPr/>
        </p:nvSpPr>
        <p:spPr>
          <a:xfrm>
            <a:off x="3343835" y="134471"/>
            <a:ext cx="5450541" cy="430305"/>
          </a:xfrm>
          <a:prstGeom prst="rect">
            <a:avLst/>
          </a:prstGeom>
          <a:solidFill>
            <a:schemeClr val="tx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114565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BDFDD-B6CD-717D-6EC0-DB8069944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77" y="735105"/>
            <a:ext cx="10075046" cy="5643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B0550D-57A9-64FA-A841-89D63F747015}"/>
              </a:ext>
            </a:extLst>
          </p:cNvPr>
          <p:cNvSpPr/>
          <p:nvPr/>
        </p:nvSpPr>
        <p:spPr>
          <a:xfrm>
            <a:off x="3594847" y="89647"/>
            <a:ext cx="4849906" cy="5558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179085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617A2-106E-3F32-32C3-7C6C9E05C1DF}"/>
              </a:ext>
            </a:extLst>
          </p:cNvPr>
          <p:cNvSpPr txBox="1"/>
          <p:nvPr/>
        </p:nvSpPr>
        <p:spPr>
          <a:xfrm>
            <a:off x="3817399" y="399495"/>
            <a:ext cx="4509856" cy="477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F958B-6A9F-FB54-67AA-57B3081A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959597"/>
            <a:ext cx="11425043" cy="5684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356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03C8E4-BA5E-4FF3-F144-15E27A39B16E}"/>
              </a:ext>
            </a:extLst>
          </p:cNvPr>
          <p:cNvSpPr txBox="1"/>
          <p:nvPr/>
        </p:nvSpPr>
        <p:spPr>
          <a:xfrm>
            <a:off x="3219450" y="1438275"/>
            <a:ext cx="50768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10000" b="1" i="1" dirty="0">
                <a:solidFill>
                  <a:schemeClr val="accent4">
                    <a:lumMod val="75000"/>
                  </a:schemeClr>
                </a:solidFill>
                <a:latin typeface="Sitka Text" panose="02000505000000020004" pitchFamily="2" charset="0"/>
                <a:cs typeface="Segoe UI Semibold" panose="020B07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127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</TotalTime>
  <Words>61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Segoe UI Black</vt:lpstr>
      <vt:lpstr>Sitka Text</vt:lpstr>
      <vt:lpstr>Trebuchet MS</vt:lpstr>
      <vt:lpstr>Wingdings 3</vt:lpstr>
      <vt:lpstr>Facet</vt:lpstr>
      <vt:lpstr> </vt:lpstr>
      <vt:lpstr>P-102: Group No.6  1. Shagun Rana  2. Jayesh Ingale 3. Vivek Gupta 4. Abhishek Karande 5. Tejas P</vt:lpstr>
      <vt:lpstr>Business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Shagun</dc:creator>
  <cp:lastModifiedBy>Prajakta Karande</cp:lastModifiedBy>
  <cp:revision>19</cp:revision>
  <dcterms:created xsi:type="dcterms:W3CDTF">2023-03-08T18:32:49Z</dcterms:created>
  <dcterms:modified xsi:type="dcterms:W3CDTF">2023-03-13T14:52:37Z</dcterms:modified>
</cp:coreProperties>
</file>