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Blinkit (Grofers) Sales Analysis using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Name</a:t>
            </a:r>
            <a:r>
              <a:rPr lang="en-IN"/>
              <a:t> Abhishek Kadam </a:t>
            </a:r>
          </a:p>
          <a:p>
            <a:r>
              <a:t>Course</a:t>
            </a:r>
            <a:r>
              <a:rPr lang="en-IN"/>
              <a:t> - Data Science </a:t>
            </a:r>
          </a:p>
          <a:p>
            <a:r>
              <a:t>Date</a:t>
            </a:r>
            <a:r>
              <a:rPr lang="en-IN"/>
              <a:t> 4 oct 2025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real-time transaction data</a:t>
            </a:r>
          </a:p>
          <a:p>
            <a:r>
              <a:t>- Build recommendation systems</a:t>
            </a:r>
          </a:p>
          <a:p>
            <a:r>
              <a:t>- Develop interactive dashboards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analyze Blinkit data?</a:t>
            </a:r>
          </a:p>
          <a:p>
            <a:r>
              <a:t>- Understand customer purchasing behavior</a:t>
            </a:r>
          </a:p>
          <a:p>
            <a:r>
              <a:t>- Optimize product categories</a:t>
            </a:r>
          </a:p>
          <a:p>
            <a:r>
              <a:t>- Improve sales and delivery efficiency</a:t>
            </a:r>
          </a:p>
          <a:p/>
          <a:p>
            <a:r>
              <a:t>Objectives:</a:t>
            </a:r>
          </a:p>
          <a:p>
            <a:r>
              <a:t>- Explore sales dataset</a:t>
            </a:r>
          </a:p>
          <a:p>
            <a:r>
              <a:t>- Identify key trends and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Example (Blinkit Dataset)</a:t>
            </a:r>
          </a:p>
          <a:p>
            <a:r>
              <a:t>Records: ~X orders</a:t>
            </a:r>
          </a:p>
          <a:p>
            <a:r>
              <a:t>Features: Order ID, Outlet ID, Item Type, Item MRP, Sales, Outlet Size, Outlet Location, Outlet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Encode categorical variables (item type, outlet type, location)</a:t>
            </a:r>
          </a:p>
          <a:p>
            <a:r>
              <a:t>- Normalize/standardize numerical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distribution across outlets</a:t>
            </a:r>
          </a:p>
          <a:p>
            <a:r>
              <a:t>- Top performing product categories</a:t>
            </a:r>
          </a:p>
          <a:p>
            <a:r>
              <a:t>- Impact of outlet size &amp; location on sales</a:t>
            </a:r>
          </a:p>
          <a:p>
            <a:r>
              <a:t>(Include charts in actual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Regression models for sales prediction</a:t>
            </a:r>
          </a:p>
          <a:p>
            <a:r>
              <a:t>- Classification for outlet type performance</a:t>
            </a:r>
          </a:p>
          <a:p>
            <a:r>
              <a:t>- Forecasting methods for demand prediction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accuracy metrics (R², RMSE, MAE)</a:t>
            </a:r>
          </a:p>
          <a:p>
            <a:r>
              <a:t>- Feature importance (item type, outlet size, location)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Certain product categories dominate sales</a:t>
            </a:r>
          </a:p>
          <a:p>
            <a:r>
              <a:t>- Larger outlets generate higher revenue</a:t>
            </a:r>
          </a:p>
          <a:p>
            <a:r>
              <a:t>- Location strongly influences outlet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Findings summary</a:t>
            </a:r>
          </a:p>
          <a:p>
            <a:r>
              <a:t>- Applications: sales forecasting, inventory management, marketing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Presentation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Art_mountaineering</vt:lpstr>
      <vt:lpstr>Blinkit (Grofers) Sales Analysis using Data Science</vt:lpstr>
      <vt:lpstr>Introduction</vt:lpstr>
      <vt:lpstr>Dataset Overview</vt:lpstr>
      <vt:lpstr>Data Preprocessing</vt:lpstr>
      <vt:lpstr>Exploratory Data Analysis (EDA)</vt:lpstr>
      <vt:lpstr>Modeling</vt:lpstr>
      <vt:lpstr>Results</vt:lpstr>
      <vt:lpstr>Insights &amp; Findings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Aryan Kadam</cp:lastModifiedBy>
  <cp:revision>2</cp:revision>
  <dcterms:created xsi:type="dcterms:W3CDTF">2013-01-27T09:14:00Z</dcterms:created>
  <dcterms:modified xsi:type="dcterms:W3CDTF">2025-10-04T13:55:17Z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2374918E6AB44BAEBB52584A78D7CFB7_13</vt:lpwstr>
  </property>
  <property fmtid="{D5CDD505-2E9C-101B-9397-08002B2CF9AE}" pid="3" name="KSOProductBuildVer">
    <vt:lpwstr>1033-12.2.0.21931</vt:lpwstr>
  </property>
</Properties>
</file>