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 - Abhishek kadam</a:t>
            </a:r>
          </a:p>
          <a:p>
            <a:r>
              <a:rPr lang="en-US"/>
              <a:t>Course - Data Science </a:t>
            </a:r>
          </a:p>
          <a:p>
            <a:r>
              <a:t>Date</a:t>
            </a:r>
            <a:r>
              <a:rPr lang="en-US"/>
              <a:t> - 4 oct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Try deep learning</a:t>
            </a:r>
          </a:p>
          <a:p>
            <a:r>
              <a:t>- Use larger datasets</a:t>
            </a:r>
          </a:p>
          <a:p>
            <a:r>
              <a:t>- Build real-time prediction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car data?</a:t>
            </a:r>
          </a:p>
          <a:p>
            <a:r>
              <a:t>- Pricing insights</a:t>
            </a:r>
          </a:p>
          <a:p>
            <a:r>
              <a:t>- Fuel efficiency</a:t>
            </a:r>
          </a:p>
          <a:p>
            <a:r>
              <a:t>- Demand prediction</a:t>
            </a:r>
          </a:p>
          <a:p/>
          <a:p>
            <a:r>
              <a:t>Objectives:</a:t>
            </a:r>
          </a:p>
          <a:p>
            <a:r>
              <a:t>- Explore dataset</a:t>
            </a:r>
          </a:p>
          <a:p>
            <a:r>
              <a:t>- Build predictive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(Kaggle/UCI)</a:t>
            </a:r>
          </a:p>
          <a:p>
            <a:r>
              <a:t>Records: ~X rows</a:t>
            </a:r>
          </a:p>
          <a:p>
            <a:r>
              <a:t>Features: Car Name, Brand, Model Year, Engine Size, Mileage, Price, Fuel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data</a:t>
            </a:r>
          </a:p>
          <a:p>
            <a:r>
              <a:t>- Normalize/standardize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car prices</a:t>
            </a:r>
          </a:p>
          <a:p>
            <a:r>
              <a:t>- Correlation between engine size, mileage, and price</a:t>
            </a:r>
          </a:p>
          <a:p>
            <a:r>
              <a:t>- Brand popularity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 Linear Regression, Random Forest, XGBoost</a:t>
            </a:r>
          </a:p>
          <a:p>
            <a:r>
              <a:t>- Train/test split</a:t>
            </a:r>
          </a:p>
          <a:p>
            <a:r>
              <a:t>- Feature importance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Performance metrics (RMSE, R², MAE)</a:t>
            </a:r>
          </a:p>
          <a:p>
            <a:r>
              <a:t>- Model comparison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Engine size, brand, mileage, year strongly affect price</a:t>
            </a:r>
          </a:p>
          <a:p>
            <a:r>
              <a:t>- Certain brands offer best value</a:t>
            </a:r>
          </a:p>
          <a:p>
            <a:r>
              <a:t>- Trends in fuel type and transmission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pricing, recommendations, dealership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Presentation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Car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2</cp:revision>
  <dcterms:created xsi:type="dcterms:W3CDTF">2013-01-27T09:14:00Z</dcterms:created>
  <dcterms:modified xsi:type="dcterms:W3CDTF">2025-10-04T12:42:09Z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1A17E0071CBC4631B081391F2680C4E3_13</vt:lpwstr>
  </property>
  <property fmtid="{D5CDD505-2E9C-101B-9397-08002B2CF9AE}" pid="3" name="KSOProductBuildVer">
    <vt:lpwstr>1033-12.2.0.21931</vt:lpwstr>
  </property>
</Properties>
</file>