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IPL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 - Abhishek kadam </a:t>
            </a:r>
          </a:p>
          <a:p>
            <a:r>
              <a:t>Course</a:t>
            </a:r>
            <a:r>
              <a:rPr lang="en-US"/>
              <a:t> - Data Science </a:t>
            </a:r>
          </a:p>
          <a:p>
            <a:r>
              <a:t>Date</a:t>
            </a:r>
            <a:r>
              <a:rPr lang="en-US"/>
              <a:t> - 4 oct 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Try deep learning models</a:t>
            </a:r>
          </a:p>
          <a:p>
            <a:r>
              <a:t>- Use ball-by-ball datasets</a:t>
            </a:r>
          </a:p>
          <a:p>
            <a:r>
              <a:t>- Real-time match prediction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                 </a:t>
            </a:r>
            <a:r>
              <a:t>Thank You</a:t>
            </a:r>
            <a:r>
              <a:rPr lang="en-US"/>
              <a:t>  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IPL data?</a:t>
            </a:r>
          </a:p>
          <a:p>
            <a:r>
              <a:t>- Team performance insights</a:t>
            </a:r>
          </a:p>
          <a:p>
            <a:r>
              <a:t>- Player statistics</a:t>
            </a:r>
          </a:p>
          <a:p>
            <a:r>
              <a:t>- Match outcomes prediction</a:t>
            </a:r>
          </a:p>
          <a:p/>
          <a:p>
            <a:r>
              <a:t>Objectives:</a:t>
            </a:r>
          </a:p>
          <a:p>
            <a:r>
              <a:t>- Explore IPL dataset</a:t>
            </a:r>
          </a:p>
          <a:p>
            <a:r>
              <a:t>- Build analytical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(Kaggle IPL Dataset)</a:t>
            </a:r>
          </a:p>
          <a:p>
            <a:r>
              <a:t>Records: ~X matches</a:t>
            </a:r>
          </a:p>
          <a:p>
            <a:r>
              <a:t>Features: Match ID, Season, Teams, Toss, Winner, Player stats, Runs, Wickets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data (teams, players)</a:t>
            </a:r>
          </a:p>
          <a:p>
            <a:r>
              <a:t>- Normalize/standardize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successful teams</a:t>
            </a:r>
          </a:p>
          <a:p>
            <a:r>
              <a:t>- Top run scorers &amp; wicket takers</a:t>
            </a:r>
          </a:p>
          <a:p>
            <a:r>
              <a:t>- Toss decision vs Match result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Models: Logistic Regression, Decision Trees, Random Forest</a:t>
            </a:r>
          </a:p>
          <a:p>
            <a:r>
              <a:t>- Train/test split</a:t>
            </a:r>
          </a:p>
          <a:p>
            <a:r>
              <a:t>- Feature importance (e.g., toss, venue, players)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performance metrics (Accuracy, Precision, Recall)</a:t>
            </a:r>
          </a:p>
          <a:p>
            <a:r>
              <a:t>- Model comparison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Toss has moderate influence on match results</a:t>
            </a:r>
          </a:p>
          <a:p>
            <a:r>
              <a:t>- Certain players consistently impact outcomes</a:t>
            </a:r>
          </a:p>
          <a:p>
            <a:r>
              <a:t>- Venues show winning patterns for specific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Strategy building, Fantasy league predictions, Broadcast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Presentation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Green Color</vt:lpstr>
      <vt:lpstr>IPL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Kadam</cp:lastModifiedBy>
  <cp:revision>2</cp:revision>
  <dcterms:created xsi:type="dcterms:W3CDTF">2013-01-27T09:14:00Z</dcterms:created>
  <dcterms:modified xsi:type="dcterms:W3CDTF">2025-10-04T12:54:59Z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44AE0E066CEA41A8BAEF11282535CE42_13</vt:lpwstr>
  </property>
  <property fmtid="{D5CDD505-2E9C-101B-9397-08002B2CF9AE}" pid="3" name="KSOProductBuildVer">
    <vt:lpwstr>1033-12.2.0.21931</vt:lpwstr>
  </property>
</Properties>
</file>