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60" r:id="rId4"/>
    <p:sldId id="264" r:id="rId5"/>
    <p:sldId id="265" r:id="rId6"/>
    <p:sldId id="271" r:id="rId7"/>
    <p:sldId id="277" r:id="rId8"/>
    <p:sldId id="282" r:id="rId9"/>
    <p:sldId id="284" r:id="rId10"/>
  </p:sldIdLst>
  <p:sldSz cx="9144000" cy="5143500" type="screen16x9"/>
  <p:notesSz cx="6858000" cy="9144000"/>
  <p:embeddedFontLst>
    <p:embeddedFont>
      <p:font typeface="Mulish" panose="020B0604020202020204" charset="0"/>
      <p:regular r:id="rId12"/>
      <p:bold r:id="rId13"/>
      <p:italic r:id="rId14"/>
      <p:boldItalic r:id="rId15"/>
    </p:embeddedFont>
    <p:embeddedFont>
      <p:font typeface="Mulish Black" panose="020B0604020202020204" charset="0"/>
      <p:bold r:id="rId16"/>
      <p:boldItalic r:id="rId17"/>
    </p:embeddedFont>
    <p:embeddedFont>
      <p:font typeface="Mulish Medium" panose="020B0604020202020204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1AED7-306E-446D-9254-B613CC2E87EC}">
  <a:tblStyle styleId="{7F51AED7-306E-446D-9254-B613CC2E87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51cdcc9d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51cdcc9d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ee98b4cd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ee98b4cd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ee98b4cd9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ee98b4cd9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ee98b4cd9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ee98b4cd9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60825" y="990125"/>
            <a:ext cx="5214600" cy="2928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355" y="4139608"/>
            <a:ext cx="5212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4541525" y="0"/>
            <a:ext cx="46026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>
            <a:spLocks noGrp="1"/>
          </p:cNvSpPr>
          <p:nvPr>
            <p:ph type="pic" idx="2"/>
          </p:nvPr>
        </p:nvSpPr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3476275"/>
            <a:ext cx="5239800" cy="84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548500" y="549875"/>
            <a:ext cx="1266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4229000"/>
            <a:ext cx="5239800" cy="37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45650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5553850" y="1745250"/>
            <a:ext cx="26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5197675" y="1232818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5197675" y="2474743"/>
            <a:ext cx="3233100" cy="16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>
            <a:spLocks noGrp="1"/>
          </p:cNvSpPr>
          <p:nvPr>
            <p:ph type="pic" idx="2"/>
          </p:nvPr>
        </p:nvSpPr>
        <p:spPr>
          <a:xfrm>
            <a:off x="2850" y="0"/>
            <a:ext cx="478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1"/>
          <p:cNvSpPr txBox="1">
            <a:spLocks noGrp="1"/>
          </p:cNvSpPr>
          <p:nvPr>
            <p:ph type="subTitle" idx="3"/>
          </p:nvPr>
        </p:nvSpPr>
        <p:spPr>
          <a:xfrm>
            <a:off x="5197675" y="2138743"/>
            <a:ext cx="3233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707225" y="539500"/>
            <a:ext cx="7723500" cy="4064700"/>
          </a:xfrm>
          <a:prstGeom prst="roundRect">
            <a:avLst>
              <a:gd name="adj" fmla="val 91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ulish Black"/>
              <a:buNone/>
              <a:defRPr sz="3500">
                <a:solidFill>
                  <a:schemeClr val="lt2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ulish Black"/>
              <a:buNone/>
              <a:defRPr sz="3500">
                <a:solidFill>
                  <a:schemeClr val="lt2"/>
                </a:solidFill>
                <a:latin typeface="Mulish Black"/>
                <a:ea typeface="Mulish Black"/>
                <a:cs typeface="Mulish Black"/>
                <a:sym typeface="Mulish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ulish Black"/>
              <a:buNone/>
              <a:defRPr sz="3500">
                <a:solidFill>
                  <a:schemeClr val="lt2"/>
                </a:solidFill>
                <a:latin typeface="Mulish Black"/>
                <a:ea typeface="Mulish Black"/>
                <a:cs typeface="Mulish Black"/>
                <a:sym typeface="Mulish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ulish Black"/>
              <a:buNone/>
              <a:defRPr sz="3500">
                <a:solidFill>
                  <a:schemeClr val="lt2"/>
                </a:solidFill>
                <a:latin typeface="Mulish Black"/>
                <a:ea typeface="Mulish Black"/>
                <a:cs typeface="Mulish Black"/>
                <a:sym typeface="Mulish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ulish Black"/>
              <a:buNone/>
              <a:defRPr sz="3500">
                <a:solidFill>
                  <a:schemeClr val="lt2"/>
                </a:solidFill>
                <a:latin typeface="Mulish Black"/>
                <a:ea typeface="Mulish Black"/>
                <a:cs typeface="Mulish Black"/>
                <a:sym typeface="Mulish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ulish Black"/>
              <a:buNone/>
              <a:defRPr sz="3500">
                <a:solidFill>
                  <a:schemeClr val="lt2"/>
                </a:solidFill>
                <a:latin typeface="Mulish Black"/>
                <a:ea typeface="Mulish Black"/>
                <a:cs typeface="Mulish Black"/>
                <a:sym typeface="Mulish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ulish Black"/>
              <a:buNone/>
              <a:defRPr sz="3500">
                <a:solidFill>
                  <a:schemeClr val="lt2"/>
                </a:solidFill>
                <a:latin typeface="Mulish Black"/>
                <a:ea typeface="Mulish Black"/>
                <a:cs typeface="Mulish Black"/>
                <a:sym typeface="Mulish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ulish Black"/>
              <a:buNone/>
              <a:defRPr sz="3500">
                <a:solidFill>
                  <a:schemeClr val="lt2"/>
                </a:solidFill>
                <a:latin typeface="Mulish Black"/>
                <a:ea typeface="Mulish Black"/>
                <a:cs typeface="Mulish Black"/>
                <a:sym typeface="Mulish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ulish Black"/>
              <a:buNone/>
              <a:defRPr sz="3500">
                <a:solidFill>
                  <a:schemeClr val="lt2"/>
                </a:solidFill>
                <a:latin typeface="Mulish Black"/>
                <a:ea typeface="Mulish Black"/>
                <a:cs typeface="Mulish Black"/>
                <a:sym typeface="Mulish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6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185" r="44382" b="9755"/>
          <a:stretch/>
        </p:blipFill>
        <p:spPr>
          <a:xfrm>
            <a:off x="4541525" y="0"/>
            <a:ext cx="4602474" cy="5143500"/>
          </a:xfrm>
          <a:prstGeom prst="rect">
            <a:avLst/>
          </a:prstGeom>
        </p:spPr>
      </p:pic>
      <p:sp>
        <p:nvSpPr>
          <p:cNvPr id="181" name="Google Shape;181;p36"/>
          <p:cNvSpPr txBox="1">
            <a:spLocks noGrp="1"/>
          </p:cNvSpPr>
          <p:nvPr>
            <p:ph type="ctrTitle"/>
          </p:nvPr>
        </p:nvSpPr>
        <p:spPr>
          <a:xfrm>
            <a:off x="560825" y="357189"/>
            <a:ext cx="5214600" cy="169306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Online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Video KYC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2" name="Google Shape;182;p36"/>
          <p:cNvSpPr txBox="1">
            <a:spLocks noGrp="1"/>
          </p:cNvSpPr>
          <p:nvPr>
            <p:ph type="subTitle" idx="1"/>
          </p:nvPr>
        </p:nvSpPr>
        <p:spPr>
          <a:xfrm>
            <a:off x="563225" y="3268069"/>
            <a:ext cx="5212200" cy="169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Shaheer Hasan Khan(RA2111042010035)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Astha Jaiswal             (RA2111042010025)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Saad Abdul Hai          (RA2111005010040)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Abhishek Kale             (RA2111028010148)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Parakh Tyagi               (RA2111028010146)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Yashvardhan               (RA2111028010155)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/>
          <p:nvPr/>
        </p:nvSpPr>
        <p:spPr>
          <a:xfrm>
            <a:off x="562950" y="1580650"/>
            <a:ext cx="8018100" cy="2268900"/>
          </a:xfrm>
          <a:prstGeom prst="roundRect">
            <a:avLst>
              <a:gd name="adj" fmla="val 327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  <p:graphicFrame>
        <p:nvGraphicFramePr>
          <p:cNvPr id="190" name="Google Shape;190;p37"/>
          <p:cNvGraphicFramePr/>
          <p:nvPr>
            <p:extLst>
              <p:ext uri="{D42A27DB-BD31-4B8C-83A1-F6EECF244321}">
                <p14:modId xmlns:p14="http://schemas.microsoft.com/office/powerpoint/2010/main" val="4119623910"/>
              </p:ext>
            </p:extLst>
          </p:nvPr>
        </p:nvGraphicFramePr>
        <p:xfrm>
          <a:off x="720000" y="1663600"/>
          <a:ext cx="7704000" cy="2103000"/>
        </p:xfrm>
        <a:graphic>
          <a:graphicData uri="http://schemas.openxmlformats.org/drawingml/2006/table">
            <a:tbl>
              <a:tblPr>
                <a:noFill/>
                <a:tableStyleId>{7F51AED7-306E-446D-9254-B613CC2E87EC}</a:tableStyleId>
              </a:tblPr>
              <a:tblGrid>
                <a:gridCol w="239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Mulish Black"/>
                          <a:ea typeface="Mulish Black"/>
                          <a:cs typeface="Mulish Black"/>
                          <a:sym typeface="Mulish Black"/>
                        </a:rPr>
                        <a:t>Home Page</a:t>
                      </a:r>
                      <a:endParaRPr sz="1100" dirty="0">
                        <a:solidFill>
                          <a:schemeClr val="lt1"/>
                        </a:solidFill>
                        <a:latin typeface="Mulish Black"/>
                        <a:ea typeface="Mulish Black"/>
                        <a:cs typeface="Mulish Black"/>
                        <a:sym typeface="Mulish Bla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An overview of website’s main page to start KYC</a:t>
                      </a:r>
                      <a:endParaRPr sz="10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Mulish Black"/>
                          <a:ea typeface="Mulish Black"/>
                          <a:cs typeface="Mulish Black"/>
                          <a:sym typeface="Mulish Black"/>
                        </a:rPr>
                        <a:t>Online Video KYC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Steps for verification</a:t>
                      </a:r>
                      <a:endParaRPr sz="10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Mulish Black"/>
                          <a:ea typeface="Mulish Black"/>
                          <a:cs typeface="Mulish Black"/>
                          <a:sym typeface="Mulish Black"/>
                        </a:rPr>
                        <a:t>FAQ’s</a:t>
                      </a:r>
                      <a:endParaRPr sz="1100" dirty="0">
                        <a:solidFill>
                          <a:schemeClr val="lt1"/>
                        </a:solidFill>
                        <a:latin typeface="Mulish Black"/>
                        <a:ea typeface="Mulish Black"/>
                        <a:cs typeface="Mulish Black"/>
                        <a:sym typeface="Mulish Bla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Few examples of questions with their answers</a:t>
                      </a:r>
                      <a:endParaRPr sz="10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Mulish Black"/>
                          <a:ea typeface="Mulish Black"/>
                          <a:cs typeface="Mulish Black"/>
                          <a:sym typeface="Mulish Black"/>
                        </a:rPr>
                        <a:t>Contact Support</a:t>
                      </a:r>
                      <a:endParaRPr sz="1100" dirty="0">
                        <a:solidFill>
                          <a:schemeClr val="lt1"/>
                        </a:solidFill>
                        <a:latin typeface="Mulish Black"/>
                        <a:ea typeface="Mulish Black"/>
                        <a:cs typeface="Mulish Black"/>
                        <a:sym typeface="Mulish Bla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You can reach out to us through our contact support</a:t>
                      </a:r>
                      <a:endParaRPr sz="10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Mulish Black"/>
                          <a:ea typeface="Mulish Black"/>
                          <a:cs typeface="Mulish Black"/>
                          <a:sym typeface="Mulish Black"/>
                        </a:rPr>
                        <a:t>About Us</a:t>
                      </a:r>
                      <a:endParaRPr sz="1100" dirty="0">
                        <a:solidFill>
                          <a:schemeClr val="lt1"/>
                        </a:solidFill>
                        <a:latin typeface="Mulish Black"/>
                        <a:ea typeface="Mulish Black"/>
                        <a:cs typeface="Mulish Black"/>
                        <a:sym typeface="Mulish Bla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Our Vision, Mission, Team, Contact Us</a:t>
                      </a:r>
                      <a:endParaRPr sz="10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Mulish Black"/>
                          <a:ea typeface="Mulish Black"/>
                          <a:cs typeface="Mulish Black"/>
                          <a:sym typeface="Mulish Black"/>
                        </a:rPr>
                        <a:t>Validation</a:t>
                      </a:r>
                      <a:endParaRPr sz="1100" dirty="0">
                        <a:solidFill>
                          <a:schemeClr val="lt1"/>
                        </a:solidFill>
                        <a:latin typeface="Mulish Black"/>
                        <a:ea typeface="Mulish Black"/>
                        <a:cs typeface="Mulish Black"/>
                        <a:sym typeface="Mulish Bla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Confirmation status of your online video KYC</a:t>
                      </a:r>
                      <a:endParaRPr sz="10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30" name="Google Shape;230;p40"/>
          <p:cNvSpPr/>
          <p:nvPr/>
        </p:nvSpPr>
        <p:spPr>
          <a:xfrm>
            <a:off x="0" y="3317550"/>
            <a:ext cx="6273300" cy="1825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0"/>
          <p:cNvSpPr/>
          <p:nvPr/>
        </p:nvSpPr>
        <p:spPr>
          <a:xfrm>
            <a:off x="-503875" y="-880850"/>
            <a:ext cx="3012900" cy="301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248881" y="4091716"/>
            <a:ext cx="523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</a:t>
            </a:r>
            <a:endParaRPr dirty="0"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 idx="3"/>
          </p:nvPr>
        </p:nvSpPr>
        <p:spPr>
          <a:xfrm>
            <a:off x="548500" y="549875"/>
            <a:ext cx="126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7FB1A-EB39-A2F8-6ACD-1ECBD8E0C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937" y="-2950"/>
            <a:ext cx="4626599" cy="272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ECE56-3BF1-0189-36AA-9725D656E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214" y="2714118"/>
            <a:ext cx="4261811" cy="2429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72" name="Google Shape;272;p44"/>
          <p:cNvSpPr/>
          <p:nvPr/>
        </p:nvSpPr>
        <p:spPr>
          <a:xfrm>
            <a:off x="0" y="3317550"/>
            <a:ext cx="6272700" cy="1825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4"/>
          <p:cNvSpPr/>
          <p:nvPr/>
        </p:nvSpPr>
        <p:spPr>
          <a:xfrm>
            <a:off x="-503875" y="-880850"/>
            <a:ext cx="3012900" cy="301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4"/>
          <p:cNvSpPr txBox="1">
            <a:spLocks noGrp="1"/>
          </p:cNvSpPr>
          <p:nvPr>
            <p:ph type="title"/>
          </p:nvPr>
        </p:nvSpPr>
        <p:spPr>
          <a:xfrm>
            <a:off x="713225" y="3476275"/>
            <a:ext cx="523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Online Video KYC</a:t>
            </a:r>
            <a:endParaRPr sz="4000" dirty="0"/>
          </a:p>
        </p:txBody>
      </p:sp>
      <p:sp>
        <p:nvSpPr>
          <p:cNvPr id="275" name="Google Shape;275;p44"/>
          <p:cNvSpPr txBox="1">
            <a:spLocks noGrp="1"/>
          </p:cNvSpPr>
          <p:nvPr>
            <p:ph type="title" idx="3"/>
          </p:nvPr>
        </p:nvSpPr>
        <p:spPr>
          <a:xfrm>
            <a:off x="548500" y="549875"/>
            <a:ext cx="126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48C6B-6588-376F-7FC8-749310E7D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607" y="228572"/>
            <a:ext cx="5604836" cy="31947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195" r="33481"/>
          <a:stretch/>
        </p:blipFill>
        <p:spPr>
          <a:xfrm>
            <a:off x="2850" y="0"/>
            <a:ext cx="4783476" cy="5143500"/>
          </a:xfrm>
          <a:prstGeom prst="rect">
            <a:avLst/>
          </a:prstGeom>
        </p:spPr>
      </p:pic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5197675" y="1232818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depth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subTitle" idx="3"/>
          </p:nvPr>
        </p:nvSpPr>
        <p:spPr>
          <a:xfrm>
            <a:off x="5197675" y="2138743"/>
            <a:ext cx="3233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6CD45-9A06-A78C-5A48-7E0736AB5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007" y="0"/>
            <a:ext cx="4690436" cy="2513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6E337A-5883-A964-996C-620E63CDA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519168"/>
            <a:ext cx="4393406" cy="2414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A68C1-3762-47C0-5036-6C076AA36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007" y="2630459"/>
            <a:ext cx="4690436" cy="25130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353" name="Google Shape;353;p51"/>
          <p:cNvSpPr/>
          <p:nvPr/>
        </p:nvSpPr>
        <p:spPr>
          <a:xfrm>
            <a:off x="0" y="3317550"/>
            <a:ext cx="6272700" cy="1825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1"/>
          <p:cNvSpPr/>
          <p:nvPr/>
        </p:nvSpPr>
        <p:spPr>
          <a:xfrm>
            <a:off x="-503875" y="-880850"/>
            <a:ext cx="3012900" cy="301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1"/>
          <p:cNvSpPr txBox="1">
            <a:spLocks noGrp="1"/>
          </p:cNvSpPr>
          <p:nvPr>
            <p:ph type="title"/>
          </p:nvPr>
        </p:nvSpPr>
        <p:spPr>
          <a:xfrm>
            <a:off x="713225" y="3476275"/>
            <a:ext cx="523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FAQ’s</a:t>
            </a:r>
            <a:endParaRPr lang="en-IN" dirty="0"/>
          </a:p>
        </p:txBody>
      </p:sp>
      <p:sp>
        <p:nvSpPr>
          <p:cNvPr id="356" name="Google Shape;356;p51"/>
          <p:cNvSpPr txBox="1">
            <a:spLocks noGrp="1"/>
          </p:cNvSpPr>
          <p:nvPr>
            <p:ph type="title" idx="3"/>
          </p:nvPr>
        </p:nvSpPr>
        <p:spPr>
          <a:xfrm>
            <a:off x="548500" y="549875"/>
            <a:ext cx="126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41E05-F768-CA20-0FA6-2A8E804F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822" y="1464469"/>
            <a:ext cx="6454177" cy="36788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5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437" name="Google Shape;437;p57"/>
          <p:cNvSpPr/>
          <p:nvPr/>
        </p:nvSpPr>
        <p:spPr>
          <a:xfrm>
            <a:off x="0" y="3317550"/>
            <a:ext cx="6272700" cy="1825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7"/>
          <p:cNvSpPr/>
          <p:nvPr/>
        </p:nvSpPr>
        <p:spPr>
          <a:xfrm>
            <a:off x="-503875" y="-880850"/>
            <a:ext cx="3012900" cy="301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7"/>
          <p:cNvSpPr txBox="1">
            <a:spLocks noGrp="1"/>
          </p:cNvSpPr>
          <p:nvPr>
            <p:ph type="title"/>
          </p:nvPr>
        </p:nvSpPr>
        <p:spPr>
          <a:xfrm>
            <a:off x="-1" y="4172725"/>
            <a:ext cx="523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Contact Support</a:t>
            </a:r>
            <a:endParaRPr sz="4000" dirty="0"/>
          </a:p>
        </p:txBody>
      </p:sp>
      <p:sp>
        <p:nvSpPr>
          <p:cNvPr id="440" name="Google Shape;440;p57"/>
          <p:cNvSpPr txBox="1">
            <a:spLocks noGrp="1"/>
          </p:cNvSpPr>
          <p:nvPr>
            <p:ph type="title" idx="3"/>
          </p:nvPr>
        </p:nvSpPr>
        <p:spPr>
          <a:xfrm>
            <a:off x="548500" y="549875"/>
            <a:ext cx="126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AC0E2-1EB8-2403-DB36-2496E2DED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024" y="428550"/>
            <a:ext cx="6228978" cy="35505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6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482" name="Google Shape;482;p62"/>
          <p:cNvSpPr/>
          <p:nvPr/>
        </p:nvSpPr>
        <p:spPr>
          <a:xfrm>
            <a:off x="0" y="3317550"/>
            <a:ext cx="6272700" cy="1825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62"/>
          <p:cNvSpPr/>
          <p:nvPr/>
        </p:nvSpPr>
        <p:spPr>
          <a:xfrm>
            <a:off x="-503875" y="-880850"/>
            <a:ext cx="3012900" cy="301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2"/>
          <p:cNvSpPr txBox="1">
            <a:spLocks noGrp="1"/>
          </p:cNvSpPr>
          <p:nvPr>
            <p:ph type="title"/>
          </p:nvPr>
        </p:nvSpPr>
        <p:spPr>
          <a:xfrm>
            <a:off x="334607" y="4004142"/>
            <a:ext cx="523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Us</a:t>
            </a:r>
            <a:endParaRPr dirty="0"/>
          </a:p>
        </p:txBody>
      </p:sp>
      <p:sp>
        <p:nvSpPr>
          <p:cNvPr id="485" name="Google Shape;485;p62"/>
          <p:cNvSpPr txBox="1">
            <a:spLocks noGrp="1"/>
          </p:cNvSpPr>
          <p:nvPr>
            <p:ph type="title" idx="3"/>
          </p:nvPr>
        </p:nvSpPr>
        <p:spPr>
          <a:xfrm>
            <a:off x="548500" y="549875"/>
            <a:ext cx="126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DD5A1-C016-3003-28A6-1039102BA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533" y="625600"/>
            <a:ext cx="6184860" cy="3525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3;p62">
            <a:extLst>
              <a:ext uri="{FF2B5EF4-FFF2-40B4-BE49-F238E27FC236}">
                <a16:creationId xmlns:a16="http://schemas.microsoft.com/office/drawing/2014/main" id="{92F1DBE8-23DD-C4A8-3BD0-10D5D993E5C2}"/>
              </a:ext>
            </a:extLst>
          </p:cNvPr>
          <p:cNvSpPr/>
          <p:nvPr/>
        </p:nvSpPr>
        <p:spPr>
          <a:xfrm>
            <a:off x="-839631" y="-537949"/>
            <a:ext cx="3012900" cy="301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  <a:latin typeface="Mulish Black" panose="020B0604020202020204" charset="0"/>
              </a:rPr>
              <a:t>06</a:t>
            </a:r>
            <a:endParaRPr sz="6000" dirty="0">
              <a:solidFill>
                <a:schemeClr val="bg1"/>
              </a:solidFill>
              <a:latin typeface="Mulish Black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F5E4F-6C7F-A38A-BBED-D6327FAD8C93}"/>
              </a:ext>
            </a:extLst>
          </p:cNvPr>
          <p:cNvSpPr txBox="1"/>
          <p:nvPr/>
        </p:nvSpPr>
        <p:spPr>
          <a:xfrm>
            <a:off x="342900" y="3964782"/>
            <a:ext cx="351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Mulish Black" panose="020B0604020202020204" charset="0"/>
              </a:rPr>
              <a:t>Validation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Mulish Black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6A458-B895-AE55-4A29-225769E2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00" y="471488"/>
            <a:ext cx="6128586" cy="34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41875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 Banking Newsletter by Slidesgo">
  <a:themeElements>
    <a:clrScheme name="Simple Light">
      <a:dk1>
        <a:srgbClr val="191919"/>
      </a:dk1>
      <a:lt1>
        <a:srgbClr val="FFFFFF"/>
      </a:lt1>
      <a:dk2>
        <a:srgbClr val="344E41"/>
      </a:dk2>
      <a:lt2>
        <a:srgbClr val="307466"/>
      </a:lt2>
      <a:accent1>
        <a:srgbClr val="49D49D"/>
      </a:accent1>
      <a:accent2>
        <a:srgbClr val="69EBD0"/>
      </a:accent2>
      <a:accent3>
        <a:srgbClr val="95F9E3"/>
      </a:accent3>
      <a:accent4>
        <a:srgbClr val="EEEEEE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Mulish Black</vt:lpstr>
      <vt:lpstr>Arial</vt:lpstr>
      <vt:lpstr>Mulish</vt:lpstr>
      <vt:lpstr>Mulish Medium</vt:lpstr>
      <vt:lpstr>Nunito Light</vt:lpstr>
      <vt:lpstr>Mobile Banking Newsletter by Slidesgo</vt:lpstr>
      <vt:lpstr>Online Video KYC</vt:lpstr>
      <vt:lpstr>Contents </vt:lpstr>
      <vt:lpstr>Home Page</vt:lpstr>
      <vt:lpstr>Online Video KYC</vt:lpstr>
      <vt:lpstr>In depth</vt:lpstr>
      <vt:lpstr>FAQ’s</vt:lpstr>
      <vt:lpstr>Contact Support</vt:lpstr>
      <vt:lpstr>About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Video KYC</dc:title>
  <dc:creator>HP</dc:creator>
  <cp:lastModifiedBy>Shaheer Khan</cp:lastModifiedBy>
  <cp:revision>1</cp:revision>
  <dcterms:modified xsi:type="dcterms:W3CDTF">2024-03-14T12:22:33Z</dcterms:modified>
</cp:coreProperties>
</file>