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GUI Based Python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Abhijit Kale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/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Create a user-friendly GUI calculator using Python.</a:t>
            </a:r>
          </a:p>
          <a:p>
            <a:r>
              <a:rPr sz="1800"/>
              <a:t>• Support basic arithmetic operations (+, -, *, /, %, etc.).</a:t>
            </a:r>
          </a:p>
          <a:p>
            <a:r>
              <a:rPr sz="1800"/>
              <a:t>• Include additional features like theme switching and keyboard support.</a:t>
            </a:r>
          </a:p>
          <a:p>
            <a:r>
              <a:rPr sz="1800"/>
              <a:t>• Design a simple, clean interface using Tkinter.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tkinter: For GUI design (buttons, layout, themes, and input field).</a:t>
            </a:r>
          </a:p>
          <a:p>
            <a:r>
              <a:rPr sz="1800"/>
              <a:t>• StringVar: Used to update and reflect the expression in real-time.</a:t>
            </a:r>
          </a:p>
          <a:p>
            <a:r>
              <a:rPr sz="1800"/>
              <a:t>• Lambda functions: For assigning operations to buttons dynamically.</a:t>
            </a:r>
          </a:p>
          <a:p>
            <a:r>
              <a:rPr sz="1800"/>
              <a:t>• Theme Dictionary: Stores color schemes for light and dark mode.</a:t>
            </a:r>
          </a:p>
          <a:p>
            <a:r>
              <a:rPr sz="1800"/>
              <a:t>• eval(): Used for evaluating the final mathematical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Faced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Problem: Theme toggling made UI inconsistent.</a:t>
            </a:r>
          </a:p>
          <a:p>
            <a:r>
              <a:rPr sz="1800"/>
              <a:t>  → Solution: Centralized 'apply_theme()' method for all widget updates.</a:t>
            </a:r>
          </a:p>
          <a:p>
            <a:r>
              <a:rPr sz="1800"/>
              <a:t>• Problem: Keyboard inputs not responding.</a:t>
            </a:r>
          </a:p>
          <a:p>
            <a:r>
              <a:rPr sz="1800"/>
              <a:t>  → Solution: Bound keys using root.bind() for event handling.</a:t>
            </a:r>
          </a:p>
          <a:p>
            <a:r>
              <a:rPr sz="1800"/>
              <a:t>• Problem: Error handling for invalid expressions.</a:t>
            </a:r>
          </a:p>
          <a:p>
            <a:r>
              <a:rPr sz="1800"/>
              <a:t>  → Solution: Used try-except around eval() to catch and reset errors.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• Python official documentation (https://docs.python.org)</a:t>
            </a:r>
          </a:p>
          <a:p>
            <a:r>
              <a:rPr sz="1800" dirty="0"/>
              <a:t>• </a:t>
            </a:r>
            <a:r>
              <a:rPr sz="1800" dirty="0" err="1"/>
              <a:t>Tkinter</a:t>
            </a:r>
            <a:r>
              <a:rPr sz="1800" dirty="0"/>
              <a:t> documentation and tutorials (like Geeks</a:t>
            </a:r>
            <a:r>
              <a:rPr lang="en-US" sz="1800" dirty="0"/>
              <a:t> </a:t>
            </a:r>
            <a:r>
              <a:rPr sz="1800" dirty="0"/>
              <a:t>for</a:t>
            </a:r>
            <a:r>
              <a:rPr lang="en-US" sz="1800" dirty="0"/>
              <a:t> </a:t>
            </a:r>
            <a:r>
              <a:rPr sz="1800" dirty="0"/>
              <a:t>Geeks, W3Schools)</a:t>
            </a:r>
          </a:p>
          <a:p>
            <a:r>
              <a:rPr sz="1800" dirty="0"/>
              <a:t>• Stack Overflow discussions for solving common GUI issues</a:t>
            </a:r>
          </a:p>
          <a:p>
            <a:r>
              <a:rPr sz="1800" dirty="0"/>
              <a:t>• Personal practice and </a:t>
            </a:r>
            <a:r>
              <a:rPr lang="en-US" sz="1800" dirty="0"/>
              <a:t>Expertise suggestion.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Happy Coding!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GUI Based Python Calculator</vt:lpstr>
      <vt:lpstr>Objective / Abstract</vt:lpstr>
      <vt:lpstr>Code &amp; Libraries Used</vt:lpstr>
      <vt:lpstr>Problems Faced &amp; Solutions</vt:lpstr>
      <vt:lpstr>References Used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2025-05-08T07:01:23Z</dcterms:modified>
  <cp:category/>
</cp:coreProperties>
</file>