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49060-4053-45F7-9010-D4A454B37D50}" v="1807" dt="2024-01-02T14:31:56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3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75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4.png"/><Relationship Id="rId7" Type="http://schemas.openxmlformats.org/officeDocument/2006/relationships/image" Target="../media/image11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4.png"/><Relationship Id="rId7" Type="http://schemas.openxmlformats.org/officeDocument/2006/relationships/image" Target="../media/image11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26432-B089-4486-8FDB-13529358A1D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B0DA0E5-7F42-4DCC-A61E-92192AC547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Generate massive data</a:t>
          </a:r>
        </a:p>
      </dgm:t>
    </dgm:pt>
    <dgm:pt modelId="{5B3B56FA-FDCA-4A16-AAC5-9516B15012EF}" type="parTrans" cxnId="{3DC33074-B76E-414A-A9BB-2C4851C907AC}">
      <dgm:prSet/>
      <dgm:spPr/>
      <dgm:t>
        <a:bodyPr/>
        <a:lstStyle/>
        <a:p>
          <a:endParaRPr lang="en-US"/>
        </a:p>
      </dgm:t>
    </dgm:pt>
    <dgm:pt modelId="{F449FABA-F905-46EF-BA63-F87DEDE77EDC}" type="sibTrans" cxnId="{3DC33074-B76E-414A-A9BB-2C4851C907AC}">
      <dgm:prSet/>
      <dgm:spPr/>
      <dgm:t>
        <a:bodyPr/>
        <a:lstStyle/>
        <a:p>
          <a:endParaRPr lang="en-US"/>
        </a:p>
      </dgm:t>
    </dgm:pt>
    <dgm:pt modelId="{F6A122FB-27B6-4CA5-9D15-7B3C0D3F4E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Wearables devices </a:t>
          </a:r>
        </a:p>
      </dgm:t>
    </dgm:pt>
    <dgm:pt modelId="{7CBA77F1-7B98-44BC-B8B9-A8B3727D12CF}" type="parTrans" cxnId="{3EEF4829-D15F-40E7-89F1-B9339F537935}">
      <dgm:prSet/>
      <dgm:spPr/>
      <dgm:t>
        <a:bodyPr/>
        <a:lstStyle/>
        <a:p>
          <a:endParaRPr lang="en-US"/>
        </a:p>
      </dgm:t>
    </dgm:pt>
    <dgm:pt modelId="{58D2FAC7-E8A2-4B13-95FC-F6DDF3523CB2}" type="sibTrans" cxnId="{3EEF4829-D15F-40E7-89F1-B9339F537935}">
      <dgm:prSet/>
      <dgm:spPr/>
      <dgm:t>
        <a:bodyPr/>
        <a:lstStyle/>
        <a:p>
          <a:endParaRPr lang="en-US"/>
        </a:p>
      </dgm:t>
    </dgm:pt>
    <dgm:pt modelId="{0BA20B46-B802-4165-8FF9-1502191096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Industries machine</a:t>
          </a:r>
        </a:p>
      </dgm:t>
    </dgm:pt>
    <dgm:pt modelId="{FC0B3FC3-6AD1-4B61-9124-D5799E446D05}" type="parTrans" cxnId="{1DB84177-0AD9-45CC-86B6-11703B301D38}">
      <dgm:prSet/>
      <dgm:spPr/>
      <dgm:t>
        <a:bodyPr/>
        <a:lstStyle/>
        <a:p>
          <a:endParaRPr lang="en-US"/>
        </a:p>
      </dgm:t>
    </dgm:pt>
    <dgm:pt modelId="{38A4DF8F-7ED7-47DC-832E-4B7C73BC1500}" type="sibTrans" cxnId="{1DB84177-0AD9-45CC-86B6-11703B301D38}">
      <dgm:prSet/>
      <dgm:spPr/>
      <dgm:t>
        <a:bodyPr/>
        <a:lstStyle/>
        <a:p>
          <a:endParaRPr lang="en-US"/>
        </a:p>
      </dgm:t>
    </dgm:pt>
    <dgm:pt modelId="{702A5CC8-01F0-4B0D-BCB2-BBF8DE2A05B2}" type="pres">
      <dgm:prSet presAssocID="{70126432-B089-4486-8FDB-13529358A1DA}" presName="root" presStyleCnt="0">
        <dgm:presLayoutVars>
          <dgm:dir/>
          <dgm:resizeHandles val="exact"/>
        </dgm:presLayoutVars>
      </dgm:prSet>
      <dgm:spPr/>
    </dgm:pt>
    <dgm:pt modelId="{7623972A-BA49-4AD1-A40D-AF1A6B4EF792}" type="pres">
      <dgm:prSet presAssocID="{7B0DA0E5-7F42-4DCC-A61E-92192AC54749}" presName="compNode" presStyleCnt="0"/>
      <dgm:spPr/>
    </dgm:pt>
    <dgm:pt modelId="{B2AB830C-2707-4FCD-8464-592F409259EF}" type="pres">
      <dgm:prSet presAssocID="{7B0DA0E5-7F42-4DCC-A61E-92192AC54749}" presName="iconBgRect" presStyleLbl="bgShp" presStyleIdx="0" presStyleCnt="3"/>
      <dgm:spPr/>
    </dgm:pt>
    <dgm:pt modelId="{C22324F8-76B3-4119-89A2-6815146E98F8}" type="pres">
      <dgm:prSet presAssocID="{7B0DA0E5-7F42-4DCC-A61E-92192AC54749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814270B-A6E3-49E3-AC9E-D8C76C52E440}" type="pres">
      <dgm:prSet presAssocID="{7B0DA0E5-7F42-4DCC-A61E-92192AC54749}" presName="spaceRect" presStyleCnt="0"/>
      <dgm:spPr/>
    </dgm:pt>
    <dgm:pt modelId="{165182AF-1D41-4054-98AD-D66DCCF5257A}" type="pres">
      <dgm:prSet presAssocID="{7B0DA0E5-7F42-4DCC-A61E-92192AC54749}" presName="textRect" presStyleLbl="revTx" presStyleIdx="0" presStyleCnt="3">
        <dgm:presLayoutVars>
          <dgm:chMax val="1"/>
          <dgm:chPref val="1"/>
        </dgm:presLayoutVars>
      </dgm:prSet>
      <dgm:spPr/>
    </dgm:pt>
    <dgm:pt modelId="{F8F1B849-29B1-439C-9959-814861698D9C}" type="pres">
      <dgm:prSet presAssocID="{F449FABA-F905-46EF-BA63-F87DEDE77EDC}" presName="sibTrans" presStyleCnt="0"/>
      <dgm:spPr/>
    </dgm:pt>
    <dgm:pt modelId="{E45EE6E4-D437-4E22-8DEC-0A18BF083312}" type="pres">
      <dgm:prSet presAssocID="{F6A122FB-27B6-4CA5-9D15-7B3C0D3F4E87}" presName="compNode" presStyleCnt="0"/>
      <dgm:spPr/>
    </dgm:pt>
    <dgm:pt modelId="{C97FA5C3-432B-4B81-A199-81815FDBB519}" type="pres">
      <dgm:prSet presAssocID="{F6A122FB-27B6-4CA5-9D15-7B3C0D3F4E87}" presName="iconBgRect" presStyleLbl="bgShp" presStyleIdx="1" presStyleCnt="3"/>
      <dgm:spPr/>
    </dgm:pt>
    <dgm:pt modelId="{66B6709B-EC9F-46A4-9EFF-C73C1EFD4082}" type="pres">
      <dgm:prSet presAssocID="{F6A122FB-27B6-4CA5-9D15-7B3C0D3F4E87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41F844E-ED05-4272-95FA-437F93F12C24}" type="pres">
      <dgm:prSet presAssocID="{F6A122FB-27B6-4CA5-9D15-7B3C0D3F4E87}" presName="spaceRect" presStyleCnt="0"/>
      <dgm:spPr/>
    </dgm:pt>
    <dgm:pt modelId="{29FE19EF-7FD7-4ADD-BA3E-21360ACF18B6}" type="pres">
      <dgm:prSet presAssocID="{F6A122FB-27B6-4CA5-9D15-7B3C0D3F4E87}" presName="textRect" presStyleLbl="revTx" presStyleIdx="1" presStyleCnt="3">
        <dgm:presLayoutVars>
          <dgm:chMax val="1"/>
          <dgm:chPref val="1"/>
        </dgm:presLayoutVars>
      </dgm:prSet>
      <dgm:spPr/>
    </dgm:pt>
    <dgm:pt modelId="{A4392A72-5D4A-4ACD-A404-2A77B635808A}" type="pres">
      <dgm:prSet presAssocID="{58D2FAC7-E8A2-4B13-95FC-F6DDF3523CB2}" presName="sibTrans" presStyleCnt="0"/>
      <dgm:spPr/>
    </dgm:pt>
    <dgm:pt modelId="{389D2847-115C-43A5-A280-76B70F8A2737}" type="pres">
      <dgm:prSet presAssocID="{0BA20B46-B802-4165-8FF9-15021910964F}" presName="compNode" presStyleCnt="0"/>
      <dgm:spPr/>
    </dgm:pt>
    <dgm:pt modelId="{4201BB95-9C1A-48D9-87A4-0E372CF23BCE}" type="pres">
      <dgm:prSet presAssocID="{0BA20B46-B802-4165-8FF9-15021910964F}" presName="iconBgRect" presStyleLbl="bgShp" presStyleIdx="2" presStyleCnt="3"/>
      <dgm:spPr/>
    </dgm:pt>
    <dgm:pt modelId="{1BFAA3B3-4730-466A-AC72-579A4BF825F8}" type="pres">
      <dgm:prSet presAssocID="{0BA20B46-B802-4165-8FF9-15021910964F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40EFC9CC-0AEA-4B2C-AC36-C6E9897A96DB}" type="pres">
      <dgm:prSet presAssocID="{0BA20B46-B802-4165-8FF9-15021910964F}" presName="spaceRect" presStyleCnt="0"/>
      <dgm:spPr/>
    </dgm:pt>
    <dgm:pt modelId="{A8C42844-049C-40A2-9332-707F3BFD06EC}" type="pres">
      <dgm:prSet presAssocID="{0BA20B46-B802-4165-8FF9-1502191096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EF4829-D15F-40E7-89F1-B9339F537935}" srcId="{70126432-B089-4486-8FDB-13529358A1DA}" destId="{F6A122FB-27B6-4CA5-9D15-7B3C0D3F4E87}" srcOrd="1" destOrd="0" parTransId="{7CBA77F1-7B98-44BC-B8B9-A8B3727D12CF}" sibTransId="{58D2FAC7-E8A2-4B13-95FC-F6DDF3523CB2}"/>
    <dgm:cxn modelId="{3DC33074-B76E-414A-A9BB-2C4851C907AC}" srcId="{70126432-B089-4486-8FDB-13529358A1DA}" destId="{7B0DA0E5-7F42-4DCC-A61E-92192AC54749}" srcOrd="0" destOrd="0" parTransId="{5B3B56FA-FDCA-4A16-AAC5-9516B15012EF}" sibTransId="{F449FABA-F905-46EF-BA63-F87DEDE77EDC}"/>
    <dgm:cxn modelId="{1DB84177-0AD9-45CC-86B6-11703B301D38}" srcId="{70126432-B089-4486-8FDB-13529358A1DA}" destId="{0BA20B46-B802-4165-8FF9-15021910964F}" srcOrd="2" destOrd="0" parTransId="{FC0B3FC3-6AD1-4B61-9124-D5799E446D05}" sibTransId="{38A4DF8F-7ED7-47DC-832E-4B7C73BC1500}"/>
    <dgm:cxn modelId="{0A5CD978-B898-48D7-95B1-37B0368DC71E}" type="presOf" srcId="{F6A122FB-27B6-4CA5-9D15-7B3C0D3F4E87}" destId="{29FE19EF-7FD7-4ADD-BA3E-21360ACF18B6}" srcOrd="0" destOrd="0" presId="urn:microsoft.com/office/officeart/2018/5/layout/IconCircleLabelList"/>
    <dgm:cxn modelId="{367EC4B0-F919-4A4F-8173-F04703789069}" type="presOf" srcId="{0BA20B46-B802-4165-8FF9-15021910964F}" destId="{A8C42844-049C-40A2-9332-707F3BFD06EC}" srcOrd="0" destOrd="0" presId="urn:microsoft.com/office/officeart/2018/5/layout/IconCircleLabelList"/>
    <dgm:cxn modelId="{2CE790E5-4F76-47A5-864C-2763D9FF0BC0}" type="presOf" srcId="{70126432-B089-4486-8FDB-13529358A1DA}" destId="{702A5CC8-01F0-4B0D-BCB2-BBF8DE2A05B2}" srcOrd="0" destOrd="0" presId="urn:microsoft.com/office/officeart/2018/5/layout/IconCircleLabelList"/>
    <dgm:cxn modelId="{47B3B8FC-52D3-4EC9-8F7D-9DD5BF8A0DD1}" type="presOf" srcId="{7B0DA0E5-7F42-4DCC-A61E-92192AC54749}" destId="{165182AF-1D41-4054-98AD-D66DCCF5257A}" srcOrd="0" destOrd="0" presId="urn:microsoft.com/office/officeart/2018/5/layout/IconCircleLabelList"/>
    <dgm:cxn modelId="{F03B94E6-B140-41CC-B72E-A226318A2CF0}" type="presParOf" srcId="{702A5CC8-01F0-4B0D-BCB2-BBF8DE2A05B2}" destId="{7623972A-BA49-4AD1-A40D-AF1A6B4EF792}" srcOrd="0" destOrd="0" presId="urn:microsoft.com/office/officeart/2018/5/layout/IconCircleLabelList"/>
    <dgm:cxn modelId="{582000EE-6241-4415-9467-25973105D33D}" type="presParOf" srcId="{7623972A-BA49-4AD1-A40D-AF1A6B4EF792}" destId="{B2AB830C-2707-4FCD-8464-592F409259EF}" srcOrd="0" destOrd="0" presId="urn:microsoft.com/office/officeart/2018/5/layout/IconCircleLabelList"/>
    <dgm:cxn modelId="{09B39B27-D81C-4D12-A73E-EF185DCDD421}" type="presParOf" srcId="{7623972A-BA49-4AD1-A40D-AF1A6B4EF792}" destId="{C22324F8-76B3-4119-89A2-6815146E98F8}" srcOrd="1" destOrd="0" presId="urn:microsoft.com/office/officeart/2018/5/layout/IconCircleLabelList"/>
    <dgm:cxn modelId="{9F5FD4DD-38E8-4EA2-9F08-7078D23FCCED}" type="presParOf" srcId="{7623972A-BA49-4AD1-A40D-AF1A6B4EF792}" destId="{1814270B-A6E3-49E3-AC9E-D8C76C52E440}" srcOrd="2" destOrd="0" presId="urn:microsoft.com/office/officeart/2018/5/layout/IconCircleLabelList"/>
    <dgm:cxn modelId="{D56D4838-633F-485C-82BD-4D232409BC1C}" type="presParOf" srcId="{7623972A-BA49-4AD1-A40D-AF1A6B4EF792}" destId="{165182AF-1D41-4054-98AD-D66DCCF5257A}" srcOrd="3" destOrd="0" presId="urn:microsoft.com/office/officeart/2018/5/layout/IconCircleLabelList"/>
    <dgm:cxn modelId="{B50A807A-8FCB-4CDE-94CC-B7990D2FC298}" type="presParOf" srcId="{702A5CC8-01F0-4B0D-BCB2-BBF8DE2A05B2}" destId="{F8F1B849-29B1-439C-9959-814861698D9C}" srcOrd="1" destOrd="0" presId="urn:microsoft.com/office/officeart/2018/5/layout/IconCircleLabelList"/>
    <dgm:cxn modelId="{56CCE416-2ECD-45CF-89E6-72235EE95648}" type="presParOf" srcId="{702A5CC8-01F0-4B0D-BCB2-BBF8DE2A05B2}" destId="{E45EE6E4-D437-4E22-8DEC-0A18BF083312}" srcOrd="2" destOrd="0" presId="urn:microsoft.com/office/officeart/2018/5/layout/IconCircleLabelList"/>
    <dgm:cxn modelId="{079FBD3B-0596-408F-A636-72B705E07978}" type="presParOf" srcId="{E45EE6E4-D437-4E22-8DEC-0A18BF083312}" destId="{C97FA5C3-432B-4B81-A199-81815FDBB519}" srcOrd="0" destOrd="0" presId="urn:microsoft.com/office/officeart/2018/5/layout/IconCircleLabelList"/>
    <dgm:cxn modelId="{E1AF3DD2-EB6F-42B4-B515-92CBA0DE72DA}" type="presParOf" srcId="{E45EE6E4-D437-4E22-8DEC-0A18BF083312}" destId="{66B6709B-EC9F-46A4-9EFF-C73C1EFD4082}" srcOrd="1" destOrd="0" presId="urn:microsoft.com/office/officeart/2018/5/layout/IconCircleLabelList"/>
    <dgm:cxn modelId="{3C8EEB9B-49A0-4B50-88B0-03A7CD6E1085}" type="presParOf" srcId="{E45EE6E4-D437-4E22-8DEC-0A18BF083312}" destId="{F41F844E-ED05-4272-95FA-437F93F12C24}" srcOrd="2" destOrd="0" presId="urn:microsoft.com/office/officeart/2018/5/layout/IconCircleLabelList"/>
    <dgm:cxn modelId="{D4C8478D-8C80-4981-867F-81E0249B65B3}" type="presParOf" srcId="{E45EE6E4-D437-4E22-8DEC-0A18BF083312}" destId="{29FE19EF-7FD7-4ADD-BA3E-21360ACF18B6}" srcOrd="3" destOrd="0" presId="urn:microsoft.com/office/officeart/2018/5/layout/IconCircleLabelList"/>
    <dgm:cxn modelId="{F5ED525E-D749-4469-8515-DAEA692F4489}" type="presParOf" srcId="{702A5CC8-01F0-4B0D-BCB2-BBF8DE2A05B2}" destId="{A4392A72-5D4A-4ACD-A404-2A77B635808A}" srcOrd="3" destOrd="0" presId="urn:microsoft.com/office/officeart/2018/5/layout/IconCircleLabelList"/>
    <dgm:cxn modelId="{3BF01420-8D22-4D26-86FC-5CFBB26E0A18}" type="presParOf" srcId="{702A5CC8-01F0-4B0D-BCB2-BBF8DE2A05B2}" destId="{389D2847-115C-43A5-A280-76B70F8A2737}" srcOrd="4" destOrd="0" presId="urn:microsoft.com/office/officeart/2018/5/layout/IconCircleLabelList"/>
    <dgm:cxn modelId="{742D9B77-B1D3-4129-A22C-B27C90FB85D0}" type="presParOf" srcId="{389D2847-115C-43A5-A280-76B70F8A2737}" destId="{4201BB95-9C1A-48D9-87A4-0E372CF23BCE}" srcOrd="0" destOrd="0" presId="urn:microsoft.com/office/officeart/2018/5/layout/IconCircleLabelList"/>
    <dgm:cxn modelId="{DC988546-CDCD-4003-A05D-8BD8E0B8DD86}" type="presParOf" srcId="{389D2847-115C-43A5-A280-76B70F8A2737}" destId="{1BFAA3B3-4730-466A-AC72-579A4BF825F8}" srcOrd="1" destOrd="0" presId="urn:microsoft.com/office/officeart/2018/5/layout/IconCircleLabelList"/>
    <dgm:cxn modelId="{96AA6F74-648F-4382-8E49-2CD6249DE7BD}" type="presParOf" srcId="{389D2847-115C-43A5-A280-76B70F8A2737}" destId="{40EFC9CC-0AEA-4B2C-AC36-C6E9897A96DB}" srcOrd="2" destOrd="0" presId="urn:microsoft.com/office/officeart/2018/5/layout/IconCircleLabelList"/>
    <dgm:cxn modelId="{48E922DF-1674-4883-8395-0053F56F1304}" type="presParOf" srcId="{389D2847-115C-43A5-A280-76B70F8A2737}" destId="{A8C42844-049C-40A2-9332-707F3BFD06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774049-086B-4D85-9383-52B9064534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9CA8BCC-A78E-4681-8BBF-06250F853C28}">
      <dgm:prSet/>
      <dgm:spPr/>
      <dgm:t>
        <a:bodyPr/>
        <a:lstStyle/>
        <a:p>
          <a:r>
            <a:rPr lang="en-US"/>
            <a:t>Decode raw IoT Data</a:t>
          </a:r>
        </a:p>
      </dgm:t>
    </dgm:pt>
    <dgm:pt modelId="{522C23A3-CE59-40B9-A780-2E49C3651227}" type="parTrans" cxnId="{19D2839C-6356-4258-AE97-67D805EDE796}">
      <dgm:prSet/>
      <dgm:spPr/>
      <dgm:t>
        <a:bodyPr/>
        <a:lstStyle/>
        <a:p>
          <a:endParaRPr lang="en-US"/>
        </a:p>
      </dgm:t>
    </dgm:pt>
    <dgm:pt modelId="{AF068895-D7BA-4C31-9E35-C7373CB325F3}" type="sibTrans" cxnId="{19D2839C-6356-4258-AE97-67D805EDE796}">
      <dgm:prSet/>
      <dgm:spPr/>
      <dgm:t>
        <a:bodyPr/>
        <a:lstStyle/>
        <a:p>
          <a:endParaRPr lang="en-US"/>
        </a:p>
      </dgm:t>
    </dgm:pt>
    <dgm:pt modelId="{46D9A091-85F7-4298-B691-660D65B34E9C}">
      <dgm:prSet/>
      <dgm:spPr/>
      <dgm:t>
        <a:bodyPr/>
        <a:lstStyle/>
        <a:p>
          <a:r>
            <a:rPr lang="en-US"/>
            <a:t>Extracting valuable insight</a:t>
          </a:r>
        </a:p>
      </dgm:t>
    </dgm:pt>
    <dgm:pt modelId="{4CA63856-A20B-43F8-8428-D4767377B7B7}" type="parTrans" cxnId="{A80B3674-2F4D-4B55-B9C8-7839108DA380}">
      <dgm:prSet/>
      <dgm:spPr/>
      <dgm:t>
        <a:bodyPr/>
        <a:lstStyle/>
        <a:p>
          <a:endParaRPr lang="en-US"/>
        </a:p>
      </dgm:t>
    </dgm:pt>
    <dgm:pt modelId="{FE323090-03FE-4E9F-A9AE-02DDF6B3505C}" type="sibTrans" cxnId="{A80B3674-2F4D-4B55-B9C8-7839108DA380}">
      <dgm:prSet/>
      <dgm:spPr/>
      <dgm:t>
        <a:bodyPr/>
        <a:lstStyle/>
        <a:p>
          <a:endParaRPr lang="en-US"/>
        </a:p>
      </dgm:t>
    </dgm:pt>
    <dgm:pt modelId="{E3FB6807-927D-49C6-B959-74B88E8EBFDF}">
      <dgm:prSet/>
      <dgm:spPr/>
      <dgm:t>
        <a:bodyPr/>
        <a:lstStyle/>
        <a:p>
          <a:r>
            <a:rPr lang="en-US"/>
            <a:t>Decision Making</a:t>
          </a:r>
        </a:p>
      </dgm:t>
    </dgm:pt>
    <dgm:pt modelId="{B4FCB065-27C9-4FF5-A785-59BF19235F9F}" type="parTrans" cxnId="{09437307-230A-47F1-8B55-A648BD03C8DD}">
      <dgm:prSet/>
      <dgm:spPr/>
      <dgm:t>
        <a:bodyPr/>
        <a:lstStyle/>
        <a:p>
          <a:endParaRPr lang="en-US"/>
        </a:p>
      </dgm:t>
    </dgm:pt>
    <dgm:pt modelId="{899BC68D-835E-46FE-8138-E5468E373222}" type="sibTrans" cxnId="{09437307-230A-47F1-8B55-A648BD03C8DD}">
      <dgm:prSet/>
      <dgm:spPr/>
      <dgm:t>
        <a:bodyPr/>
        <a:lstStyle/>
        <a:p>
          <a:endParaRPr lang="en-US"/>
        </a:p>
      </dgm:t>
    </dgm:pt>
    <dgm:pt modelId="{61F69804-244F-4CE3-A182-F4AE9944EE2B}">
      <dgm:prSet/>
      <dgm:spPr/>
      <dgm:t>
        <a:bodyPr/>
        <a:lstStyle/>
        <a:p>
          <a:r>
            <a:rPr lang="en-US"/>
            <a:t>Empowering Organization</a:t>
          </a:r>
        </a:p>
      </dgm:t>
    </dgm:pt>
    <dgm:pt modelId="{BF037D30-1682-435C-8111-7CDF67AE4D2C}" type="parTrans" cxnId="{7F35F611-F4F5-48B3-A7C3-B50EB587565F}">
      <dgm:prSet/>
      <dgm:spPr/>
      <dgm:t>
        <a:bodyPr/>
        <a:lstStyle/>
        <a:p>
          <a:endParaRPr lang="en-US"/>
        </a:p>
      </dgm:t>
    </dgm:pt>
    <dgm:pt modelId="{E9FA5C74-51C5-46A2-A08D-79DA7EC89B3B}" type="sibTrans" cxnId="{7F35F611-F4F5-48B3-A7C3-B50EB587565F}">
      <dgm:prSet/>
      <dgm:spPr/>
      <dgm:t>
        <a:bodyPr/>
        <a:lstStyle/>
        <a:p>
          <a:endParaRPr lang="en-US"/>
        </a:p>
      </dgm:t>
    </dgm:pt>
    <dgm:pt modelId="{F6A6477D-10C4-48FD-81B0-CC83E18FC014}" type="pres">
      <dgm:prSet presAssocID="{6A774049-086B-4D85-9383-52B9064534B5}" presName="root" presStyleCnt="0">
        <dgm:presLayoutVars>
          <dgm:dir/>
          <dgm:resizeHandles val="exact"/>
        </dgm:presLayoutVars>
      </dgm:prSet>
      <dgm:spPr/>
    </dgm:pt>
    <dgm:pt modelId="{9FD4ACEF-BBAB-4FA9-AE04-7924EF7DEA5D}" type="pres">
      <dgm:prSet presAssocID="{29CA8BCC-A78E-4681-8BBF-06250F853C28}" presName="compNode" presStyleCnt="0"/>
      <dgm:spPr/>
    </dgm:pt>
    <dgm:pt modelId="{305D6A01-C118-40AB-8CB5-96928945FC86}" type="pres">
      <dgm:prSet presAssocID="{29CA8BCC-A78E-4681-8BBF-06250F853C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3D4B71-5C17-4709-9696-AC7D173CBA60}" type="pres">
      <dgm:prSet presAssocID="{29CA8BCC-A78E-4681-8BBF-06250F853C28}" presName="spaceRect" presStyleCnt="0"/>
      <dgm:spPr/>
    </dgm:pt>
    <dgm:pt modelId="{4735E61C-726E-4E3B-92A5-7A5C806CA8D5}" type="pres">
      <dgm:prSet presAssocID="{29CA8BCC-A78E-4681-8BBF-06250F853C28}" presName="textRect" presStyleLbl="revTx" presStyleIdx="0" presStyleCnt="4">
        <dgm:presLayoutVars>
          <dgm:chMax val="1"/>
          <dgm:chPref val="1"/>
        </dgm:presLayoutVars>
      </dgm:prSet>
      <dgm:spPr/>
    </dgm:pt>
    <dgm:pt modelId="{115D3B80-87B7-4010-8E69-A7F8C78D4523}" type="pres">
      <dgm:prSet presAssocID="{AF068895-D7BA-4C31-9E35-C7373CB325F3}" presName="sibTrans" presStyleCnt="0"/>
      <dgm:spPr/>
    </dgm:pt>
    <dgm:pt modelId="{49F2B3DC-6F36-45AE-B976-D31E199AC6E7}" type="pres">
      <dgm:prSet presAssocID="{46D9A091-85F7-4298-B691-660D65B34E9C}" presName="compNode" presStyleCnt="0"/>
      <dgm:spPr/>
    </dgm:pt>
    <dgm:pt modelId="{0450FAF4-0BA9-42EB-B0B4-A33C35AA90A1}" type="pres">
      <dgm:prSet presAssocID="{46D9A091-85F7-4298-B691-660D65B34E9C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A97329D-A064-4FC7-9930-C42FA9F84F6E}" type="pres">
      <dgm:prSet presAssocID="{46D9A091-85F7-4298-B691-660D65B34E9C}" presName="spaceRect" presStyleCnt="0"/>
      <dgm:spPr/>
    </dgm:pt>
    <dgm:pt modelId="{7721ED03-CD36-419C-A211-6108D56A0F90}" type="pres">
      <dgm:prSet presAssocID="{46D9A091-85F7-4298-B691-660D65B34E9C}" presName="textRect" presStyleLbl="revTx" presStyleIdx="1" presStyleCnt="4">
        <dgm:presLayoutVars>
          <dgm:chMax val="1"/>
          <dgm:chPref val="1"/>
        </dgm:presLayoutVars>
      </dgm:prSet>
      <dgm:spPr/>
    </dgm:pt>
    <dgm:pt modelId="{7C429178-0CF5-4152-AD02-D7E9920D81D4}" type="pres">
      <dgm:prSet presAssocID="{FE323090-03FE-4E9F-A9AE-02DDF6B3505C}" presName="sibTrans" presStyleCnt="0"/>
      <dgm:spPr/>
    </dgm:pt>
    <dgm:pt modelId="{836F4D44-BA4D-4272-BF42-8FCE5D6EA61E}" type="pres">
      <dgm:prSet presAssocID="{E3FB6807-927D-49C6-B959-74B88E8EBFDF}" presName="compNode" presStyleCnt="0"/>
      <dgm:spPr/>
    </dgm:pt>
    <dgm:pt modelId="{80E964C2-CA13-4BAF-BEF3-DDE185742AE8}" type="pres">
      <dgm:prSet presAssocID="{E3FB6807-927D-49C6-B959-74B88E8EBFDF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A87A26D-DCB2-438E-900A-8B055329862C}" type="pres">
      <dgm:prSet presAssocID="{E3FB6807-927D-49C6-B959-74B88E8EBFDF}" presName="spaceRect" presStyleCnt="0"/>
      <dgm:spPr/>
    </dgm:pt>
    <dgm:pt modelId="{8C9FEBA6-2983-4A19-9517-80DC31ECC80D}" type="pres">
      <dgm:prSet presAssocID="{E3FB6807-927D-49C6-B959-74B88E8EBFDF}" presName="textRect" presStyleLbl="revTx" presStyleIdx="2" presStyleCnt="4">
        <dgm:presLayoutVars>
          <dgm:chMax val="1"/>
          <dgm:chPref val="1"/>
        </dgm:presLayoutVars>
      </dgm:prSet>
      <dgm:spPr/>
    </dgm:pt>
    <dgm:pt modelId="{BB613727-600A-4A14-B24D-42486870EC29}" type="pres">
      <dgm:prSet presAssocID="{899BC68D-835E-46FE-8138-E5468E373222}" presName="sibTrans" presStyleCnt="0"/>
      <dgm:spPr/>
    </dgm:pt>
    <dgm:pt modelId="{9F69047E-9679-46EE-B60E-3575BD9012EF}" type="pres">
      <dgm:prSet presAssocID="{61F69804-244F-4CE3-A182-F4AE9944EE2B}" presName="compNode" presStyleCnt="0"/>
      <dgm:spPr/>
    </dgm:pt>
    <dgm:pt modelId="{2711CAF7-996E-43F4-8893-32EB98547B07}" type="pres">
      <dgm:prSet presAssocID="{61F69804-244F-4CE3-A182-F4AE9944EE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EAD68E9-61C6-4741-A568-1982EE053825}" type="pres">
      <dgm:prSet presAssocID="{61F69804-244F-4CE3-A182-F4AE9944EE2B}" presName="spaceRect" presStyleCnt="0"/>
      <dgm:spPr/>
    </dgm:pt>
    <dgm:pt modelId="{018C3D02-8013-405D-9F2A-80BA9DAC89FC}" type="pres">
      <dgm:prSet presAssocID="{61F69804-244F-4CE3-A182-F4AE9944EE2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437307-230A-47F1-8B55-A648BD03C8DD}" srcId="{6A774049-086B-4D85-9383-52B9064534B5}" destId="{E3FB6807-927D-49C6-B959-74B88E8EBFDF}" srcOrd="2" destOrd="0" parTransId="{B4FCB065-27C9-4FF5-A785-59BF19235F9F}" sibTransId="{899BC68D-835E-46FE-8138-E5468E373222}"/>
    <dgm:cxn modelId="{7F35F611-F4F5-48B3-A7C3-B50EB587565F}" srcId="{6A774049-086B-4D85-9383-52B9064534B5}" destId="{61F69804-244F-4CE3-A182-F4AE9944EE2B}" srcOrd="3" destOrd="0" parTransId="{BF037D30-1682-435C-8111-7CDF67AE4D2C}" sibTransId="{E9FA5C74-51C5-46A2-A08D-79DA7EC89B3B}"/>
    <dgm:cxn modelId="{ED171126-35CE-472A-A299-16C7C4FB4BA9}" type="presOf" srcId="{29CA8BCC-A78E-4681-8BBF-06250F853C28}" destId="{4735E61C-726E-4E3B-92A5-7A5C806CA8D5}" srcOrd="0" destOrd="0" presId="urn:microsoft.com/office/officeart/2018/2/layout/IconLabelList"/>
    <dgm:cxn modelId="{A80B3674-2F4D-4B55-B9C8-7839108DA380}" srcId="{6A774049-086B-4D85-9383-52B9064534B5}" destId="{46D9A091-85F7-4298-B691-660D65B34E9C}" srcOrd="1" destOrd="0" parTransId="{4CA63856-A20B-43F8-8428-D4767377B7B7}" sibTransId="{FE323090-03FE-4E9F-A9AE-02DDF6B3505C}"/>
    <dgm:cxn modelId="{58E5ED94-1975-44D4-93E4-99E8EA4B7276}" type="presOf" srcId="{61F69804-244F-4CE3-A182-F4AE9944EE2B}" destId="{018C3D02-8013-405D-9F2A-80BA9DAC89FC}" srcOrd="0" destOrd="0" presId="urn:microsoft.com/office/officeart/2018/2/layout/IconLabelList"/>
    <dgm:cxn modelId="{19D2839C-6356-4258-AE97-67D805EDE796}" srcId="{6A774049-086B-4D85-9383-52B9064534B5}" destId="{29CA8BCC-A78E-4681-8BBF-06250F853C28}" srcOrd="0" destOrd="0" parTransId="{522C23A3-CE59-40B9-A780-2E49C3651227}" sibTransId="{AF068895-D7BA-4C31-9E35-C7373CB325F3}"/>
    <dgm:cxn modelId="{256C159E-5310-4688-9AA3-A4DB0A5C6382}" type="presOf" srcId="{46D9A091-85F7-4298-B691-660D65B34E9C}" destId="{7721ED03-CD36-419C-A211-6108D56A0F90}" srcOrd="0" destOrd="0" presId="urn:microsoft.com/office/officeart/2018/2/layout/IconLabelList"/>
    <dgm:cxn modelId="{273C16A7-88DB-4E81-B546-CA31970F33AA}" type="presOf" srcId="{6A774049-086B-4D85-9383-52B9064534B5}" destId="{F6A6477D-10C4-48FD-81B0-CC83E18FC014}" srcOrd="0" destOrd="0" presId="urn:microsoft.com/office/officeart/2018/2/layout/IconLabelList"/>
    <dgm:cxn modelId="{EEF747B9-22C9-4A0C-B5A7-71519369D840}" type="presOf" srcId="{E3FB6807-927D-49C6-B959-74B88E8EBFDF}" destId="{8C9FEBA6-2983-4A19-9517-80DC31ECC80D}" srcOrd="0" destOrd="0" presId="urn:microsoft.com/office/officeart/2018/2/layout/IconLabelList"/>
    <dgm:cxn modelId="{C6F73792-ECFD-4686-9374-94E1ADD999D3}" type="presParOf" srcId="{F6A6477D-10C4-48FD-81B0-CC83E18FC014}" destId="{9FD4ACEF-BBAB-4FA9-AE04-7924EF7DEA5D}" srcOrd="0" destOrd="0" presId="urn:microsoft.com/office/officeart/2018/2/layout/IconLabelList"/>
    <dgm:cxn modelId="{B37998A9-DE2A-4393-B8FE-EA22D82C0E31}" type="presParOf" srcId="{9FD4ACEF-BBAB-4FA9-AE04-7924EF7DEA5D}" destId="{305D6A01-C118-40AB-8CB5-96928945FC86}" srcOrd="0" destOrd="0" presId="urn:microsoft.com/office/officeart/2018/2/layout/IconLabelList"/>
    <dgm:cxn modelId="{8D34756C-CDB0-486E-B9D6-1F59B267682C}" type="presParOf" srcId="{9FD4ACEF-BBAB-4FA9-AE04-7924EF7DEA5D}" destId="{623D4B71-5C17-4709-9696-AC7D173CBA60}" srcOrd="1" destOrd="0" presId="urn:microsoft.com/office/officeart/2018/2/layout/IconLabelList"/>
    <dgm:cxn modelId="{3C0985CD-2BF6-4FAC-B255-9005A5CFEE40}" type="presParOf" srcId="{9FD4ACEF-BBAB-4FA9-AE04-7924EF7DEA5D}" destId="{4735E61C-726E-4E3B-92A5-7A5C806CA8D5}" srcOrd="2" destOrd="0" presId="urn:microsoft.com/office/officeart/2018/2/layout/IconLabelList"/>
    <dgm:cxn modelId="{5AC43C8B-98FC-4376-933D-B0D848E05D7B}" type="presParOf" srcId="{F6A6477D-10C4-48FD-81B0-CC83E18FC014}" destId="{115D3B80-87B7-4010-8E69-A7F8C78D4523}" srcOrd="1" destOrd="0" presId="urn:microsoft.com/office/officeart/2018/2/layout/IconLabelList"/>
    <dgm:cxn modelId="{5931632E-76F9-4D39-AF6A-65C02BFFC574}" type="presParOf" srcId="{F6A6477D-10C4-48FD-81B0-CC83E18FC014}" destId="{49F2B3DC-6F36-45AE-B976-D31E199AC6E7}" srcOrd="2" destOrd="0" presId="urn:microsoft.com/office/officeart/2018/2/layout/IconLabelList"/>
    <dgm:cxn modelId="{8E4C13DE-C7EC-4B49-AAF0-37398E61F398}" type="presParOf" srcId="{49F2B3DC-6F36-45AE-B976-D31E199AC6E7}" destId="{0450FAF4-0BA9-42EB-B0B4-A33C35AA90A1}" srcOrd="0" destOrd="0" presId="urn:microsoft.com/office/officeart/2018/2/layout/IconLabelList"/>
    <dgm:cxn modelId="{881D5130-9A28-436A-9455-4194B55DA657}" type="presParOf" srcId="{49F2B3DC-6F36-45AE-B976-D31E199AC6E7}" destId="{DA97329D-A064-4FC7-9930-C42FA9F84F6E}" srcOrd="1" destOrd="0" presId="urn:microsoft.com/office/officeart/2018/2/layout/IconLabelList"/>
    <dgm:cxn modelId="{8EBB2E37-7440-4A7F-9F76-1AE82F9C05F0}" type="presParOf" srcId="{49F2B3DC-6F36-45AE-B976-D31E199AC6E7}" destId="{7721ED03-CD36-419C-A211-6108D56A0F90}" srcOrd="2" destOrd="0" presId="urn:microsoft.com/office/officeart/2018/2/layout/IconLabelList"/>
    <dgm:cxn modelId="{F2638388-D58F-4150-8CAB-A7DB27B2CD2D}" type="presParOf" srcId="{F6A6477D-10C4-48FD-81B0-CC83E18FC014}" destId="{7C429178-0CF5-4152-AD02-D7E9920D81D4}" srcOrd="3" destOrd="0" presId="urn:microsoft.com/office/officeart/2018/2/layout/IconLabelList"/>
    <dgm:cxn modelId="{F2BD50B3-4210-4942-9E41-4FF241E58007}" type="presParOf" srcId="{F6A6477D-10C4-48FD-81B0-CC83E18FC014}" destId="{836F4D44-BA4D-4272-BF42-8FCE5D6EA61E}" srcOrd="4" destOrd="0" presId="urn:microsoft.com/office/officeart/2018/2/layout/IconLabelList"/>
    <dgm:cxn modelId="{1B032147-ABE7-4AE5-BB43-722C26271B51}" type="presParOf" srcId="{836F4D44-BA4D-4272-BF42-8FCE5D6EA61E}" destId="{80E964C2-CA13-4BAF-BEF3-DDE185742AE8}" srcOrd="0" destOrd="0" presId="urn:microsoft.com/office/officeart/2018/2/layout/IconLabelList"/>
    <dgm:cxn modelId="{06FB4571-3E02-4208-886D-E2AD684D61CD}" type="presParOf" srcId="{836F4D44-BA4D-4272-BF42-8FCE5D6EA61E}" destId="{2A87A26D-DCB2-438E-900A-8B055329862C}" srcOrd="1" destOrd="0" presId="urn:microsoft.com/office/officeart/2018/2/layout/IconLabelList"/>
    <dgm:cxn modelId="{6804E41F-AD83-4A78-8D1B-40032D015C6A}" type="presParOf" srcId="{836F4D44-BA4D-4272-BF42-8FCE5D6EA61E}" destId="{8C9FEBA6-2983-4A19-9517-80DC31ECC80D}" srcOrd="2" destOrd="0" presId="urn:microsoft.com/office/officeart/2018/2/layout/IconLabelList"/>
    <dgm:cxn modelId="{7C60EC74-48B5-4D44-8A25-A2EA82D07024}" type="presParOf" srcId="{F6A6477D-10C4-48FD-81B0-CC83E18FC014}" destId="{BB613727-600A-4A14-B24D-42486870EC29}" srcOrd="5" destOrd="0" presId="urn:microsoft.com/office/officeart/2018/2/layout/IconLabelList"/>
    <dgm:cxn modelId="{72F387FA-C8F9-4AA7-8298-72AA88B5C634}" type="presParOf" srcId="{F6A6477D-10C4-48FD-81B0-CC83E18FC014}" destId="{9F69047E-9679-46EE-B60E-3575BD9012EF}" srcOrd="6" destOrd="0" presId="urn:microsoft.com/office/officeart/2018/2/layout/IconLabelList"/>
    <dgm:cxn modelId="{DA02BBE8-BE23-4417-A744-59ABA2C46437}" type="presParOf" srcId="{9F69047E-9679-46EE-B60E-3575BD9012EF}" destId="{2711CAF7-996E-43F4-8893-32EB98547B07}" srcOrd="0" destOrd="0" presId="urn:microsoft.com/office/officeart/2018/2/layout/IconLabelList"/>
    <dgm:cxn modelId="{FB20615D-1F00-4B39-A7C8-02428505F8E3}" type="presParOf" srcId="{9F69047E-9679-46EE-B60E-3575BD9012EF}" destId="{2EAD68E9-61C6-4741-A568-1982EE053825}" srcOrd="1" destOrd="0" presId="urn:microsoft.com/office/officeart/2018/2/layout/IconLabelList"/>
    <dgm:cxn modelId="{B5DF0BAF-FFB5-47A9-A23B-1F1AE876B106}" type="presParOf" srcId="{9F69047E-9679-46EE-B60E-3575BD9012EF}" destId="{018C3D02-8013-405D-9F2A-80BA9DAC89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6DB800-B45A-4021-980C-DD83B52695A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5959E6F-99D3-47C3-B084-8A79272EBCB2}">
      <dgm:prSet/>
      <dgm:spPr/>
      <dgm:t>
        <a:bodyPr/>
        <a:lstStyle/>
        <a:p>
          <a:r>
            <a:rPr lang="en-US"/>
            <a:t>ML at the edge of IoT network enables</a:t>
          </a:r>
        </a:p>
      </dgm:t>
    </dgm:pt>
    <dgm:pt modelId="{A320A4EB-7C8E-4243-8FEF-2A8AA8D400F8}" type="parTrans" cxnId="{CE2D7076-714D-4B50-BD83-A4B96DF07A1C}">
      <dgm:prSet/>
      <dgm:spPr/>
      <dgm:t>
        <a:bodyPr/>
        <a:lstStyle/>
        <a:p>
          <a:endParaRPr lang="en-US"/>
        </a:p>
      </dgm:t>
    </dgm:pt>
    <dgm:pt modelId="{17D09477-E63A-49FF-8AFD-85F059FA332A}" type="sibTrans" cxnId="{CE2D7076-714D-4B50-BD83-A4B96DF07A1C}">
      <dgm:prSet/>
      <dgm:spPr/>
      <dgm:t>
        <a:bodyPr/>
        <a:lstStyle/>
        <a:p>
          <a:endParaRPr lang="en-US"/>
        </a:p>
      </dgm:t>
    </dgm:pt>
    <dgm:pt modelId="{F6B8A6DA-BC69-49C1-BC6F-513CA6D468F7}">
      <dgm:prSet/>
      <dgm:spPr/>
      <dgm:t>
        <a:bodyPr/>
        <a:lstStyle/>
        <a:p>
          <a:r>
            <a:rPr lang="en-US"/>
            <a:t>Swifts</a:t>
          </a:r>
        </a:p>
      </dgm:t>
    </dgm:pt>
    <dgm:pt modelId="{EABA433D-3702-400D-99E2-1C69F0E89131}" type="parTrans" cxnId="{57E1D998-6701-4975-9115-256B7E5D30E7}">
      <dgm:prSet/>
      <dgm:spPr/>
      <dgm:t>
        <a:bodyPr/>
        <a:lstStyle/>
        <a:p>
          <a:endParaRPr lang="en-US"/>
        </a:p>
      </dgm:t>
    </dgm:pt>
    <dgm:pt modelId="{D7F7929E-0313-4CD5-A3B9-00DDA4209986}" type="sibTrans" cxnId="{57E1D998-6701-4975-9115-256B7E5D30E7}">
      <dgm:prSet/>
      <dgm:spPr/>
      <dgm:t>
        <a:bodyPr/>
        <a:lstStyle/>
        <a:p>
          <a:endParaRPr lang="en-US"/>
        </a:p>
      </dgm:t>
    </dgm:pt>
    <dgm:pt modelId="{11A0DADD-008E-4C44-A106-6B547C10DBCE}">
      <dgm:prSet/>
      <dgm:spPr/>
      <dgm:t>
        <a:bodyPr/>
        <a:lstStyle/>
        <a:p>
          <a:r>
            <a:rPr lang="en-US"/>
            <a:t>Low-latency</a:t>
          </a:r>
        </a:p>
      </dgm:t>
    </dgm:pt>
    <dgm:pt modelId="{6CF64A01-7C89-428B-B363-63C4D19B37B8}" type="parTrans" cxnId="{3DE240DD-BAF4-408C-8A3E-223DBE306D67}">
      <dgm:prSet/>
      <dgm:spPr/>
      <dgm:t>
        <a:bodyPr/>
        <a:lstStyle/>
        <a:p>
          <a:endParaRPr lang="en-US"/>
        </a:p>
      </dgm:t>
    </dgm:pt>
    <dgm:pt modelId="{B82DA91C-A6AA-419F-A24E-9C9150CBF88A}" type="sibTrans" cxnId="{3DE240DD-BAF4-408C-8A3E-223DBE306D67}">
      <dgm:prSet/>
      <dgm:spPr/>
      <dgm:t>
        <a:bodyPr/>
        <a:lstStyle/>
        <a:p>
          <a:endParaRPr lang="en-US"/>
        </a:p>
      </dgm:t>
    </dgm:pt>
    <dgm:pt modelId="{A6345246-908E-4C0B-B933-565422BD9E9B}">
      <dgm:prSet/>
      <dgm:spPr/>
      <dgm:t>
        <a:bodyPr/>
        <a:lstStyle/>
        <a:p>
          <a:r>
            <a:rPr lang="en-US"/>
            <a:t>Decision making</a:t>
          </a:r>
        </a:p>
      </dgm:t>
    </dgm:pt>
    <dgm:pt modelId="{8D51F717-E327-40D0-B5EF-EF4DF0CD19A1}" type="parTrans" cxnId="{552B5133-907A-4A69-A169-4958BD5B7E3D}">
      <dgm:prSet/>
      <dgm:spPr/>
      <dgm:t>
        <a:bodyPr/>
        <a:lstStyle/>
        <a:p>
          <a:endParaRPr lang="en-US"/>
        </a:p>
      </dgm:t>
    </dgm:pt>
    <dgm:pt modelId="{4E5651F2-7FD3-4F2E-9606-85F50A9BF8BE}" type="sibTrans" cxnId="{552B5133-907A-4A69-A169-4958BD5B7E3D}">
      <dgm:prSet/>
      <dgm:spPr/>
      <dgm:t>
        <a:bodyPr/>
        <a:lstStyle/>
        <a:p>
          <a:endParaRPr lang="en-US"/>
        </a:p>
      </dgm:t>
    </dgm:pt>
    <dgm:pt modelId="{EFC02813-461B-4FC0-8C32-D4089E0A4493}" type="pres">
      <dgm:prSet presAssocID="{056DB800-B45A-4021-980C-DD83B52695AD}" presName="root" presStyleCnt="0">
        <dgm:presLayoutVars>
          <dgm:dir/>
          <dgm:resizeHandles val="exact"/>
        </dgm:presLayoutVars>
      </dgm:prSet>
      <dgm:spPr/>
    </dgm:pt>
    <dgm:pt modelId="{658B62F5-5DD0-457C-BA9C-2455398A13A0}" type="pres">
      <dgm:prSet presAssocID="{056DB800-B45A-4021-980C-DD83B52695AD}" presName="container" presStyleCnt="0">
        <dgm:presLayoutVars>
          <dgm:dir/>
          <dgm:resizeHandles val="exact"/>
        </dgm:presLayoutVars>
      </dgm:prSet>
      <dgm:spPr/>
    </dgm:pt>
    <dgm:pt modelId="{A811C906-BA9C-4E1A-BB27-ABDE6D40AEC7}" type="pres">
      <dgm:prSet presAssocID="{05959E6F-99D3-47C3-B084-8A79272EBCB2}" presName="compNode" presStyleCnt="0"/>
      <dgm:spPr/>
    </dgm:pt>
    <dgm:pt modelId="{794A53C2-3822-43BA-A71A-0C5C57FBBAA5}" type="pres">
      <dgm:prSet presAssocID="{05959E6F-99D3-47C3-B084-8A79272EBCB2}" presName="iconBgRect" presStyleLbl="bgShp" presStyleIdx="0" presStyleCnt="4"/>
      <dgm:spPr/>
    </dgm:pt>
    <dgm:pt modelId="{F8C4CB20-34D9-47A9-8672-F01AF959A203}" type="pres">
      <dgm:prSet presAssocID="{05959E6F-99D3-47C3-B084-8A79272EBCB2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909BDD5B-159C-46B5-93F8-77A3E9004AFC}" type="pres">
      <dgm:prSet presAssocID="{05959E6F-99D3-47C3-B084-8A79272EBCB2}" presName="spaceRect" presStyleCnt="0"/>
      <dgm:spPr/>
    </dgm:pt>
    <dgm:pt modelId="{C267C7C5-40E4-4DB7-83FA-308FB5C52D0C}" type="pres">
      <dgm:prSet presAssocID="{05959E6F-99D3-47C3-B084-8A79272EBCB2}" presName="textRect" presStyleLbl="revTx" presStyleIdx="0" presStyleCnt="4">
        <dgm:presLayoutVars>
          <dgm:chMax val="1"/>
          <dgm:chPref val="1"/>
        </dgm:presLayoutVars>
      </dgm:prSet>
      <dgm:spPr/>
    </dgm:pt>
    <dgm:pt modelId="{920037E2-9250-4EED-9BA2-3A751BCC824B}" type="pres">
      <dgm:prSet presAssocID="{17D09477-E63A-49FF-8AFD-85F059FA332A}" presName="sibTrans" presStyleLbl="sibTrans2D1" presStyleIdx="0" presStyleCnt="0"/>
      <dgm:spPr/>
    </dgm:pt>
    <dgm:pt modelId="{EF0E81D8-A42A-46F5-A228-CC49F4F03516}" type="pres">
      <dgm:prSet presAssocID="{F6B8A6DA-BC69-49C1-BC6F-513CA6D468F7}" presName="compNode" presStyleCnt="0"/>
      <dgm:spPr/>
    </dgm:pt>
    <dgm:pt modelId="{9E4676D4-4055-4BAC-93EB-1FD5E899EF4A}" type="pres">
      <dgm:prSet presAssocID="{F6B8A6DA-BC69-49C1-BC6F-513CA6D468F7}" presName="iconBgRect" presStyleLbl="bgShp" presStyleIdx="1" presStyleCnt="4"/>
      <dgm:spPr/>
    </dgm:pt>
    <dgm:pt modelId="{E1C7DC36-5E52-4E45-808B-CE3C86FCB2A3}" type="pres">
      <dgm:prSet presAssocID="{F6B8A6DA-BC69-49C1-BC6F-513CA6D468F7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EEE6E51-7788-43EC-8E64-6F18F1774B15}" type="pres">
      <dgm:prSet presAssocID="{F6B8A6DA-BC69-49C1-BC6F-513CA6D468F7}" presName="spaceRect" presStyleCnt="0"/>
      <dgm:spPr/>
    </dgm:pt>
    <dgm:pt modelId="{D26CABA1-FADB-4CC4-AED4-EB3A2455E55E}" type="pres">
      <dgm:prSet presAssocID="{F6B8A6DA-BC69-49C1-BC6F-513CA6D468F7}" presName="textRect" presStyleLbl="revTx" presStyleIdx="1" presStyleCnt="4">
        <dgm:presLayoutVars>
          <dgm:chMax val="1"/>
          <dgm:chPref val="1"/>
        </dgm:presLayoutVars>
      </dgm:prSet>
      <dgm:spPr/>
    </dgm:pt>
    <dgm:pt modelId="{B84DBCCD-4735-47D2-A93E-0711831CF381}" type="pres">
      <dgm:prSet presAssocID="{D7F7929E-0313-4CD5-A3B9-00DDA4209986}" presName="sibTrans" presStyleLbl="sibTrans2D1" presStyleIdx="0" presStyleCnt="0"/>
      <dgm:spPr/>
    </dgm:pt>
    <dgm:pt modelId="{DDFF7A4D-4629-42C2-9BE3-5E054A4D8034}" type="pres">
      <dgm:prSet presAssocID="{11A0DADD-008E-4C44-A106-6B547C10DBCE}" presName="compNode" presStyleCnt="0"/>
      <dgm:spPr/>
    </dgm:pt>
    <dgm:pt modelId="{1F3FFFB9-3F22-4B56-B622-35E7EF5D04EF}" type="pres">
      <dgm:prSet presAssocID="{11A0DADD-008E-4C44-A106-6B547C10DBCE}" presName="iconBgRect" presStyleLbl="bgShp" presStyleIdx="2" presStyleCnt="4"/>
      <dgm:spPr/>
    </dgm:pt>
    <dgm:pt modelId="{190F55B6-E0C1-4C33-82AB-DD92B2C6B2B2}" type="pres">
      <dgm:prSet presAssocID="{11A0DADD-008E-4C44-A106-6B547C10DBCE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8E43D1EC-F6C9-4BA0-AB1B-F58C75DFE5CC}" type="pres">
      <dgm:prSet presAssocID="{11A0DADD-008E-4C44-A106-6B547C10DBCE}" presName="spaceRect" presStyleCnt="0"/>
      <dgm:spPr/>
    </dgm:pt>
    <dgm:pt modelId="{C207F98A-394C-48E3-B121-BF857D72D50B}" type="pres">
      <dgm:prSet presAssocID="{11A0DADD-008E-4C44-A106-6B547C10DBCE}" presName="textRect" presStyleLbl="revTx" presStyleIdx="2" presStyleCnt="4">
        <dgm:presLayoutVars>
          <dgm:chMax val="1"/>
          <dgm:chPref val="1"/>
        </dgm:presLayoutVars>
      </dgm:prSet>
      <dgm:spPr/>
    </dgm:pt>
    <dgm:pt modelId="{7C9294D7-908D-4D39-BAB3-8D633EEFEB4D}" type="pres">
      <dgm:prSet presAssocID="{B82DA91C-A6AA-419F-A24E-9C9150CBF88A}" presName="sibTrans" presStyleLbl="sibTrans2D1" presStyleIdx="0" presStyleCnt="0"/>
      <dgm:spPr/>
    </dgm:pt>
    <dgm:pt modelId="{93B5E592-4390-4829-A67F-0A8E9E4DED61}" type="pres">
      <dgm:prSet presAssocID="{A6345246-908E-4C0B-B933-565422BD9E9B}" presName="compNode" presStyleCnt="0"/>
      <dgm:spPr/>
    </dgm:pt>
    <dgm:pt modelId="{C95A7A00-7DF9-434A-9706-9146B7029448}" type="pres">
      <dgm:prSet presAssocID="{A6345246-908E-4C0B-B933-565422BD9E9B}" presName="iconBgRect" presStyleLbl="bgShp" presStyleIdx="3" presStyleCnt="4"/>
      <dgm:spPr/>
    </dgm:pt>
    <dgm:pt modelId="{EB153BF9-3EBB-475C-8819-474E296E9A0E}" type="pres">
      <dgm:prSet presAssocID="{A6345246-908E-4C0B-B933-565422BD9E9B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2574F2D-3456-4DF6-A07C-4E4BA1F65D7C}" type="pres">
      <dgm:prSet presAssocID="{A6345246-908E-4C0B-B933-565422BD9E9B}" presName="spaceRect" presStyleCnt="0"/>
      <dgm:spPr/>
    </dgm:pt>
    <dgm:pt modelId="{97E4CE9C-06BB-46F0-AFCA-52651E061B67}" type="pres">
      <dgm:prSet presAssocID="{A6345246-908E-4C0B-B933-565422BD9E9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EAF030B-07B8-4AE5-A6EF-49BD03C18A02}" type="presOf" srcId="{05959E6F-99D3-47C3-B084-8A79272EBCB2}" destId="{C267C7C5-40E4-4DB7-83FA-308FB5C52D0C}" srcOrd="0" destOrd="0" presId="urn:microsoft.com/office/officeart/2018/2/layout/IconCircleList"/>
    <dgm:cxn modelId="{552B5133-907A-4A69-A169-4958BD5B7E3D}" srcId="{056DB800-B45A-4021-980C-DD83B52695AD}" destId="{A6345246-908E-4C0B-B933-565422BD9E9B}" srcOrd="3" destOrd="0" parTransId="{8D51F717-E327-40D0-B5EF-EF4DF0CD19A1}" sibTransId="{4E5651F2-7FD3-4F2E-9606-85F50A9BF8BE}"/>
    <dgm:cxn modelId="{35938B52-55D3-4EDC-AF75-2B8C49A35CFC}" type="presOf" srcId="{B82DA91C-A6AA-419F-A24E-9C9150CBF88A}" destId="{7C9294D7-908D-4D39-BAB3-8D633EEFEB4D}" srcOrd="0" destOrd="0" presId="urn:microsoft.com/office/officeart/2018/2/layout/IconCircleList"/>
    <dgm:cxn modelId="{CE2D7076-714D-4B50-BD83-A4B96DF07A1C}" srcId="{056DB800-B45A-4021-980C-DD83B52695AD}" destId="{05959E6F-99D3-47C3-B084-8A79272EBCB2}" srcOrd="0" destOrd="0" parTransId="{A320A4EB-7C8E-4243-8FEF-2A8AA8D400F8}" sibTransId="{17D09477-E63A-49FF-8AFD-85F059FA332A}"/>
    <dgm:cxn modelId="{C4DB7B76-D318-49A1-BE93-0D343C6D890E}" type="presOf" srcId="{056DB800-B45A-4021-980C-DD83B52695AD}" destId="{EFC02813-461B-4FC0-8C32-D4089E0A4493}" srcOrd="0" destOrd="0" presId="urn:microsoft.com/office/officeart/2018/2/layout/IconCircleList"/>
    <dgm:cxn modelId="{5C1BA156-086D-4071-841C-2D77EC291717}" type="presOf" srcId="{F6B8A6DA-BC69-49C1-BC6F-513CA6D468F7}" destId="{D26CABA1-FADB-4CC4-AED4-EB3A2455E55E}" srcOrd="0" destOrd="0" presId="urn:microsoft.com/office/officeart/2018/2/layout/IconCircleList"/>
    <dgm:cxn modelId="{57E1D998-6701-4975-9115-256B7E5D30E7}" srcId="{056DB800-B45A-4021-980C-DD83B52695AD}" destId="{F6B8A6DA-BC69-49C1-BC6F-513CA6D468F7}" srcOrd="1" destOrd="0" parTransId="{EABA433D-3702-400D-99E2-1C69F0E89131}" sibTransId="{D7F7929E-0313-4CD5-A3B9-00DDA4209986}"/>
    <dgm:cxn modelId="{3B8A01A6-74CA-4D4A-944E-FECF363451AC}" type="presOf" srcId="{A6345246-908E-4C0B-B933-565422BD9E9B}" destId="{97E4CE9C-06BB-46F0-AFCA-52651E061B67}" srcOrd="0" destOrd="0" presId="urn:microsoft.com/office/officeart/2018/2/layout/IconCircleList"/>
    <dgm:cxn modelId="{80B123C7-7510-48C5-A89B-77B03B029CE9}" type="presOf" srcId="{17D09477-E63A-49FF-8AFD-85F059FA332A}" destId="{920037E2-9250-4EED-9BA2-3A751BCC824B}" srcOrd="0" destOrd="0" presId="urn:microsoft.com/office/officeart/2018/2/layout/IconCircleList"/>
    <dgm:cxn modelId="{DE29E2D5-7448-4042-9C3D-89A114BD8722}" type="presOf" srcId="{11A0DADD-008E-4C44-A106-6B547C10DBCE}" destId="{C207F98A-394C-48E3-B121-BF857D72D50B}" srcOrd="0" destOrd="0" presId="urn:microsoft.com/office/officeart/2018/2/layout/IconCircleList"/>
    <dgm:cxn modelId="{3DE240DD-BAF4-408C-8A3E-223DBE306D67}" srcId="{056DB800-B45A-4021-980C-DD83B52695AD}" destId="{11A0DADD-008E-4C44-A106-6B547C10DBCE}" srcOrd="2" destOrd="0" parTransId="{6CF64A01-7C89-428B-B363-63C4D19B37B8}" sibTransId="{B82DA91C-A6AA-419F-A24E-9C9150CBF88A}"/>
    <dgm:cxn modelId="{B03EE2F3-2AED-435A-A38B-860C0C1F9DD8}" type="presOf" srcId="{D7F7929E-0313-4CD5-A3B9-00DDA4209986}" destId="{B84DBCCD-4735-47D2-A93E-0711831CF381}" srcOrd="0" destOrd="0" presId="urn:microsoft.com/office/officeart/2018/2/layout/IconCircleList"/>
    <dgm:cxn modelId="{486992E4-B797-426E-8D8C-27131586A81C}" type="presParOf" srcId="{EFC02813-461B-4FC0-8C32-D4089E0A4493}" destId="{658B62F5-5DD0-457C-BA9C-2455398A13A0}" srcOrd="0" destOrd="0" presId="urn:microsoft.com/office/officeart/2018/2/layout/IconCircleList"/>
    <dgm:cxn modelId="{B3EDFF36-B0FD-4D28-AB05-E90393513E41}" type="presParOf" srcId="{658B62F5-5DD0-457C-BA9C-2455398A13A0}" destId="{A811C906-BA9C-4E1A-BB27-ABDE6D40AEC7}" srcOrd="0" destOrd="0" presId="urn:microsoft.com/office/officeart/2018/2/layout/IconCircleList"/>
    <dgm:cxn modelId="{E9A74183-F0F5-498B-A795-8A416B215FF5}" type="presParOf" srcId="{A811C906-BA9C-4E1A-BB27-ABDE6D40AEC7}" destId="{794A53C2-3822-43BA-A71A-0C5C57FBBAA5}" srcOrd="0" destOrd="0" presId="urn:microsoft.com/office/officeart/2018/2/layout/IconCircleList"/>
    <dgm:cxn modelId="{0A6BE71B-D29A-4C92-8D4C-C2CD443C37B3}" type="presParOf" srcId="{A811C906-BA9C-4E1A-BB27-ABDE6D40AEC7}" destId="{F8C4CB20-34D9-47A9-8672-F01AF959A203}" srcOrd="1" destOrd="0" presId="urn:microsoft.com/office/officeart/2018/2/layout/IconCircleList"/>
    <dgm:cxn modelId="{8BAB49CE-EEC6-4AC4-8F27-37B3039A0FFF}" type="presParOf" srcId="{A811C906-BA9C-4E1A-BB27-ABDE6D40AEC7}" destId="{909BDD5B-159C-46B5-93F8-77A3E9004AFC}" srcOrd="2" destOrd="0" presId="urn:microsoft.com/office/officeart/2018/2/layout/IconCircleList"/>
    <dgm:cxn modelId="{F783DD80-4348-41E4-B5DF-57A4DA7E4D36}" type="presParOf" srcId="{A811C906-BA9C-4E1A-BB27-ABDE6D40AEC7}" destId="{C267C7C5-40E4-4DB7-83FA-308FB5C52D0C}" srcOrd="3" destOrd="0" presId="urn:microsoft.com/office/officeart/2018/2/layout/IconCircleList"/>
    <dgm:cxn modelId="{9BF7E1D3-F37B-471B-8D72-9E6A546FFBE5}" type="presParOf" srcId="{658B62F5-5DD0-457C-BA9C-2455398A13A0}" destId="{920037E2-9250-4EED-9BA2-3A751BCC824B}" srcOrd="1" destOrd="0" presId="urn:microsoft.com/office/officeart/2018/2/layout/IconCircleList"/>
    <dgm:cxn modelId="{450BC17A-93EB-4438-90C8-B6CD5B0C42FD}" type="presParOf" srcId="{658B62F5-5DD0-457C-BA9C-2455398A13A0}" destId="{EF0E81D8-A42A-46F5-A228-CC49F4F03516}" srcOrd="2" destOrd="0" presId="urn:microsoft.com/office/officeart/2018/2/layout/IconCircleList"/>
    <dgm:cxn modelId="{2DD18A60-54E0-4FB6-9B60-0A4F4CCC7294}" type="presParOf" srcId="{EF0E81D8-A42A-46F5-A228-CC49F4F03516}" destId="{9E4676D4-4055-4BAC-93EB-1FD5E899EF4A}" srcOrd="0" destOrd="0" presId="urn:microsoft.com/office/officeart/2018/2/layout/IconCircleList"/>
    <dgm:cxn modelId="{45F23D04-9982-4F33-B04A-6B8A0A50F555}" type="presParOf" srcId="{EF0E81D8-A42A-46F5-A228-CC49F4F03516}" destId="{E1C7DC36-5E52-4E45-808B-CE3C86FCB2A3}" srcOrd="1" destOrd="0" presId="urn:microsoft.com/office/officeart/2018/2/layout/IconCircleList"/>
    <dgm:cxn modelId="{090C007F-86F3-47DB-BCC2-2A5C9BA81AD7}" type="presParOf" srcId="{EF0E81D8-A42A-46F5-A228-CC49F4F03516}" destId="{BEEE6E51-7788-43EC-8E64-6F18F1774B15}" srcOrd="2" destOrd="0" presId="urn:microsoft.com/office/officeart/2018/2/layout/IconCircleList"/>
    <dgm:cxn modelId="{8E7CA4A6-C3FC-4B40-A1E1-DD1E309246B7}" type="presParOf" srcId="{EF0E81D8-A42A-46F5-A228-CC49F4F03516}" destId="{D26CABA1-FADB-4CC4-AED4-EB3A2455E55E}" srcOrd="3" destOrd="0" presId="urn:microsoft.com/office/officeart/2018/2/layout/IconCircleList"/>
    <dgm:cxn modelId="{DE05C014-6300-40B3-A5D1-5619A6498DEB}" type="presParOf" srcId="{658B62F5-5DD0-457C-BA9C-2455398A13A0}" destId="{B84DBCCD-4735-47D2-A93E-0711831CF381}" srcOrd="3" destOrd="0" presId="urn:microsoft.com/office/officeart/2018/2/layout/IconCircleList"/>
    <dgm:cxn modelId="{17394B6A-9C07-4BC5-BBD1-2BD7DE4A6BB1}" type="presParOf" srcId="{658B62F5-5DD0-457C-BA9C-2455398A13A0}" destId="{DDFF7A4D-4629-42C2-9BE3-5E054A4D8034}" srcOrd="4" destOrd="0" presId="urn:microsoft.com/office/officeart/2018/2/layout/IconCircleList"/>
    <dgm:cxn modelId="{A8256B29-17B5-4269-AB67-D4CC9BF53803}" type="presParOf" srcId="{DDFF7A4D-4629-42C2-9BE3-5E054A4D8034}" destId="{1F3FFFB9-3F22-4B56-B622-35E7EF5D04EF}" srcOrd="0" destOrd="0" presId="urn:microsoft.com/office/officeart/2018/2/layout/IconCircleList"/>
    <dgm:cxn modelId="{987A26A6-D115-4D70-A260-D33F1D8F8EE7}" type="presParOf" srcId="{DDFF7A4D-4629-42C2-9BE3-5E054A4D8034}" destId="{190F55B6-E0C1-4C33-82AB-DD92B2C6B2B2}" srcOrd="1" destOrd="0" presId="urn:microsoft.com/office/officeart/2018/2/layout/IconCircleList"/>
    <dgm:cxn modelId="{353C2791-324A-4850-9782-0DB4A9CBC4B0}" type="presParOf" srcId="{DDFF7A4D-4629-42C2-9BE3-5E054A4D8034}" destId="{8E43D1EC-F6C9-4BA0-AB1B-F58C75DFE5CC}" srcOrd="2" destOrd="0" presId="urn:microsoft.com/office/officeart/2018/2/layout/IconCircleList"/>
    <dgm:cxn modelId="{46881A2B-F52F-4130-9686-EB4321164902}" type="presParOf" srcId="{DDFF7A4D-4629-42C2-9BE3-5E054A4D8034}" destId="{C207F98A-394C-48E3-B121-BF857D72D50B}" srcOrd="3" destOrd="0" presId="urn:microsoft.com/office/officeart/2018/2/layout/IconCircleList"/>
    <dgm:cxn modelId="{7074CF1C-45D9-4178-AE5C-3BA8A5C02D78}" type="presParOf" srcId="{658B62F5-5DD0-457C-BA9C-2455398A13A0}" destId="{7C9294D7-908D-4D39-BAB3-8D633EEFEB4D}" srcOrd="5" destOrd="0" presId="urn:microsoft.com/office/officeart/2018/2/layout/IconCircleList"/>
    <dgm:cxn modelId="{F4F9C1FC-4FDD-4DD4-84AF-388A35BF491E}" type="presParOf" srcId="{658B62F5-5DD0-457C-BA9C-2455398A13A0}" destId="{93B5E592-4390-4829-A67F-0A8E9E4DED61}" srcOrd="6" destOrd="0" presId="urn:microsoft.com/office/officeart/2018/2/layout/IconCircleList"/>
    <dgm:cxn modelId="{8B9B0D7C-2E9E-4F4B-8B50-C23417FD8A64}" type="presParOf" srcId="{93B5E592-4390-4829-A67F-0A8E9E4DED61}" destId="{C95A7A00-7DF9-434A-9706-9146B7029448}" srcOrd="0" destOrd="0" presId="urn:microsoft.com/office/officeart/2018/2/layout/IconCircleList"/>
    <dgm:cxn modelId="{9A21F2A1-CD6C-4409-A545-96F7E3BE1364}" type="presParOf" srcId="{93B5E592-4390-4829-A67F-0A8E9E4DED61}" destId="{EB153BF9-3EBB-475C-8819-474E296E9A0E}" srcOrd="1" destOrd="0" presId="urn:microsoft.com/office/officeart/2018/2/layout/IconCircleList"/>
    <dgm:cxn modelId="{8D2741C0-24BA-44B9-8CD7-4F6DE7FCA5AB}" type="presParOf" srcId="{93B5E592-4390-4829-A67F-0A8E9E4DED61}" destId="{D2574F2D-3456-4DF6-A07C-4E4BA1F65D7C}" srcOrd="2" destOrd="0" presId="urn:microsoft.com/office/officeart/2018/2/layout/IconCircleList"/>
    <dgm:cxn modelId="{BD4A778B-582D-44F8-9DDE-72BB31254B48}" type="presParOf" srcId="{93B5E592-4390-4829-A67F-0A8E9E4DED61}" destId="{97E4CE9C-06BB-46F0-AFCA-52651E061B6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442C5F-CDD4-47D1-80EA-73BF1E9F4746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FC8E51-32EB-474F-8A86-0A676FB471F1}">
      <dgm:prSet/>
      <dgm:spPr/>
      <dgm:t>
        <a:bodyPr/>
        <a:lstStyle/>
        <a:p>
          <a:r>
            <a:rPr lang="en-US"/>
            <a:t>Securing IoT eco-system</a:t>
          </a:r>
        </a:p>
      </dgm:t>
    </dgm:pt>
    <dgm:pt modelId="{A60A9182-4CDE-4836-AFC9-E123CE101A86}" type="parTrans" cxnId="{D7A36BBD-D5B9-4C96-81B7-3A50023AFEE5}">
      <dgm:prSet/>
      <dgm:spPr/>
      <dgm:t>
        <a:bodyPr/>
        <a:lstStyle/>
        <a:p>
          <a:endParaRPr lang="en-US"/>
        </a:p>
      </dgm:t>
    </dgm:pt>
    <dgm:pt modelId="{78FE78D5-7794-4BC8-9D40-6F7FB780AB67}" type="sibTrans" cxnId="{D7A36BBD-D5B9-4C96-81B7-3A50023AFEE5}">
      <dgm:prSet/>
      <dgm:spPr/>
      <dgm:t>
        <a:bodyPr/>
        <a:lstStyle/>
        <a:p>
          <a:endParaRPr lang="en-US"/>
        </a:p>
      </dgm:t>
    </dgm:pt>
    <dgm:pt modelId="{A0805A4E-05D0-4042-9108-9C1D4C526CCE}">
      <dgm:prSet/>
      <dgm:spPr/>
      <dgm:t>
        <a:bodyPr/>
        <a:lstStyle/>
        <a:p>
          <a:r>
            <a:rPr lang="en-US"/>
            <a:t>Detect anomalies in data patterns</a:t>
          </a:r>
        </a:p>
      </dgm:t>
    </dgm:pt>
    <dgm:pt modelId="{E23F868F-8D1B-4151-84D5-8F9175775FD7}" type="parTrans" cxnId="{042D4C5C-B260-4694-B381-15141B5126CE}">
      <dgm:prSet/>
      <dgm:spPr/>
      <dgm:t>
        <a:bodyPr/>
        <a:lstStyle/>
        <a:p>
          <a:endParaRPr lang="en-US"/>
        </a:p>
      </dgm:t>
    </dgm:pt>
    <dgm:pt modelId="{A158A3D5-1E79-43A1-AFF7-6972A150B9B8}" type="sibTrans" cxnId="{042D4C5C-B260-4694-B381-15141B5126CE}">
      <dgm:prSet/>
      <dgm:spPr/>
      <dgm:t>
        <a:bodyPr/>
        <a:lstStyle/>
        <a:p>
          <a:endParaRPr lang="en-US"/>
        </a:p>
      </dgm:t>
    </dgm:pt>
    <dgm:pt modelId="{8829F2EF-B47F-4478-A99A-0830369E2F65}">
      <dgm:prSet/>
      <dgm:spPr/>
      <dgm:t>
        <a:bodyPr/>
        <a:lstStyle/>
        <a:p>
          <a:r>
            <a:rPr lang="en-US"/>
            <a:t>Defense against cyber threads </a:t>
          </a:r>
        </a:p>
      </dgm:t>
    </dgm:pt>
    <dgm:pt modelId="{C115AF09-205E-4AB4-97F6-CF6BE9BBD3D1}" type="parTrans" cxnId="{E5957A56-A093-4717-9188-08E5F1942E7B}">
      <dgm:prSet/>
      <dgm:spPr/>
      <dgm:t>
        <a:bodyPr/>
        <a:lstStyle/>
        <a:p>
          <a:endParaRPr lang="en-US"/>
        </a:p>
      </dgm:t>
    </dgm:pt>
    <dgm:pt modelId="{12EC845F-6E93-4CC3-9D98-6EBE8266D743}" type="sibTrans" cxnId="{E5957A56-A093-4717-9188-08E5F1942E7B}">
      <dgm:prSet/>
      <dgm:spPr/>
      <dgm:t>
        <a:bodyPr/>
        <a:lstStyle/>
        <a:p>
          <a:endParaRPr lang="en-US"/>
        </a:p>
      </dgm:t>
    </dgm:pt>
    <dgm:pt modelId="{54091C06-B1B1-43FB-9858-14B570EB4779}">
      <dgm:prSet/>
      <dgm:spPr/>
      <dgm:t>
        <a:bodyPr/>
        <a:lstStyle/>
        <a:p>
          <a:r>
            <a:rPr lang="en-US"/>
            <a:t>Ensure integrity of IoT System</a:t>
          </a:r>
        </a:p>
      </dgm:t>
    </dgm:pt>
    <dgm:pt modelId="{208E33F3-D168-4F1C-B469-4675BE64ECD4}" type="parTrans" cxnId="{092DCF94-B834-48EE-8778-ABD797B9FD6D}">
      <dgm:prSet/>
      <dgm:spPr/>
      <dgm:t>
        <a:bodyPr/>
        <a:lstStyle/>
        <a:p>
          <a:endParaRPr lang="en-US"/>
        </a:p>
      </dgm:t>
    </dgm:pt>
    <dgm:pt modelId="{AEDDFE67-F094-4173-AD55-7313886D0DF3}" type="sibTrans" cxnId="{092DCF94-B834-48EE-8778-ABD797B9FD6D}">
      <dgm:prSet/>
      <dgm:spPr/>
      <dgm:t>
        <a:bodyPr/>
        <a:lstStyle/>
        <a:p>
          <a:endParaRPr lang="en-US"/>
        </a:p>
      </dgm:t>
    </dgm:pt>
    <dgm:pt modelId="{2CD4BB76-1497-4377-B15E-BD89FCCAD717}" type="pres">
      <dgm:prSet presAssocID="{CD442C5F-CDD4-47D1-80EA-73BF1E9F4746}" presName="matrix" presStyleCnt="0">
        <dgm:presLayoutVars>
          <dgm:chMax val="1"/>
          <dgm:dir/>
          <dgm:resizeHandles val="exact"/>
        </dgm:presLayoutVars>
      </dgm:prSet>
      <dgm:spPr/>
    </dgm:pt>
    <dgm:pt modelId="{7B1F74AF-C60C-4190-9BC1-5E826858E8A3}" type="pres">
      <dgm:prSet presAssocID="{CD442C5F-CDD4-47D1-80EA-73BF1E9F4746}" presName="diamond" presStyleLbl="bgShp" presStyleIdx="0" presStyleCnt="1"/>
      <dgm:spPr/>
    </dgm:pt>
    <dgm:pt modelId="{E8138476-070B-4E35-B455-D8DAF3F5DBE2}" type="pres">
      <dgm:prSet presAssocID="{CD442C5F-CDD4-47D1-80EA-73BF1E9F474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D7D0970-A847-48CF-ACBE-3FC73BAA677A}" type="pres">
      <dgm:prSet presAssocID="{CD442C5F-CDD4-47D1-80EA-73BF1E9F474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982AF72-0831-41B3-87FE-020CD1204131}" type="pres">
      <dgm:prSet presAssocID="{CD442C5F-CDD4-47D1-80EA-73BF1E9F474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A7CD0F5-09AF-4B99-BD49-F63314130809}" type="pres">
      <dgm:prSet presAssocID="{CD442C5F-CDD4-47D1-80EA-73BF1E9F474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2D3D11-A1D5-46B7-85D2-E269AD0094EC}" type="presOf" srcId="{CD442C5F-CDD4-47D1-80EA-73BF1E9F4746}" destId="{2CD4BB76-1497-4377-B15E-BD89FCCAD717}" srcOrd="0" destOrd="0" presId="urn:microsoft.com/office/officeart/2005/8/layout/matrix3"/>
    <dgm:cxn modelId="{0CA38224-4C5B-4C3B-AB80-0203BD1916A7}" type="presOf" srcId="{90FC8E51-32EB-474F-8A86-0A676FB471F1}" destId="{E8138476-070B-4E35-B455-D8DAF3F5DBE2}" srcOrd="0" destOrd="0" presId="urn:microsoft.com/office/officeart/2005/8/layout/matrix3"/>
    <dgm:cxn modelId="{042D4C5C-B260-4694-B381-15141B5126CE}" srcId="{CD442C5F-CDD4-47D1-80EA-73BF1E9F4746}" destId="{A0805A4E-05D0-4042-9108-9C1D4C526CCE}" srcOrd="1" destOrd="0" parTransId="{E23F868F-8D1B-4151-84D5-8F9175775FD7}" sibTransId="{A158A3D5-1E79-43A1-AFF7-6972A150B9B8}"/>
    <dgm:cxn modelId="{E5957A56-A093-4717-9188-08E5F1942E7B}" srcId="{CD442C5F-CDD4-47D1-80EA-73BF1E9F4746}" destId="{8829F2EF-B47F-4478-A99A-0830369E2F65}" srcOrd="2" destOrd="0" parTransId="{C115AF09-205E-4AB4-97F6-CF6BE9BBD3D1}" sibTransId="{12EC845F-6E93-4CC3-9D98-6EBE8266D743}"/>
    <dgm:cxn modelId="{092DCF94-B834-48EE-8778-ABD797B9FD6D}" srcId="{CD442C5F-CDD4-47D1-80EA-73BF1E9F4746}" destId="{54091C06-B1B1-43FB-9858-14B570EB4779}" srcOrd="3" destOrd="0" parTransId="{208E33F3-D168-4F1C-B469-4675BE64ECD4}" sibTransId="{AEDDFE67-F094-4173-AD55-7313886D0DF3}"/>
    <dgm:cxn modelId="{D7A36BBD-D5B9-4C96-81B7-3A50023AFEE5}" srcId="{CD442C5F-CDD4-47D1-80EA-73BF1E9F4746}" destId="{90FC8E51-32EB-474F-8A86-0A676FB471F1}" srcOrd="0" destOrd="0" parTransId="{A60A9182-4CDE-4836-AFC9-E123CE101A86}" sibTransId="{78FE78D5-7794-4BC8-9D40-6F7FB780AB67}"/>
    <dgm:cxn modelId="{042624C9-ECFB-417E-A297-0DD219F59D83}" type="presOf" srcId="{54091C06-B1B1-43FB-9858-14B570EB4779}" destId="{6A7CD0F5-09AF-4B99-BD49-F63314130809}" srcOrd="0" destOrd="0" presId="urn:microsoft.com/office/officeart/2005/8/layout/matrix3"/>
    <dgm:cxn modelId="{E71C42D0-5BA7-4DDD-B9A6-663A9B714524}" type="presOf" srcId="{A0805A4E-05D0-4042-9108-9C1D4C526CCE}" destId="{BD7D0970-A847-48CF-ACBE-3FC73BAA677A}" srcOrd="0" destOrd="0" presId="urn:microsoft.com/office/officeart/2005/8/layout/matrix3"/>
    <dgm:cxn modelId="{C59199E1-6BA4-4CC8-A776-719A3B435D30}" type="presOf" srcId="{8829F2EF-B47F-4478-A99A-0830369E2F65}" destId="{6982AF72-0831-41B3-87FE-020CD1204131}" srcOrd="0" destOrd="0" presId="urn:microsoft.com/office/officeart/2005/8/layout/matrix3"/>
    <dgm:cxn modelId="{C2794AC9-6A94-4D38-998A-1D62BA421C48}" type="presParOf" srcId="{2CD4BB76-1497-4377-B15E-BD89FCCAD717}" destId="{7B1F74AF-C60C-4190-9BC1-5E826858E8A3}" srcOrd="0" destOrd="0" presId="urn:microsoft.com/office/officeart/2005/8/layout/matrix3"/>
    <dgm:cxn modelId="{1FFA82EE-C7C6-4BB5-9084-AE27BE19FA12}" type="presParOf" srcId="{2CD4BB76-1497-4377-B15E-BD89FCCAD717}" destId="{E8138476-070B-4E35-B455-D8DAF3F5DBE2}" srcOrd="1" destOrd="0" presId="urn:microsoft.com/office/officeart/2005/8/layout/matrix3"/>
    <dgm:cxn modelId="{DD5150E5-CD13-42FD-9CBE-7A25ACDC3525}" type="presParOf" srcId="{2CD4BB76-1497-4377-B15E-BD89FCCAD717}" destId="{BD7D0970-A847-48CF-ACBE-3FC73BAA677A}" srcOrd="2" destOrd="0" presId="urn:microsoft.com/office/officeart/2005/8/layout/matrix3"/>
    <dgm:cxn modelId="{07B015E6-5C05-440D-AE35-732C42615B6A}" type="presParOf" srcId="{2CD4BB76-1497-4377-B15E-BD89FCCAD717}" destId="{6982AF72-0831-41B3-87FE-020CD1204131}" srcOrd="3" destOrd="0" presId="urn:microsoft.com/office/officeart/2005/8/layout/matrix3"/>
    <dgm:cxn modelId="{F1B89CBF-5DEA-4E14-8A3D-1B0F54BB8732}" type="presParOf" srcId="{2CD4BB76-1497-4377-B15E-BD89FCCAD717}" destId="{6A7CD0F5-09AF-4B99-BD49-F6331413080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E90EF1-2BA3-4C02-901F-F027D4E7DBDB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DE30A45-A924-4DAB-8344-C186703BD653}">
      <dgm:prSet/>
      <dgm:spPr/>
      <dgm:t>
        <a:bodyPr/>
        <a:lstStyle/>
        <a:p>
          <a:r>
            <a:rPr lang="en-US" dirty="0"/>
            <a:t>Industrial 🏭 IoT</a:t>
          </a:r>
        </a:p>
      </dgm:t>
    </dgm:pt>
    <dgm:pt modelId="{581B40BC-9810-4109-B0A8-8A7008A0990C}" type="parTrans" cxnId="{3C8273D4-D6A3-4E1B-B0CC-43802FB572A2}">
      <dgm:prSet/>
      <dgm:spPr/>
      <dgm:t>
        <a:bodyPr/>
        <a:lstStyle/>
        <a:p>
          <a:endParaRPr lang="en-US"/>
        </a:p>
      </dgm:t>
    </dgm:pt>
    <dgm:pt modelId="{EBB4924E-81CC-4F29-AE4A-D6AB3BB70F6E}" type="sibTrans" cxnId="{3C8273D4-D6A3-4E1B-B0CC-43802FB572A2}">
      <dgm:prSet/>
      <dgm:spPr/>
      <dgm:t>
        <a:bodyPr/>
        <a:lstStyle/>
        <a:p>
          <a:endParaRPr lang="en-US"/>
        </a:p>
      </dgm:t>
    </dgm:pt>
    <dgm:pt modelId="{BFBB67BD-B6B6-4D9D-9259-DD2D55219772}">
      <dgm:prSet/>
      <dgm:spPr/>
      <dgm:t>
        <a:bodyPr/>
        <a:lstStyle/>
        <a:p>
          <a:r>
            <a:rPr lang="en-US" dirty="0"/>
            <a:t>Healthcare </a:t>
          </a:r>
        </a:p>
      </dgm:t>
    </dgm:pt>
    <dgm:pt modelId="{9BDDAE46-C555-4EB9-A0D5-4D9AFB3A27B1}" type="parTrans" cxnId="{564C13BC-A9F9-470C-A121-F94DADE54AEE}">
      <dgm:prSet/>
      <dgm:spPr/>
      <dgm:t>
        <a:bodyPr/>
        <a:lstStyle/>
        <a:p>
          <a:endParaRPr lang="en-US"/>
        </a:p>
      </dgm:t>
    </dgm:pt>
    <dgm:pt modelId="{6298CAFE-49D0-407B-9CD2-05FFC932821A}" type="sibTrans" cxnId="{564C13BC-A9F9-470C-A121-F94DADE54AEE}">
      <dgm:prSet/>
      <dgm:spPr/>
      <dgm:t>
        <a:bodyPr/>
        <a:lstStyle/>
        <a:p>
          <a:endParaRPr lang="en-US"/>
        </a:p>
      </dgm:t>
    </dgm:pt>
    <dgm:pt modelId="{C98C8143-84B1-47E9-90F2-FCAA88E3B7A3}">
      <dgm:prSet/>
      <dgm:spPr/>
      <dgm:t>
        <a:bodyPr/>
        <a:lstStyle/>
        <a:p>
          <a:r>
            <a:rPr lang="en-US" dirty="0"/>
            <a:t>Smart agriculture</a:t>
          </a:r>
        </a:p>
      </dgm:t>
    </dgm:pt>
    <dgm:pt modelId="{C5664FBF-48B0-46E2-BA45-71A77CC2744F}" type="parTrans" cxnId="{3777FE4A-0BAB-4FC3-966E-2857C9E0DDB0}">
      <dgm:prSet/>
      <dgm:spPr/>
      <dgm:t>
        <a:bodyPr/>
        <a:lstStyle/>
        <a:p>
          <a:endParaRPr lang="en-US"/>
        </a:p>
      </dgm:t>
    </dgm:pt>
    <dgm:pt modelId="{25518E92-2D27-494E-AE2D-7B278AAFAE9E}" type="sibTrans" cxnId="{3777FE4A-0BAB-4FC3-966E-2857C9E0DDB0}">
      <dgm:prSet/>
      <dgm:spPr/>
      <dgm:t>
        <a:bodyPr/>
        <a:lstStyle/>
        <a:p>
          <a:endParaRPr lang="en-US"/>
        </a:p>
      </dgm:t>
    </dgm:pt>
    <dgm:pt modelId="{0E6F22F2-D1E5-4888-A196-BBC5540B7526}">
      <dgm:prSet/>
      <dgm:spPr/>
      <dgm:t>
        <a:bodyPr/>
        <a:lstStyle/>
        <a:p>
          <a:r>
            <a:rPr lang="en-US" dirty="0"/>
            <a:t>Energy management </a:t>
          </a:r>
        </a:p>
      </dgm:t>
    </dgm:pt>
    <dgm:pt modelId="{A75952F2-9F91-4E8C-970A-F8D36BF81A46}" type="parTrans" cxnId="{9D380D14-3C8C-403B-8814-8668B1D41F59}">
      <dgm:prSet/>
      <dgm:spPr/>
      <dgm:t>
        <a:bodyPr/>
        <a:lstStyle/>
        <a:p>
          <a:endParaRPr lang="en-US"/>
        </a:p>
      </dgm:t>
    </dgm:pt>
    <dgm:pt modelId="{D76F7FA1-6AF2-45A3-9B3A-B5ED1D0CC42F}" type="sibTrans" cxnId="{9D380D14-3C8C-403B-8814-8668B1D41F59}">
      <dgm:prSet/>
      <dgm:spPr/>
      <dgm:t>
        <a:bodyPr/>
        <a:lstStyle/>
        <a:p>
          <a:endParaRPr lang="en-US"/>
        </a:p>
      </dgm:t>
    </dgm:pt>
    <dgm:pt modelId="{EBFACE9D-6834-4933-B747-9442C044FF44}" type="pres">
      <dgm:prSet presAssocID="{18E90EF1-2BA3-4C02-901F-F027D4E7DBDB}" presName="linear" presStyleCnt="0">
        <dgm:presLayoutVars>
          <dgm:dir/>
          <dgm:animLvl val="lvl"/>
          <dgm:resizeHandles val="exact"/>
        </dgm:presLayoutVars>
      </dgm:prSet>
      <dgm:spPr/>
    </dgm:pt>
    <dgm:pt modelId="{04842750-5D89-49D2-8E0D-A29C9B0773AE}" type="pres">
      <dgm:prSet presAssocID="{FDE30A45-A924-4DAB-8344-C186703BD653}" presName="parentLin" presStyleCnt="0"/>
      <dgm:spPr/>
    </dgm:pt>
    <dgm:pt modelId="{75066D1F-8428-4AB9-989D-658F33DBBC4C}" type="pres">
      <dgm:prSet presAssocID="{FDE30A45-A924-4DAB-8344-C186703BD653}" presName="parentLeftMargin" presStyleLbl="node1" presStyleIdx="0" presStyleCnt="4"/>
      <dgm:spPr/>
    </dgm:pt>
    <dgm:pt modelId="{262826BD-9832-437F-B71E-E85E074DD4FB}" type="pres">
      <dgm:prSet presAssocID="{FDE30A45-A924-4DAB-8344-C186703BD65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21BD059-C713-4450-A562-934C629C8B46}" type="pres">
      <dgm:prSet presAssocID="{FDE30A45-A924-4DAB-8344-C186703BD653}" presName="negativeSpace" presStyleCnt="0"/>
      <dgm:spPr/>
    </dgm:pt>
    <dgm:pt modelId="{0349ABEB-31BE-4A41-91B0-200733344BC3}" type="pres">
      <dgm:prSet presAssocID="{FDE30A45-A924-4DAB-8344-C186703BD653}" presName="childText" presStyleLbl="conFgAcc1" presStyleIdx="0" presStyleCnt="4">
        <dgm:presLayoutVars>
          <dgm:bulletEnabled val="1"/>
        </dgm:presLayoutVars>
      </dgm:prSet>
      <dgm:spPr/>
    </dgm:pt>
    <dgm:pt modelId="{13F1BDEA-B447-4D2E-A5D2-3BF8C5237A33}" type="pres">
      <dgm:prSet presAssocID="{EBB4924E-81CC-4F29-AE4A-D6AB3BB70F6E}" presName="spaceBetweenRectangles" presStyleCnt="0"/>
      <dgm:spPr/>
    </dgm:pt>
    <dgm:pt modelId="{31FEF0CC-2C2B-47C1-8395-07516E6E4042}" type="pres">
      <dgm:prSet presAssocID="{BFBB67BD-B6B6-4D9D-9259-DD2D55219772}" presName="parentLin" presStyleCnt="0"/>
      <dgm:spPr/>
    </dgm:pt>
    <dgm:pt modelId="{2FEA01C5-7A2C-4E5E-B030-D15284303605}" type="pres">
      <dgm:prSet presAssocID="{BFBB67BD-B6B6-4D9D-9259-DD2D55219772}" presName="parentLeftMargin" presStyleLbl="node1" presStyleIdx="0" presStyleCnt="4"/>
      <dgm:spPr/>
    </dgm:pt>
    <dgm:pt modelId="{BF750747-E6F1-474C-BE0B-39CA5A7A4BA1}" type="pres">
      <dgm:prSet presAssocID="{BFBB67BD-B6B6-4D9D-9259-DD2D552197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036F02D-6820-4479-A5CC-95DDA07585A9}" type="pres">
      <dgm:prSet presAssocID="{BFBB67BD-B6B6-4D9D-9259-DD2D55219772}" presName="negativeSpace" presStyleCnt="0"/>
      <dgm:spPr/>
    </dgm:pt>
    <dgm:pt modelId="{FCBC3709-46AA-44A7-8D7A-D6226BA5091C}" type="pres">
      <dgm:prSet presAssocID="{BFBB67BD-B6B6-4D9D-9259-DD2D55219772}" presName="childText" presStyleLbl="conFgAcc1" presStyleIdx="1" presStyleCnt="4">
        <dgm:presLayoutVars>
          <dgm:bulletEnabled val="1"/>
        </dgm:presLayoutVars>
      </dgm:prSet>
      <dgm:spPr/>
    </dgm:pt>
    <dgm:pt modelId="{F85070E5-0962-4447-B8E0-EC0E80F420CB}" type="pres">
      <dgm:prSet presAssocID="{6298CAFE-49D0-407B-9CD2-05FFC932821A}" presName="spaceBetweenRectangles" presStyleCnt="0"/>
      <dgm:spPr/>
    </dgm:pt>
    <dgm:pt modelId="{EECB97D7-EE18-4DAC-8672-99FD9B622A66}" type="pres">
      <dgm:prSet presAssocID="{C98C8143-84B1-47E9-90F2-FCAA88E3B7A3}" presName="parentLin" presStyleCnt="0"/>
      <dgm:spPr/>
    </dgm:pt>
    <dgm:pt modelId="{19EB143A-22E1-4033-B4D7-52A250DDF7C1}" type="pres">
      <dgm:prSet presAssocID="{C98C8143-84B1-47E9-90F2-FCAA88E3B7A3}" presName="parentLeftMargin" presStyleLbl="node1" presStyleIdx="1" presStyleCnt="4"/>
      <dgm:spPr/>
    </dgm:pt>
    <dgm:pt modelId="{402A6B9F-EEC3-4DD5-AF12-990646804A54}" type="pres">
      <dgm:prSet presAssocID="{C98C8143-84B1-47E9-90F2-FCAA88E3B7A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8DA2E69-5165-425A-9EBC-6602728C7F55}" type="pres">
      <dgm:prSet presAssocID="{C98C8143-84B1-47E9-90F2-FCAA88E3B7A3}" presName="negativeSpace" presStyleCnt="0"/>
      <dgm:spPr/>
    </dgm:pt>
    <dgm:pt modelId="{BCA758A1-402A-4CB8-9213-353A26EFD519}" type="pres">
      <dgm:prSet presAssocID="{C98C8143-84B1-47E9-90F2-FCAA88E3B7A3}" presName="childText" presStyleLbl="conFgAcc1" presStyleIdx="2" presStyleCnt="4">
        <dgm:presLayoutVars>
          <dgm:bulletEnabled val="1"/>
        </dgm:presLayoutVars>
      </dgm:prSet>
      <dgm:spPr/>
    </dgm:pt>
    <dgm:pt modelId="{D5AD0AA6-6882-4345-9F13-DB525D6A49FB}" type="pres">
      <dgm:prSet presAssocID="{25518E92-2D27-494E-AE2D-7B278AAFAE9E}" presName="spaceBetweenRectangles" presStyleCnt="0"/>
      <dgm:spPr/>
    </dgm:pt>
    <dgm:pt modelId="{162D94F8-C653-4034-B56E-CD2A7ADE433D}" type="pres">
      <dgm:prSet presAssocID="{0E6F22F2-D1E5-4888-A196-BBC5540B7526}" presName="parentLin" presStyleCnt="0"/>
      <dgm:spPr/>
    </dgm:pt>
    <dgm:pt modelId="{0A8E8F2D-83C0-4841-818C-B052CA2FB7F1}" type="pres">
      <dgm:prSet presAssocID="{0E6F22F2-D1E5-4888-A196-BBC5540B7526}" presName="parentLeftMargin" presStyleLbl="node1" presStyleIdx="2" presStyleCnt="4"/>
      <dgm:spPr/>
    </dgm:pt>
    <dgm:pt modelId="{2E0FC6C3-D48B-470F-B825-AD1B4E17BB6E}" type="pres">
      <dgm:prSet presAssocID="{0E6F22F2-D1E5-4888-A196-BBC5540B752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A96C5BC-CF94-4017-AA31-946C5831CF8C}" type="pres">
      <dgm:prSet presAssocID="{0E6F22F2-D1E5-4888-A196-BBC5540B7526}" presName="negativeSpace" presStyleCnt="0"/>
      <dgm:spPr/>
    </dgm:pt>
    <dgm:pt modelId="{0519A59B-ECB2-4CDE-B1E2-3372C2884C94}" type="pres">
      <dgm:prSet presAssocID="{0E6F22F2-D1E5-4888-A196-BBC5540B752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D380D14-3C8C-403B-8814-8668B1D41F59}" srcId="{18E90EF1-2BA3-4C02-901F-F027D4E7DBDB}" destId="{0E6F22F2-D1E5-4888-A196-BBC5540B7526}" srcOrd="3" destOrd="0" parTransId="{A75952F2-9F91-4E8C-970A-F8D36BF81A46}" sibTransId="{D76F7FA1-6AF2-45A3-9B3A-B5ED1D0CC42F}"/>
    <dgm:cxn modelId="{3D59DC2F-1837-4EA1-957E-F37D864451DE}" type="presOf" srcId="{FDE30A45-A924-4DAB-8344-C186703BD653}" destId="{75066D1F-8428-4AB9-989D-658F33DBBC4C}" srcOrd="0" destOrd="0" presId="urn:microsoft.com/office/officeart/2005/8/layout/list1"/>
    <dgm:cxn modelId="{AAF8DC60-E6A5-4AC9-B1BC-F75DEC051F69}" type="presOf" srcId="{BFBB67BD-B6B6-4D9D-9259-DD2D55219772}" destId="{2FEA01C5-7A2C-4E5E-B030-D15284303605}" srcOrd="0" destOrd="0" presId="urn:microsoft.com/office/officeart/2005/8/layout/list1"/>
    <dgm:cxn modelId="{7FD7016A-6A5F-4AFA-9F73-59BC2FBEE70B}" type="presOf" srcId="{0E6F22F2-D1E5-4888-A196-BBC5540B7526}" destId="{0A8E8F2D-83C0-4841-818C-B052CA2FB7F1}" srcOrd="0" destOrd="0" presId="urn:microsoft.com/office/officeart/2005/8/layout/list1"/>
    <dgm:cxn modelId="{3777FE4A-0BAB-4FC3-966E-2857C9E0DDB0}" srcId="{18E90EF1-2BA3-4C02-901F-F027D4E7DBDB}" destId="{C98C8143-84B1-47E9-90F2-FCAA88E3B7A3}" srcOrd="2" destOrd="0" parTransId="{C5664FBF-48B0-46E2-BA45-71A77CC2744F}" sibTransId="{25518E92-2D27-494E-AE2D-7B278AAFAE9E}"/>
    <dgm:cxn modelId="{3B0EB94B-E884-46C8-BC1D-A101DACA364E}" type="presOf" srcId="{C98C8143-84B1-47E9-90F2-FCAA88E3B7A3}" destId="{19EB143A-22E1-4033-B4D7-52A250DDF7C1}" srcOrd="0" destOrd="0" presId="urn:microsoft.com/office/officeart/2005/8/layout/list1"/>
    <dgm:cxn modelId="{A3B8B180-16B2-4506-9FE3-A8242C15155D}" type="presOf" srcId="{C98C8143-84B1-47E9-90F2-FCAA88E3B7A3}" destId="{402A6B9F-EEC3-4DD5-AF12-990646804A54}" srcOrd="1" destOrd="0" presId="urn:microsoft.com/office/officeart/2005/8/layout/list1"/>
    <dgm:cxn modelId="{87E50B82-3216-4595-8DEC-15835981389B}" type="presOf" srcId="{18E90EF1-2BA3-4C02-901F-F027D4E7DBDB}" destId="{EBFACE9D-6834-4933-B747-9442C044FF44}" srcOrd="0" destOrd="0" presId="urn:microsoft.com/office/officeart/2005/8/layout/list1"/>
    <dgm:cxn modelId="{59EED19F-D3E3-4FDE-8CCD-1C7309BF6806}" type="presOf" srcId="{FDE30A45-A924-4DAB-8344-C186703BD653}" destId="{262826BD-9832-437F-B71E-E85E074DD4FB}" srcOrd="1" destOrd="0" presId="urn:microsoft.com/office/officeart/2005/8/layout/list1"/>
    <dgm:cxn modelId="{338BAEB3-D426-4357-8B9E-BEE0A0CC4A43}" type="presOf" srcId="{BFBB67BD-B6B6-4D9D-9259-DD2D55219772}" destId="{BF750747-E6F1-474C-BE0B-39CA5A7A4BA1}" srcOrd="1" destOrd="0" presId="urn:microsoft.com/office/officeart/2005/8/layout/list1"/>
    <dgm:cxn modelId="{564C13BC-A9F9-470C-A121-F94DADE54AEE}" srcId="{18E90EF1-2BA3-4C02-901F-F027D4E7DBDB}" destId="{BFBB67BD-B6B6-4D9D-9259-DD2D55219772}" srcOrd="1" destOrd="0" parTransId="{9BDDAE46-C555-4EB9-A0D5-4D9AFB3A27B1}" sibTransId="{6298CAFE-49D0-407B-9CD2-05FFC932821A}"/>
    <dgm:cxn modelId="{EAFD6BC2-4498-4370-8E9B-47E585BB5006}" type="presOf" srcId="{0E6F22F2-D1E5-4888-A196-BBC5540B7526}" destId="{2E0FC6C3-D48B-470F-B825-AD1B4E17BB6E}" srcOrd="1" destOrd="0" presId="urn:microsoft.com/office/officeart/2005/8/layout/list1"/>
    <dgm:cxn modelId="{3C8273D4-D6A3-4E1B-B0CC-43802FB572A2}" srcId="{18E90EF1-2BA3-4C02-901F-F027D4E7DBDB}" destId="{FDE30A45-A924-4DAB-8344-C186703BD653}" srcOrd="0" destOrd="0" parTransId="{581B40BC-9810-4109-B0A8-8A7008A0990C}" sibTransId="{EBB4924E-81CC-4F29-AE4A-D6AB3BB70F6E}"/>
    <dgm:cxn modelId="{C372FF2A-93A7-4609-9E6D-99B3B809DA9F}" type="presParOf" srcId="{EBFACE9D-6834-4933-B747-9442C044FF44}" destId="{04842750-5D89-49D2-8E0D-A29C9B0773AE}" srcOrd="0" destOrd="0" presId="urn:microsoft.com/office/officeart/2005/8/layout/list1"/>
    <dgm:cxn modelId="{7ADB82E4-9D8D-43A8-9348-3E0438C15565}" type="presParOf" srcId="{04842750-5D89-49D2-8E0D-A29C9B0773AE}" destId="{75066D1F-8428-4AB9-989D-658F33DBBC4C}" srcOrd="0" destOrd="0" presId="urn:microsoft.com/office/officeart/2005/8/layout/list1"/>
    <dgm:cxn modelId="{FD6F6F06-8FD6-4B44-8D76-29D79A78B027}" type="presParOf" srcId="{04842750-5D89-49D2-8E0D-A29C9B0773AE}" destId="{262826BD-9832-437F-B71E-E85E074DD4FB}" srcOrd="1" destOrd="0" presId="urn:microsoft.com/office/officeart/2005/8/layout/list1"/>
    <dgm:cxn modelId="{F40F4578-AC10-43AA-8F96-E9E282979D2A}" type="presParOf" srcId="{EBFACE9D-6834-4933-B747-9442C044FF44}" destId="{B21BD059-C713-4450-A562-934C629C8B46}" srcOrd="1" destOrd="0" presId="urn:microsoft.com/office/officeart/2005/8/layout/list1"/>
    <dgm:cxn modelId="{A7421785-EB8B-4835-B9E1-424880F080F4}" type="presParOf" srcId="{EBFACE9D-6834-4933-B747-9442C044FF44}" destId="{0349ABEB-31BE-4A41-91B0-200733344BC3}" srcOrd="2" destOrd="0" presId="urn:microsoft.com/office/officeart/2005/8/layout/list1"/>
    <dgm:cxn modelId="{6BE93BE6-831C-42EA-A3EB-A983E9D856CA}" type="presParOf" srcId="{EBFACE9D-6834-4933-B747-9442C044FF44}" destId="{13F1BDEA-B447-4D2E-A5D2-3BF8C5237A33}" srcOrd="3" destOrd="0" presId="urn:microsoft.com/office/officeart/2005/8/layout/list1"/>
    <dgm:cxn modelId="{A11C76E4-AE65-479F-BA06-3BB2DC5B5D8C}" type="presParOf" srcId="{EBFACE9D-6834-4933-B747-9442C044FF44}" destId="{31FEF0CC-2C2B-47C1-8395-07516E6E4042}" srcOrd="4" destOrd="0" presId="urn:microsoft.com/office/officeart/2005/8/layout/list1"/>
    <dgm:cxn modelId="{2BF3FEAE-341A-4312-874E-F792E5A943E0}" type="presParOf" srcId="{31FEF0CC-2C2B-47C1-8395-07516E6E4042}" destId="{2FEA01C5-7A2C-4E5E-B030-D15284303605}" srcOrd="0" destOrd="0" presId="urn:microsoft.com/office/officeart/2005/8/layout/list1"/>
    <dgm:cxn modelId="{7BFB2CCB-0D17-4282-A544-345930453306}" type="presParOf" srcId="{31FEF0CC-2C2B-47C1-8395-07516E6E4042}" destId="{BF750747-E6F1-474C-BE0B-39CA5A7A4BA1}" srcOrd="1" destOrd="0" presId="urn:microsoft.com/office/officeart/2005/8/layout/list1"/>
    <dgm:cxn modelId="{B46784E0-EEBC-45C6-95DB-C4DEF0F20290}" type="presParOf" srcId="{EBFACE9D-6834-4933-B747-9442C044FF44}" destId="{2036F02D-6820-4479-A5CC-95DDA07585A9}" srcOrd="5" destOrd="0" presId="urn:microsoft.com/office/officeart/2005/8/layout/list1"/>
    <dgm:cxn modelId="{74A20DFF-812C-40EB-A8DC-23F04C7D5FEC}" type="presParOf" srcId="{EBFACE9D-6834-4933-B747-9442C044FF44}" destId="{FCBC3709-46AA-44A7-8D7A-D6226BA5091C}" srcOrd="6" destOrd="0" presId="urn:microsoft.com/office/officeart/2005/8/layout/list1"/>
    <dgm:cxn modelId="{D5431A7F-A844-48B3-9129-E7CB596D013F}" type="presParOf" srcId="{EBFACE9D-6834-4933-B747-9442C044FF44}" destId="{F85070E5-0962-4447-B8E0-EC0E80F420CB}" srcOrd="7" destOrd="0" presId="urn:microsoft.com/office/officeart/2005/8/layout/list1"/>
    <dgm:cxn modelId="{980811C4-534F-4A5E-849B-90421BD1D53D}" type="presParOf" srcId="{EBFACE9D-6834-4933-B747-9442C044FF44}" destId="{EECB97D7-EE18-4DAC-8672-99FD9B622A66}" srcOrd="8" destOrd="0" presId="urn:microsoft.com/office/officeart/2005/8/layout/list1"/>
    <dgm:cxn modelId="{5EB4B439-0017-4171-8325-886F208BA765}" type="presParOf" srcId="{EECB97D7-EE18-4DAC-8672-99FD9B622A66}" destId="{19EB143A-22E1-4033-B4D7-52A250DDF7C1}" srcOrd="0" destOrd="0" presId="urn:microsoft.com/office/officeart/2005/8/layout/list1"/>
    <dgm:cxn modelId="{FD748A08-CC03-4CE7-9F1C-7DF23696F1DB}" type="presParOf" srcId="{EECB97D7-EE18-4DAC-8672-99FD9B622A66}" destId="{402A6B9F-EEC3-4DD5-AF12-990646804A54}" srcOrd="1" destOrd="0" presId="urn:microsoft.com/office/officeart/2005/8/layout/list1"/>
    <dgm:cxn modelId="{C3CDE1FE-C590-4169-A7F2-EB8386926D27}" type="presParOf" srcId="{EBFACE9D-6834-4933-B747-9442C044FF44}" destId="{B8DA2E69-5165-425A-9EBC-6602728C7F55}" srcOrd="9" destOrd="0" presId="urn:microsoft.com/office/officeart/2005/8/layout/list1"/>
    <dgm:cxn modelId="{CC32E197-3C7F-4A71-BB4F-30ED85611488}" type="presParOf" srcId="{EBFACE9D-6834-4933-B747-9442C044FF44}" destId="{BCA758A1-402A-4CB8-9213-353A26EFD519}" srcOrd="10" destOrd="0" presId="urn:microsoft.com/office/officeart/2005/8/layout/list1"/>
    <dgm:cxn modelId="{887C4B16-146A-462E-8AF6-A2E34045EB71}" type="presParOf" srcId="{EBFACE9D-6834-4933-B747-9442C044FF44}" destId="{D5AD0AA6-6882-4345-9F13-DB525D6A49FB}" srcOrd="11" destOrd="0" presId="urn:microsoft.com/office/officeart/2005/8/layout/list1"/>
    <dgm:cxn modelId="{F5F1C936-49AD-474B-8243-E01DA32409C0}" type="presParOf" srcId="{EBFACE9D-6834-4933-B747-9442C044FF44}" destId="{162D94F8-C653-4034-B56E-CD2A7ADE433D}" srcOrd="12" destOrd="0" presId="urn:microsoft.com/office/officeart/2005/8/layout/list1"/>
    <dgm:cxn modelId="{41522C28-3819-4CE9-8E7F-1EB72D71EF99}" type="presParOf" srcId="{162D94F8-C653-4034-B56E-CD2A7ADE433D}" destId="{0A8E8F2D-83C0-4841-818C-B052CA2FB7F1}" srcOrd="0" destOrd="0" presId="urn:microsoft.com/office/officeart/2005/8/layout/list1"/>
    <dgm:cxn modelId="{F4CB19AA-81FF-4383-806E-47FD11CD125B}" type="presParOf" srcId="{162D94F8-C653-4034-B56E-CD2A7ADE433D}" destId="{2E0FC6C3-D48B-470F-B825-AD1B4E17BB6E}" srcOrd="1" destOrd="0" presId="urn:microsoft.com/office/officeart/2005/8/layout/list1"/>
    <dgm:cxn modelId="{70365913-E065-4CD4-B0A1-BEB573722778}" type="presParOf" srcId="{EBFACE9D-6834-4933-B747-9442C044FF44}" destId="{BA96C5BC-CF94-4017-AA31-946C5831CF8C}" srcOrd="13" destOrd="0" presId="urn:microsoft.com/office/officeart/2005/8/layout/list1"/>
    <dgm:cxn modelId="{E4466FEA-0FAB-4F44-AD15-5FF451D9ABEA}" type="presParOf" srcId="{EBFACE9D-6834-4933-B747-9442C044FF44}" destId="{0519A59B-ECB2-4CDE-B1E2-3372C2884C9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C564B2-0874-4399-BE01-6E19A86F8A0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444399E-D10D-42F7-824A-82BF2CDFBDBB}">
      <dgm:prSet/>
      <dgm:spPr/>
      <dgm:t>
        <a:bodyPr/>
        <a:lstStyle/>
        <a:p>
          <a:r>
            <a:rPr lang="en-US"/>
            <a:t>Inventory management</a:t>
          </a:r>
        </a:p>
      </dgm:t>
    </dgm:pt>
    <dgm:pt modelId="{09D6A592-FF84-4D3D-A7C3-D06AEB84B1ED}" type="parTrans" cxnId="{838ED067-7F37-42C3-ABD6-2855A7A365E2}">
      <dgm:prSet/>
      <dgm:spPr/>
      <dgm:t>
        <a:bodyPr/>
        <a:lstStyle/>
        <a:p>
          <a:endParaRPr lang="en-US"/>
        </a:p>
      </dgm:t>
    </dgm:pt>
    <dgm:pt modelId="{C7560326-6DA3-4F43-92C3-23A94D81180B}" type="sibTrans" cxnId="{838ED067-7F37-42C3-ABD6-2855A7A365E2}">
      <dgm:prSet/>
      <dgm:spPr/>
      <dgm:t>
        <a:bodyPr/>
        <a:lstStyle/>
        <a:p>
          <a:endParaRPr lang="en-US"/>
        </a:p>
      </dgm:t>
    </dgm:pt>
    <dgm:pt modelId="{663D1924-C0BA-48AD-AE2F-AE499905A518}">
      <dgm:prSet/>
      <dgm:spPr/>
      <dgm:t>
        <a:bodyPr/>
        <a:lstStyle/>
        <a:p>
          <a:r>
            <a:rPr lang="en-US"/>
            <a:t>Supply chain optimization</a:t>
          </a:r>
        </a:p>
      </dgm:t>
    </dgm:pt>
    <dgm:pt modelId="{C146E5EC-0DB0-4373-8ECA-D6F8AE739767}" type="parTrans" cxnId="{55A30531-3162-4FB7-BBE7-9109C8FCCAF1}">
      <dgm:prSet/>
      <dgm:spPr/>
      <dgm:t>
        <a:bodyPr/>
        <a:lstStyle/>
        <a:p>
          <a:endParaRPr lang="en-US"/>
        </a:p>
      </dgm:t>
    </dgm:pt>
    <dgm:pt modelId="{B999E870-501C-4D67-BEF0-F9098B0DB645}" type="sibTrans" cxnId="{55A30531-3162-4FB7-BBE7-9109C8FCCAF1}">
      <dgm:prSet/>
      <dgm:spPr/>
      <dgm:t>
        <a:bodyPr/>
        <a:lstStyle/>
        <a:p>
          <a:endParaRPr lang="en-US"/>
        </a:p>
      </dgm:t>
    </dgm:pt>
    <dgm:pt modelId="{EC4C5ED5-60E8-400F-A093-DA7A36D64DBD}">
      <dgm:prSet/>
      <dgm:spPr/>
      <dgm:t>
        <a:bodyPr/>
        <a:lstStyle/>
        <a:p>
          <a:r>
            <a:rPr lang="en-US"/>
            <a:t>Customer Experience Enhancement </a:t>
          </a:r>
        </a:p>
      </dgm:t>
    </dgm:pt>
    <dgm:pt modelId="{C4175A13-C368-43E8-8C2C-C4CFCE9DCC1E}" type="parTrans" cxnId="{1E4D7768-2C8A-47CC-9C53-4CFB79370517}">
      <dgm:prSet/>
      <dgm:spPr/>
      <dgm:t>
        <a:bodyPr/>
        <a:lstStyle/>
        <a:p>
          <a:endParaRPr lang="en-US"/>
        </a:p>
      </dgm:t>
    </dgm:pt>
    <dgm:pt modelId="{75A2CBF4-D727-443A-8A3C-29B60AE84CFB}" type="sibTrans" cxnId="{1E4D7768-2C8A-47CC-9C53-4CFB79370517}">
      <dgm:prSet/>
      <dgm:spPr/>
      <dgm:t>
        <a:bodyPr/>
        <a:lstStyle/>
        <a:p>
          <a:endParaRPr lang="en-US"/>
        </a:p>
      </dgm:t>
    </dgm:pt>
    <dgm:pt modelId="{C46AED36-E1CE-4257-AFB5-2A8456378200}">
      <dgm:prSet/>
      <dgm:spPr/>
      <dgm:t>
        <a:bodyPr/>
        <a:lstStyle/>
        <a:p>
          <a:r>
            <a:rPr lang="en-US"/>
            <a:t>Customer Insights</a:t>
          </a:r>
        </a:p>
      </dgm:t>
    </dgm:pt>
    <dgm:pt modelId="{3D51DE83-6B79-498F-8587-A50787152377}" type="parTrans" cxnId="{4AD03FD6-F7B6-499C-987B-CCEC53B22454}">
      <dgm:prSet/>
      <dgm:spPr/>
      <dgm:t>
        <a:bodyPr/>
        <a:lstStyle/>
        <a:p>
          <a:endParaRPr lang="en-US"/>
        </a:p>
      </dgm:t>
    </dgm:pt>
    <dgm:pt modelId="{A367F02F-CA57-45EB-9F62-942B0DA028AF}" type="sibTrans" cxnId="{4AD03FD6-F7B6-499C-987B-CCEC53B22454}">
      <dgm:prSet/>
      <dgm:spPr/>
      <dgm:t>
        <a:bodyPr/>
        <a:lstStyle/>
        <a:p>
          <a:endParaRPr lang="en-US"/>
        </a:p>
      </dgm:t>
    </dgm:pt>
    <dgm:pt modelId="{5A3C8F66-109F-4DBD-8874-6B71081AC088}" type="pres">
      <dgm:prSet presAssocID="{FDC564B2-0874-4399-BE01-6E19A86F8A0F}" presName="root" presStyleCnt="0">
        <dgm:presLayoutVars>
          <dgm:dir/>
          <dgm:resizeHandles val="exact"/>
        </dgm:presLayoutVars>
      </dgm:prSet>
      <dgm:spPr/>
    </dgm:pt>
    <dgm:pt modelId="{8B7D3979-747E-4C38-B478-35EFD047FD5B}" type="pres">
      <dgm:prSet presAssocID="{7444399E-D10D-42F7-824A-82BF2CDFBDBB}" presName="compNode" presStyleCnt="0"/>
      <dgm:spPr/>
    </dgm:pt>
    <dgm:pt modelId="{61C17669-CDAB-441C-8407-46783B3D94C0}" type="pres">
      <dgm:prSet presAssocID="{7444399E-D10D-42F7-824A-82BF2CDFBD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599925AD-C191-42D8-BF92-41C951BD9603}" type="pres">
      <dgm:prSet presAssocID="{7444399E-D10D-42F7-824A-82BF2CDFBDBB}" presName="spaceRect" presStyleCnt="0"/>
      <dgm:spPr/>
    </dgm:pt>
    <dgm:pt modelId="{DB3547FB-248B-4F12-AF4E-D5D7ADCABC21}" type="pres">
      <dgm:prSet presAssocID="{7444399E-D10D-42F7-824A-82BF2CDFBDBB}" presName="textRect" presStyleLbl="revTx" presStyleIdx="0" presStyleCnt="4">
        <dgm:presLayoutVars>
          <dgm:chMax val="1"/>
          <dgm:chPref val="1"/>
        </dgm:presLayoutVars>
      </dgm:prSet>
      <dgm:spPr/>
    </dgm:pt>
    <dgm:pt modelId="{1762980E-352D-4D7F-9812-DC4A23ED5BC2}" type="pres">
      <dgm:prSet presAssocID="{C7560326-6DA3-4F43-92C3-23A94D81180B}" presName="sibTrans" presStyleCnt="0"/>
      <dgm:spPr/>
    </dgm:pt>
    <dgm:pt modelId="{0CB97AF2-A624-43A9-B44B-FEFF076B4C7A}" type="pres">
      <dgm:prSet presAssocID="{663D1924-C0BA-48AD-AE2F-AE499905A518}" presName="compNode" presStyleCnt="0"/>
      <dgm:spPr/>
    </dgm:pt>
    <dgm:pt modelId="{AC1EC2B7-E515-4D90-9E55-5B87ED8B61C6}" type="pres">
      <dgm:prSet presAssocID="{663D1924-C0BA-48AD-AE2F-AE499905A5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48A4A2D0-9167-434E-8126-73D8D5C1ED83}" type="pres">
      <dgm:prSet presAssocID="{663D1924-C0BA-48AD-AE2F-AE499905A518}" presName="spaceRect" presStyleCnt="0"/>
      <dgm:spPr/>
    </dgm:pt>
    <dgm:pt modelId="{C15579A0-9E39-4EC3-83CA-62920D3F9F5B}" type="pres">
      <dgm:prSet presAssocID="{663D1924-C0BA-48AD-AE2F-AE499905A518}" presName="textRect" presStyleLbl="revTx" presStyleIdx="1" presStyleCnt="4">
        <dgm:presLayoutVars>
          <dgm:chMax val="1"/>
          <dgm:chPref val="1"/>
        </dgm:presLayoutVars>
      </dgm:prSet>
      <dgm:spPr/>
    </dgm:pt>
    <dgm:pt modelId="{373C3713-A0FA-45BC-8B28-BDE48C289F5B}" type="pres">
      <dgm:prSet presAssocID="{B999E870-501C-4D67-BEF0-F9098B0DB645}" presName="sibTrans" presStyleCnt="0"/>
      <dgm:spPr/>
    </dgm:pt>
    <dgm:pt modelId="{4CDCBC7F-B262-4448-B466-61C802721CF1}" type="pres">
      <dgm:prSet presAssocID="{EC4C5ED5-60E8-400F-A093-DA7A36D64DBD}" presName="compNode" presStyleCnt="0"/>
      <dgm:spPr/>
    </dgm:pt>
    <dgm:pt modelId="{57E9FCF5-E68C-4029-8B63-A8CE6A3E9DCC}" type="pres">
      <dgm:prSet presAssocID="{EC4C5ED5-60E8-400F-A093-DA7A36D64D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626806C-4C6A-4F10-879F-F5435691B9A4}" type="pres">
      <dgm:prSet presAssocID="{EC4C5ED5-60E8-400F-A093-DA7A36D64DBD}" presName="spaceRect" presStyleCnt="0"/>
      <dgm:spPr/>
    </dgm:pt>
    <dgm:pt modelId="{95BB25FC-1A38-4F0D-9E06-9E8343581952}" type="pres">
      <dgm:prSet presAssocID="{EC4C5ED5-60E8-400F-A093-DA7A36D64DBD}" presName="textRect" presStyleLbl="revTx" presStyleIdx="2" presStyleCnt="4">
        <dgm:presLayoutVars>
          <dgm:chMax val="1"/>
          <dgm:chPref val="1"/>
        </dgm:presLayoutVars>
      </dgm:prSet>
      <dgm:spPr/>
    </dgm:pt>
    <dgm:pt modelId="{E0DAB348-3466-42A6-9C11-12D2A3D69C02}" type="pres">
      <dgm:prSet presAssocID="{75A2CBF4-D727-443A-8A3C-29B60AE84CFB}" presName="sibTrans" presStyleCnt="0"/>
      <dgm:spPr/>
    </dgm:pt>
    <dgm:pt modelId="{C7DE5608-0DDE-4E5A-8AB2-ED75276104E3}" type="pres">
      <dgm:prSet presAssocID="{C46AED36-E1CE-4257-AFB5-2A8456378200}" presName="compNode" presStyleCnt="0"/>
      <dgm:spPr/>
    </dgm:pt>
    <dgm:pt modelId="{6D0AC7A7-1095-4370-ABF0-7BF3EBFDA18F}" type="pres">
      <dgm:prSet presAssocID="{C46AED36-E1CE-4257-AFB5-2A84563782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9247AE3-7418-465E-AEF3-8C7A7BC5C0D3}" type="pres">
      <dgm:prSet presAssocID="{C46AED36-E1CE-4257-AFB5-2A8456378200}" presName="spaceRect" presStyleCnt="0"/>
      <dgm:spPr/>
    </dgm:pt>
    <dgm:pt modelId="{1EE17B53-0D7B-4DCF-A798-253D46CD92C4}" type="pres">
      <dgm:prSet presAssocID="{C46AED36-E1CE-4257-AFB5-2A845637820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5A30531-3162-4FB7-BBE7-9109C8FCCAF1}" srcId="{FDC564B2-0874-4399-BE01-6E19A86F8A0F}" destId="{663D1924-C0BA-48AD-AE2F-AE499905A518}" srcOrd="1" destOrd="0" parTransId="{C146E5EC-0DB0-4373-8ECA-D6F8AE739767}" sibTransId="{B999E870-501C-4D67-BEF0-F9098B0DB645}"/>
    <dgm:cxn modelId="{C671D136-B7C6-46DD-BCE2-70BC4D7C28D3}" type="presOf" srcId="{FDC564B2-0874-4399-BE01-6E19A86F8A0F}" destId="{5A3C8F66-109F-4DBD-8874-6B71081AC088}" srcOrd="0" destOrd="0" presId="urn:microsoft.com/office/officeart/2018/2/layout/IconLabelList"/>
    <dgm:cxn modelId="{838ED067-7F37-42C3-ABD6-2855A7A365E2}" srcId="{FDC564B2-0874-4399-BE01-6E19A86F8A0F}" destId="{7444399E-D10D-42F7-824A-82BF2CDFBDBB}" srcOrd="0" destOrd="0" parTransId="{09D6A592-FF84-4D3D-A7C3-D06AEB84B1ED}" sibTransId="{C7560326-6DA3-4F43-92C3-23A94D81180B}"/>
    <dgm:cxn modelId="{1E4D7768-2C8A-47CC-9C53-4CFB79370517}" srcId="{FDC564B2-0874-4399-BE01-6E19A86F8A0F}" destId="{EC4C5ED5-60E8-400F-A093-DA7A36D64DBD}" srcOrd="2" destOrd="0" parTransId="{C4175A13-C368-43E8-8C2C-C4CFCE9DCC1E}" sibTransId="{75A2CBF4-D727-443A-8A3C-29B60AE84CFB}"/>
    <dgm:cxn modelId="{80EE884B-88E6-48F9-A44E-586F77CE8F93}" type="presOf" srcId="{663D1924-C0BA-48AD-AE2F-AE499905A518}" destId="{C15579A0-9E39-4EC3-83CA-62920D3F9F5B}" srcOrd="0" destOrd="0" presId="urn:microsoft.com/office/officeart/2018/2/layout/IconLabelList"/>
    <dgm:cxn modelId="{515B6AA1-2AB6-4BC4-8C06-2560624E587D}" type="presOf" srcId="{7444399E-D10D-42F7-824A-82BF2CDFBDBB}" destId="{DB3547FB-248B-4F12-AF4E-D5D7ADCABC21}" srcOrd="0" destOrd="0" presId="urn:microsoft.com/office/officeart/2018/2/layout/IconLabelList"/>
    <dgm:cxn modelId="{EFC0BAA7-6D48-4A3F-8470-088DEB5159A3}" type="presOf" srcId="{C46AED36-E1CE-4257-AFB5-2A8456378200}" destId="{1EE17B53-0D7B-4DCF-A798-253D46CD92C4}" srcOrd="0" destOrd="0" presId="urn:microsoft.com/office/officeart/2018/2/layout/IconLabelList"/>
    <dgm:cxn modelId="{84C084CC-26BE-4CC0-A868-0D845511E0E9}" type="presOf" srcId="{EC4C5ED5-60E8-400F-A093-DA7A36D64DBD}" destId="{95BB25FC-1A38-4F0D-9E06-9E8343581952}" srcOrd="0" destOrd="0" presId="urn:microsoft.com/office/officeart/2018/2/layout/IconLabelList"/>
    <dgm:cxn modelId="{4AD03FD6-F7B6-499C-987B-CCEC53B22454}" srcId="{FDC564B2-0874-4399-BE01-6E19A86F8A0F}" destId="{C46AED36-E1CE-4257-AFB5-2A8456378200}" srcOrd="3" destOrd="0" parTransId="{3D51DE83-6B79-498F-8587-A50787152377}" sibTransId="{A367F02F-CA57-45EB-9F62-942B0DA028AF}"/>
    <dgm:cxn modelId="{6A1F2895-574E-472D-8B8B-487602CF1CB1}" type="presParOf" srcId="{5A3C8F66-109F-4DBD-8874-6B71081AC088}" destId="{8B7D3979-747E-4C38-B478-35EFD047FD5B}" srcOrd="0" destOrd="0" presId="urn:microsoft.com/office/officeart/2018/2/layout/IconLabelList"/>
    <dgm:cxn modelId="{356BBFAF-2A99-487E-92A4-633083F2AC32}" type="presParOf" srcId="{8B7D3979-747E-4C38-B478-35EFD047FD5B}" destId="{61C17669-CDAB-441C-8407-46783B3D94C0}" srcOrd="0" destOrd="0" presId="urn:microsoft.com/office/officeart/2018/2/layout/IconLabelList"/>
    <dgm:cxn modelId="{093B0930-71C3-4261-B5EB-32EDEA6EFC93}" type="presParOf" srcId="{8B7D3979-747E-4C38-B478-35EFD047FD5B}" destId="{599925AD-C191-42D8-BF92-41C951BD9603}" srcOrd="1" destOrd="0" presId="urn:microsoft.com/office/officeart/2018/2/layout/IconLabelList"/>
    <dgm:cxn modelId="{2E8A2912-1EA9-4150-9572-E898B5C53CB3}" type="presParOf" srcId="{8B7D3979-747E-4C38-B478-35EFD047FD5B}" destId="{DB3547FB-248B-4F12-AF4E-D5D7ADCABC21}" srcOrd="2" destOrd="0" presId="urn:microsoft.com/office/officeart/2018/2/layout/IconLabelList"/>
    <dgm:cxn modelId="{93CDB03E-9C45-49FB-8A4A-81478A0C0658}" type="presParOf" srcId="{5A3C8F66-109F-4DBD-8874-6B71081AC088}" destId="{1762980E-352D-4D7F-9812-DC4A23ED5BC2}" srcOrd="1" destOrd="0" presId="urn:microsoft.com/office/officeart/2018/2/layout/IconLabelList"/>
    <dgm:cxn modelId="{1DA531B3-777C-46AA-9DAA-EB75F2CF6B70}" type="presParOf" srcId="{5A3C8F66-109F-4DBD-8874-6B71081AC088}" destId="{0CB97AF2-A624-43A9-B44B-FEFF076B4C7A}" srcOrd="2" destOrd="0" presId="urn:microsoft.com/office/officeart/2018/2/layout/IconLabelList"/>
    <dgm:cxn modelId="{C1465E50-BF00-43CB-BEDA-F469AD4D0D9A}" type="presParOf" srcId="{0CB97AF2-A624-43A9-B44B-FEFF076B4C7A}" destId="{AC1EC2B7-E515-4D90-9E55-5B87ED8B61C6}" srcOrd="0" destOrd="0" presId="urn:microsoft.com/office/officeart/2018/2/layout/IconLabelList"/>
    <dgm:cxn modelId="{A41839E8-F807-4D9C-A6CA-BB9B30EC80D7}" type="presParOf" srcId="{0CB97AF2-A624-43A9-B44B-FEFF076B4C7A}" destId="{48A4A2D0-9167-434E-8126-73D8D5C1ED83}" srcOrd="1" destOrd="0" presId="urn:microsoft.com/office/officeart/2018/2/layout/IconLabelList"/>
    <dgm:cxn modelId="{B42399BD-B8EF-4CD7-AFD2-17F81D784E2C}" type="presParOf" srcId="{0CB97AF2-A624-43A9-B44B-FEFF076B4C7A}" destId="{C15579A0-9E39-4EC3-83CA-62920D3F9F5B}" srcOrd="2" destOrd="0" presId="urn:microsoft.com/office/officeart/2018/2/layout/IconLabelList"/>
    <dgm:cxn modelId="{C95992D6-051C-44BF-A53F-76CC47198A01}" type="presParOf" srcId="{5A3C8F66-109F-4DBD-8874-6B71081AC088}" destId="{373C3713-A0FA-45BC-8B28-BDE48C289F5B}" srcOrd="3" destOrd="0" presId="urn:microsoft.com/office/officeart/2018/2/layout/IconLabelList"/>
    <dgm:cxn modelId="{FC06020B-BB25-474A-BB61-68BB3F5EF971}" type="presParOf" srcId="{5A3C8F66-109F-4DBD-8874-6B71081AC088}" destId="{4CDCBC7F-B262-4448-B466-61C802721CF1}" srcOrd="4" destOrd="0" presId="urn:microsoft.com/office/officeart/2018/2/layout/IconLabelList"/>
    <dgm:cxn modelId="{39FE2E16-A43E-4DCA-AB6B-36552DC8122C}" type="presParOf" srcId="{4CDCBC7F-B262-4448-B466-61C802721CF1}" destId="{57E9FCF5-E68C-4029-8B63-A8CE6A3E9DCC}" srcOrd="0" destOrd="0" presId="urn:microsoft.com/office/officeart/2018/2/layout/IconLabelList"/>
    <dgm:cxn modelId="{785837A0-65F9-4282-86DC-C2DA54FDA3C3}" type="presParOf" srcId="{4CDCBC7F-B262-4448-B466-61C802721CF1}" destId="{D626806C-4C6A-4F10-879F-F5435691B9A4}" srcOrd="1" destOrd="0" presId="urn:microsoft.com/office/officeart/2018/2/layout/IconLabelList"/>
    <dgm:cxn modelId="{90BBFA55-B149-49DC-8592-F67F5130263E}" type="presParOf" srcId="{4CDCBC7F-B262-4448-B466-61C802721CF1}" destId="{95BB25FC-1A38-4F0D-9E06-9E8343581952}" srcOrd="2" destOrd="0" presId="urn:microsoft.com/office/officeart/2018/2/layout/IconLabelList"/>
    <dgm:cxn modelId="{090F0E46-7F66-46C6-9FC2-E71E565AF77C}" type="presParOf" srcId="{5A3C8F66-109F-4DBD-8874-6B71081AC088}" destId="{E0DAB348-3466-42A6-9C11-12D2A3D69C02}" srcOrd="5" destOrd="0" presId="urn:microsoft.com/office/officeart/2018/2/layout/IconLabelList"/>
    <dgm:cxn modelId="{F9240D3A-3EAE-4727-B909-C4F8E2CCC12E}" type="presParOf" srcId="{5A3C8F66-109F-4DBD-8874-6B71081AC088}" destId="{C7DE5608-0DDE-4E5A-8AB2-ED75276104E3}" srcOrd="6" destOrd="0" presId="urn:microsoft.com/office/officeart/2018/2/layout/IconLabelList"/>
    <dgm:cxn modelId="{65859487-8518-4B84-90B6-DD256D26E75D}" type="presParOf" srcId="{C7DE5608-0DDE-4E5A-8AB2-ED75276104E3}" destId="{6D0AC7A7-1095-4370-ABF0-7BF3EBFDA18F}" srcOrd="0" destOrd="0" presId="urn:microsoft.com/office/officeart/2018/2/layout/IconLabelList"/>
    <dgm:cxn modelId="{66139F00-3037-4006-A8CA-2ED5A2479355}" type="presParOf" srcId="{C7DE5608-0DDE-4E5A-8AB2-ED75276104E3}" destId="{79247AE3-7418-465E-AEF3-8C7A7BC5C0D3}" srcOrd="1" destOrd="0" presId="urn:microsoft.com/office/officeart/2018/2/layout/IconLabelList"/>
    <dgm:cxn modelId="{5279A25B-0B8B-47E0-9475-05D71186BEC6}" type="presParOf" srcId="{C7DE5608-0DDE-4E5A-8AB2-ED75276104E3}" destId="{1EE17B53-0D7B-4DCF-A798-253D46CD92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B830C-2707-4FCD-8464-592F409259EF}">
      <dsp:nvSpPr>
        <dsp:cNvPr id="0" name=""/>
        <dsp:cNvSpPr/>
      </dsp:nvSpPr>
      <dsp:spPr>
        <a:xfrm>
          <a:off x="674477" y="694972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324F8-76B3-4119-89A2-6815146E98F8}">
      <dsp:nvSpPr>
        <dsp:cNvPr id="0" name=""/>
        <dsp:cNvSpPr/>
      </dsp:nvSpPr>
      <dsp:spPr>
        <a:xfrm>
          <a:off x="1076665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182AF-1D41-4054-98AD-D66DCCF5257A}">
      <dsp:nvSpPr>
        <dsp:cNvPr id="0" name=""/>
        <dsp:cNvSpPr/>
      </dsp:nvSpPr>
      <dsp:spPr>
        <a:xfrm>
          <a:off x="71196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Generate massive data</a:t>
          </a:r>
        </a:p>
      </dsp:txBody>
      <dsp:txXfrm>
        <a:off x="71196" y="3169973"/>
        <a:ext cx="3093750" cy="720000"/>
      </dsp:txXfrm>
    </dsp:sp>
    <dsp:sp modelId="{C97FA5C3-432B-4B81-A199-81815FDBB519}">
      <dsp:nvSpPr>
        <dsp:cNvPr id="0" name=""/>
        <dsp:cNvSpPr/>
      </dsp:nvSpPr>
      <dsp:spPr>
        <a:xfrm>
          <a:off x="4309634" y="694972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6709B-EC9F-46A4-9EFF-C73C1EFD4082}">
      <dsp:nvSpPr>
        <dsp:cNvPr id="0" name=""/>
        <dsp:cNvSpPr/>
      </dsp:nvSpPr>
      <dsp:spPr>
        <a:xfrm>
          <a:off x="4711821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E19EF-7FD7-4ADD-BA3E-21360ACF18B6}">
      <dsp:nvSpPr>
        <dsp:cNvPr id="0" name=""/>
        <dsp:cNvSpPr/>
      </dsp:nvSpPr>
      <dsp:spPr>
        <a:xfrm>
          <a:off x="3706353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Wearables devices </a:t>
          </a:r>
        </a:p>
      </dsp:txBody>
      <dsp:txXfrm>
        <a:off x="3706353" y="3169973"/>
        <a:ext cx="3093750" cy="720000"/>
      </dsp:txXfrm>
    </dsp:sp>
    <dsp:sp modelId="{4201BB95-9C1A-48D9-87A4-0E372CF23BCE}">
      <dsp:nvSpPr>
        <dsp:cNvPr id="0" name=""/>
        <dsp:cNvSpPr/>
      </dsp:nvSpPr>
      <dsp:spPr>
        <a:xfrm>
          <a:off x="7944790" y="694972"/>
          <a:ext cx="1887187" cy="18871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AA3B3-4730-466A-AC72-579A4BF825F8}">
      <dsp:nvSpPr>
        <dsp:cNvPr id="0" name=""/>
        <dsp:cNvSpPr/>
      </dsp:nvSpPr>
      <dsp:spPr>
        <a:xfrm>
          <a:off x="8346978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42844-049C-40A2-9332-707F3BFD06EC}">
      <dsp:nvSpPr>
        <dsp:cNvPr id="0" name=""/>
        <dsp:cNvSpPr/>
      </dsp:nvSpPr>
      <dsp:spPr>
        <a:xfrm>
          <a:off x="7341509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Industries machine</a:t>
          </a:r>
        </a:p>
      </dsp:txBody>
      <dsp:txXfrm>
        <a:off x="7341509" y="3169973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D6A01-C118-40AB-8CB5-96928945FC86}">
      <dsp:nvSpPr>
        <dsp:cNvPr id="0" name=""/>
        <dsp:cNvSpPr/>
      </dsp:nvSpPr>
      <dsp:spPr>
        <a:xfrm>
          <a:off x="661514" y="654135"/>
          <a:ext cx="1059905" cy="1059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5E61C-726E-4E3B-92A5-7A5C806CA8D5}">
      <dsp:nvSpPr>
        <dsp:cNvPr id="0" name=""/>
        <dsp:cNvSpPr/>
      </dsp:nvSpPr>
      <dsp:spPr>
        <a:xfrm>
          <a:off x="13794" y="2028227"/>
          <a:ext cx="2355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Decode raw IoT Data</a:t>
          </a:r>
        </a:p>
      </dsp:txBody>
      <dsp:txXfrm>
        <a:off x="13794" y="2028227"/>
        <a:ext cx="2355345" cy="720000"/>
      </dsp:txXfrm>
    </dsp:sp>
    <dsp:sp modelId="{0450FAF4-0BA9-42EB-B0B4-A33C35AA90A1}">
      <dsp:nvSpPr>
        <dsp:cNvPr id="0" name=""/>
        <dsp:cNvSpPr/>
      </dsp:nvSpPr>
      <dsp:spPr>
        <a:xfrm>
          <a:off x="3429044" y="654135"/>
          <a:ext cx="1059905" cy="105990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1ED03-CD36-419C-A211-6108D56A0F90}">
      <dsp:nvSpPr>
        <dsp:cNvPr id="0" name=""/>
        <dsp:cNvSpPr/>
      </dsp:nvSpPr>
      <dsp:spPr>
        <a:xfrm>
          <a:off x="2781324" y="2028227"/>
          <a:ext cx="2355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Extracting valuable insight</a:t>
          </a:r>
        </a:p>
      </dsp:txBody>
      <dsp:txXfrm>
        <a:off x="2781324" y="2028227"/>
        <a:ext cx="2355345" cy="720000"/>
      </dsp:txXfrm>
    </dsp:sp>
    <dsp:sp modelId="{80E964C2-CA13-4BAF-BEF3-DDE185742AE8}">
      <dsp:nvSpPr>
        <dsp:cNvPr id="0" name=""/>
        <dsp:cNvSpPr/>
      </dsp:nvSpPr>
      <dsp:spPr>
        <a:xfrm>
          <a:off x="6196575" y="654135"/>
          <a:ext cx="1059905" cy="1059905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FEBA6-2983-4A19-9517-80DC31ECC80D}">
      <dsp:nvSpPr>
        <dsp:cNvPr id="0" name=""/>
        <dsp:cNvSpPr/>
      </dsp:nvSpPr>
      <dsp:spPr>
        <a:xfrm>
          <a:off x="5548855" y="2028227"/>
          <a:ext cx="2355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Decision Making</a:t>
          </a:r>
        </a:p>
      </dsp:txBody>
      <dsp:txXfrm>
        <a:off x="5548855" y="2028227"/>
        <a:ext cx="2355345" cy="720000"/>
      </dsp:txXfrm>
    </dsp:sp>
    <dsp:sp modelId="{2711CAF7-996E-43F4-8893-32EB98547B07}">
      <dsp:nvSpPr>
        <dsp:cNvPr id="0" name=""/>
        <dsp:cNvSpPr/>
      </dsp:nvSpPr>
      <dsp:spPr>
        <a:xfrm>
          <a:off x="8964106" y="654135"/>
          <a:ext cx="1059905" cy="1059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C3D02-8013-405D-9F2A-80BA9DAC89FC}">
      <dsp:nvSpPr>
        <dsp:cNvPr id="0" name=""/>
        <dsp:cNvSpPr/>
      </dsp:nvSpPr>
      <dsp:spPr>
        <a:xfrm>
          <a:off x="8316386" y="2028227"/>
          <a:ext cx="2355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Empowering Organization</a:t>
          </a:r>
        </a:p>
      </dsp:txBody>
      <dsp:txXfrm>
        <a:off x="8316386" y="2028227"/>
        <a:ext cx="235534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A53C2-3822-43BA-A71A-0C5C57FBBAA5}">
      <dsp:nvSpPr>
        <dsp:cNvPr id="0" name=""/>
        <dsp:cNvSpPr/>
      </dsp:nvSpPr>
      <dsp:spPr>
        <a:xfrm>
          <a:off x="164165" y="138487"/>
          <a:ext cx="1311053" cy="13110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4CB20-34D9-47A9-8672-F01AF959A203}">
      <dsp:nvSpPr>
        <dsp:cNvPr id="0" name=""/>
        <dsp:cNvSpPr/>
      </dsp:nvSpPr>
      <dsp:spPr>
        <a:xfrm>
          <a:off x="439486" y="413808"/>
          <a:ext cx="760410" cy="76041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7C7C5-40E4-4DB7-83FA-308FB5C52D0C}">
      <dsp:nvSpPr>
        <dsp:cNvPr id="0" name=""/>
        <dsp:cNvSpPr/>
      </dsp:nvSpPr>
      <dsp:spPr>
        <a:xfrm>
          <a:off x="1756158" y="138487"/>
          <a:ext cx="3090339" cy="131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ML at the edge of IoT network enables</a:t>
          </a:r>
        </a:p>
      </dsp:txBody>
      <dsp:txXfrm>
        <a:off x="1756158" y="138487"/>
        <a:ext cx="3090339" cy="1311053"/>
      </dsp:txXfrm>
    </dsp:sp>
    <dsp:sp modelId="{9E4676D4-4055-4BAC-93EB-1FD5E899EF4A}">
      <dsp:nvSpPr>
        <dsp:cNvPr id="0" name=""/>
        <dsp:cNvSpPr/>
      </dsp:nvSpPr>
      <dsp:spPr>
        <a:xfrm>
          <a:off x="5384966" y="138487"/>
          <a:ext cx="1311053" cy="13110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7DC36-5E52-4E45-808B-CE3C86FCB2A3}">
      <dsp:nvSpPr>
        <dsp:cNvPr id="0" name=""/>
        <dsp:cNvSpPr/>
      </dsp:nvSpPr>
      <dsp:spPr>
        <a:xfrm>
          <a:off x="5660287" y="413808"/>
          <a:ext cx="760410" cy="76041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CABA1-FADB-4CC4-AED4-EB3A2455E55E}">
      <dsp:nvSpPr>
        <dsp:cNvPr id="0" name=""/>
        <dsp:cNvSpPr/>
      </dsp:nvSpPr>
      <dsp:spPr>
        <a:xfrm>
          <a:off x="6976959" y="138487"/>
          <a:ext cx="3090339" cy="131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Swifts</a:t>
          </a:r>
        </a:p>
      </dsp:txBody>
      <dsp:txXfrm>
        <a:off x="6976959" y="138487"/>
        <a:ext cx="3090339" cy="1311053"/>
      </dsp:txXfrm>
    </dsp:sp>
    <dsp:sp modelId="{1F3FFFB9-3F22-4B56-B622-35E7EF5D04EF}">
      <dsp:nvSpPr>
        <dsp:cNvPr id="0" name=""/>
        <dsp:cNvSpPr/>
      </dsp:nvSpPr>
      <dsp:spPr>
        <a:xfrm>
          <a:off x="164165" y="2043327"/>
          <a:ext cx="1311053" cy="13110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F55B6-E0C1-4C33-82AB-DD92B2C6B2B2}">
      <dsp:nvSpPr>
        <dsp:cNvPr id="0" name=""/>
        <dsp:cNvSpPr/>
      </dsp:nvSpPr>
      <dsp:spPr>
        <a:xfrm>
          <a:off x="439486" y="2318648"/>
          <a:ext cx="760410" cy="76041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7F98A-394C-48E3-B121-BF857D72D50B}">
      <dsp:nvSpPr>
        <dsp:cNvPr id="0" name=""/>
        <dsp:cNvSpPr/>
      </dsp:nvSpPr>
      <dsp:spPr>
        <a:xfrm>
          <a:off x="1756158" y="2043327"/>
          <a:ext cx="3090339" cy="131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Low-latency</a:t>
          </a:r>
        </a:p>
      </dsp:txBody>
      <dsp:txXfrm>
        <a:off x="1756158" y="2043327"/>
        <a:ext cx="3090339" cy="1311053"/>
      </dsp:txXfrm>
    </dsp:sp>
    <dsp:sp modelId="{C95A7A00-7DF9-434A-9706-9146B7029448}">
      <dsp:nvSpPr>
        <dsp:cNvPr id="0" name=""/>
        <dsp:cNvSpPr/>
      </dsp:nvSpPr>
      <dsp:spPr>
        <a:xfrm>
          <a:off x="5384966" y="2043327"/>
          <a:ext cx="1311053" cy="131105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53BF9-3EBB-475C-8819-474E296E9A0E}">
      <dsp:nvSpPr>
        <dsp:cNvPr id="0" name=""/>
        <dsp:cNvSpPr/>
      </dsp:nvSpPr>
      <dsp:spPr>
        <a:xfrm>
          <a:off x="5660287" y="2318648"/>
          <a:ext cx="760410" cy="76041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4CE9C-06BB-46F0-AFCA-52651E061B67}">
      <dsp:nvSpPr>
        <dsp:cNvPr id="0" name=""/>
        <dsp:cNvSpPr/>
      </dsp:nvSpPr>
      <dsp:spPr>
        <a:xfrm>
          <a:off x="6976959" y="2043327"/>
          <a:ext cx="3090339" cy="131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Decision making</a:t>
          </a:r>
        </a:p>
      </dsp:txBody>
      <dsp:txXfrm>
        <a:off x="6976959" y="2043327"/>
        <a:ext cx="3090339" cy="1311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F74AF-C60C-4190-9BC1-5E826858E8A3}">
      <dsp:nvSpPr>
        <dsp:cNvPr id="0" name=""/>
        <dsp:cNvSpPr/>
      </dsp:nvSpPr>
      <dsp:spPr>
        <a:xfrm>
          <a:off x="635507" y="0"/>
          <a:ext cx="5541264" cy="554126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38476-070B-4E35-B455-D8DAF3F5DBE2}">
      <dsp:nvSpPr>
        <dsp:cNvPr id="0" name=""/>
        <dsp:cNvSpPr/>
      </dsp:nvSpPr>
      <dsp:spPr>
        <a:xfrm>
          <a:off x="1161928" y="526420"/>
          <a:ext cx="2161092" cy="21610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Securing IoT eco-system</a:t>
          </a:r>
        </a:p>
      </dsp:txBody>
      <dsp:txXfrm>
        <a:off x="1267424" y="631916"/>
        <a:ext cx="1950100" cy="1950100"/>
      </dsp:txXfrm>
    </dsp:sp>
    <dsp:sp modelId="{BD7D0970-A847-48CF-ACBE-3FC73BAA677A}">
      <dsp:nvSpPr>
        <dsp:cNvPr id="0" name=""/>
        <dsp:cNvSpPr/>
      </dsp:nvSpPr>
      <dsp:spPr>
        <a:xfrm>
          <a:off x="3489258" y="526420"/>
          <a:ext cx="2161092" cy="21610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Detect anomalies in data patterns</a:t>
          </a:r>
        </a:p>
      </dsp:txBody>
      <dsp:txXfrm>
        <a:off x="3594754" y="631916"/>
        <a:ext cx="1950100" cy="1950100"/>
      </dsp:txXfrm>
    </dsp:sp>
    <dsp:sp modelId="{6982AF72-0831-41B3-87FE-020CD1204131}">
      <dsp:nvSpPr>
        <dsp:cNvPr id="0" name=""/>
        <dsp:cNvSpPr/>
      </dsp:nvSpPr>
      <dsp:spPr>
        <a:xfrm>
          <a:off x="1161928" y="2853750"/>
          <a:ext cx="2161092" cy="21610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Defense against cyber threads </a:t>
          </a:r>
        </a:p>
      </dsp:txBody>
      <dsp:txXfrm>
        <a:off x="1267424" y="2959246"/>
        <a:ext cx="1950100" cy="1950100"/>
      </dsp:txXfrm>
    </dsp:sp>
    <dsp:sp modelId="{6A7CD0F5-09AF-4B99-BD49-F63314130809}">
      <dsp:nvSpPr>
        <dsp:cNvPr id="0" name=""/>
        <dsp:cNvSpPr/>
      </dsp:nvSpPr>
      <dsp:spPr>
        <a:xfrm>
          <a:off x="3489258" y="2853750"/>
          <a:ext cx="2161092" cy="21610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Ensure integrity of IoT System</a:t>
          </a:r>
        </a:p>
      </dsp:txBody>
      <dsp:txXfrm>
        <a:off x="3594754" y="2959246"/>
        <a:ext cx="1950100" cy="1950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9ABEB-31BE-4A41-91B0-200733344BC3}">
      <dsp:nvSpPr>
        <dsp:cNvPr id="0" name=""/>
        <dsp:cNvSpPr/>
      </dsp:nvSpPr>
      <dsp:spPr>
        <a:xfrm>
          <a:off x="0" y="499571"/>
          <a:ext cx="6812280" cy="78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826BD-9832-437F-B71E-E85E074DD4FB}">
      <dsp:nvSpPr>
        <dsp:cNvPr id="0" name=""/>
        <dsp:cNvSpPr/>
      </dsp:nvSpPr>
      <dsp:spPr>
        <a:xfrm>
          <a:off x="340614" y="42011"/>
          <a:ext cx="4768596" cy="915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242" tIns="0" rIns="180242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Industrial 🏭 IoT</a:t>
          </a:r>
        </a:p>
      </dsp:txBody>
      <dsp:txXfrm>
        <a:off x="385286" y="86683"/>
        <a:ext cx="4679252" cy="825776"/>
      </dsp:txXfrm>
    </dsp:sp>
    <dsp:sp modelId="{FCBC3709-46AA-44A7-8D7A-D6226BA5091C}">
      <dsp:nvSpPr>
        <dsp:cNvPr id="0" name=""/>
        <dsp:cNvSpPr/>
      </dsp:nvSpPr>
      <dsp:spPr>
        <a:xfrm>
          <a:off x="0" y="1905731"/>
          <a:ext cx="6812280" cy="78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50747-E6F1-474C-BE0B-39CA5A7A4BA1}">
      <dsp:nvSpPr>
        <dsp:cNvPr id="0" name=""/>
        <dsp:cNvSpPr/>
      </dsp:nvSpPr>
      <dsp:spPr>
        <a:xfrm>
          <a:off x="340614" y="1448171"/>
          <a:ext cx="4768596" cy="915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242" tIns="0" rIns="180242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Healthcare </a:t>
          </a:r>
        </a:p>
      </dsp:txBody>
      <dsp:txXfrm>
        <a:off x="385286" y="1492843"/>
        <a:ext cx="4679252" cy="825776"/>
      </dsp:txXfrm>
    </dsp:sp>
    <dsp:sp modelId="{BCA758A1-402A-4CB8-9213-353A26EFD519}">
      <dsp:nvSpPr>
        <dsp:cNvPr id="0" name=""/>
        <dsp:cNvSpPr/>
      </dsp:nvSpPr>
      <dsp:spPr>
        <a:xfrm>
          <a:off x="0" y="3311892"/>
          <a:ext cx="6812280" cy="78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A6B9F-EEC3-4DD5-AF12-990646804A54}">
      <dsp:nvSpPr>
        <dsp:cNvPr id="0" name=""/>
        <dsp:cNvSpPr/>
      </dsp:nvSpPr>
      <dsp:spPr>
        <a:xfrm>
          <a:off x="340614" y="2854331"/>
          <a:ext cx="4768596" cy="915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242" tIns="0" rIns="180242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Smart agriculture</a:t>
          </a:r>
        </a:p>
      </dsp:txBody>
      <dsp:txXfrm>
        <a:off x="385286" y="2899003"/>
        <a:ext cx="4679252" cy="825776"/>
      </dsp:txXfrm>
    </dsp:sp>
    <dsp:sp modelId="{0519A59B-ECB2-4CDE-B1E2-3372C2884C94}">
      <dsp:nvSpPr>
        <dsp:cNvPr id="0" name=""/>
        <dsp:cNvSpPr/>
      </dsp:nvSpPr>
      <dsp:spPr>
        <a:xfrm>
          <a:off x="0" y="4718052"/>
          <a:ext cx="6812280" cy="781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FC6C3-D48B-470F-B825-AD1B4E17BB6E}">
      <dsp:nvSpPr>
        <dsp:cNvPr id="0" name=""/>
        <dsp:cNvSpPr/>
      </dsp:nvSpPr>
      <dsp:spPr>
        <a:xfrm>
          <a:off x="340614" y="4260492"/>
          <a:ext cx="4768596" cy="915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242" tIns="0" rIns="180242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Energy management </a:t>
          </a:r>
        </a:p>
      </dsp:txBody>
      <dsp:txXfrm>
        <a:off x="385286" y="4305164"/>
        <a:ext cx="4679252" cy="8257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17669-CDAB-441C-8407-46783B3D94C0}">
      <dsp:nvSpPr>
        <dsp:cNvPr id="0" name=""/>
        <dsp:cNvSpPr/>
      </dsp:nvSpPr>
      <dsp:spPr>
        <a:xfrm>
          <a:off x="1134975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547FB-248B-4F12-AF4E-D5D7ADCABC21}">
      <dsp:nvSpPr>
        <dsp:cNvPr id="0" name=""/>
        <dsp:cNvSpPr/>
      </dsp:nvSpPr>
      <dsp:spPr>
        <a:xfrm>
          <a:off x="56515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Inventory management</a:t>
          </a:r>
        </a:p>
      </dsp:txBody>
      <dsp:txXfrm>
        <a:off x="565154" y="2519824"/>
        <a:ext cx="2072076" cy="720000"/>
      </dsp:txXfrm>
    </dsp:sp>
    <dsp:sp modelId="{AC1EC2B7-E515-4D90-9E55-5B87ED8B61C6}">
      <dsp:nvSpPr>
        <dsp:cNvPr id="0" name=""/>
        <dsp:cNvSpPr/>
      </dsp:nvSpPr>
      <dsp:spPr>
        <a:xfrm>
          <a:off x="3569665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579A0-9E39-4EC3-83CA-62920D3F9F5B}">
      <dsp:nvSpPr>
        <dsp:cNvPr id="0" name=""/>
        <dsp:cNvSpPr/>
      </dsp:nvSpPr>
      <dsp:spPr>
        <a:xfrm>
          <a:off x="299984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Supply chain optimization</a:t>
          </a:r>
        </a:p>
      </dsp:txBody>
      <dsp:txXfrm>
        <a:off x="2999844" y="2519824"/>
        <a:ext cx="2072076" cy="720000"/>
      </dsp:txXfrm>
    </dsp:sp>
    <dsp:sp modelId="{57E9FCF5-E68C-4029-8B63-A8CE6A3E9DCC}">
      <dsp:nvSpPr>
        <dsp:cNvPr id="0" name=""/>
        <dsp:cNvSpPr/>
      </dsp:nvSpPr>
      <dsp:spPr>
        <a:xfrm>
          <a:off x="6004355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B25FC-1A38-4F0D-9E06-9E8343581952}">
      <dsp:nvSpPr>
        <dsp:cNvPr id="0" name=""/>
        <dsp:cNvSpPr/>
      </dsp:nvSpPr>
      <dsp:spPr>
        <a:xfrm>
          <a:off x="543453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Customer Experience Enhancement </a:t>
          </a:r>
        </a:p>
      </dsp:txBody>
      <dsp:txXfrm>
        <a:off x="5434534" y="2519824"/>
        <a:ext cx="2072076" cy="720000"/>
      </dsp:txXfrm>
    </dsp:sp>
    <dsp:sp modelId="{6D0AC7A7-1095-4370-ABF0-7BF3EBFDA18F}">
      <dsp:nvSpPr>
        <dsp:cNvPr id="0" name=""/>
        <dsp:cNvSpPr/>
      </dsp:nvSpPr>
      <dsp:spPr>
        <a:xfrm>
          <a:off x="8439046" y="1295599"/>
          <a:ext cx="932434" cy="932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17B53-0D7B-4DCF-A798-253D46CD92C4}">
      <dsp:nvSpPr>
        <dsp:cNvPr id="0" name=""/>
        <dsp:cNvSpPr/>
      </dsp:nvSpPr>
      <dsp:spPr>
        <a:xfrm>
          <a:off x="7869224" y="2519824"/>
          <a:ext cx="2072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Customer Insights</a:t>
          </a:r>
        </a:p>
      </dsp:txBody>
      <dsp:txXfrm>
        <a:off x="7869224" y="2519824"/>
        <a:ext cx="20720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08A0F-555E-4096-85C9-744B388C4F8D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991B1-839B-4E38-901D-8BEC3936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3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991B1-839B-4E38-901D-8BEC393672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5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769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88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92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0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3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5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8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1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6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1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1A2F662-ABCB-829C-850B-86570154A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4" r="8" b="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  <a:cs typeface="Calibri Light"/>
              </a:rPr>
              <a:t>THE INTRACTIONOF DATASCIENCE AND IOT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81C77-81AB-F759-235F-07624747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sz="2800"/>
              <a:t>IOT AND DATASCIENCE IN VRIOUS SECTOR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238DEC-FBF7-E2BC-03B3-944199822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454228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0388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thoscope">
            <a:extLst>
              <a:ext uri="{FF2B5EF4-FFF2-40B4-BE49-F238E27FC236}">
                <a16:creationId xmlns:a16="http://schemas.microsoft.com/office/drawing/2014/main" id="{AB563688-4389-C7D7-1524-AE69CCE44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7" r="103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240F4-3FCC-12FD-A410-24D4FAF8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HEALTHCARE APPLICATIONS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2632-ECD1-A6D7-A3FB-890546F2E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1700"/>
              <a:t>IoT Enhance patient care</a:t>
            </a:r>
          </a:p>
          <a:p>
            <a:r>
              <a:rPr lang="en-US" sz="1700"/>
              <a:t>Data Science analysis patient data</a:t>
            </a:r>
          </a:p>
          <a:p>
            <a:r>
              <a:rPr lang="en-US" sz="1700"/>
              <a:t>Improve diagnostics and treatment plans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798591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Drone flying over a field">
            <a:extLst>
              <a:ext uri="{FF2B5EF4-FFF2-40B4-BE49-F238E27FC236}">
                <a16:creationId xmlns:a16="http://schemas.microsoft.com/office/drawing/2014/main" id="{825B4BF8-58C3-65C2-9261-38049735E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9" r="172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CBA94-BDF0-DEAC-1353-AF114763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SMART AGRICULTURE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90E4-2BB7-0911-8642-4119B9635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1700"/>
              <a:t>Improve crop yield </a:t>
            </a:r>
          </a:p>
          <a:p>
            <a:r>
              <a:rPr lang="en-US" sz="1700"/>
              <a:t>Resource efficiency </a:t>
            </a:r>
          </a:p>
          <a:p>
            <a:r>
              <a:rPr lang="en-US" sz="1700"/>
              <a:t>Pest controls </a:t>
            </a:r>
          </a:p>
          <a:p>
            <a:r>
              <a:rPr lang="en-US" sz="1700"/>
              <a:t>Smart irrigation system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69932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99EB61A-4295-310A-1AD2-7747E78C9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30" r="22205" b="625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BAF67-872A-3BBF-351A-64734EEB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ENERGY MANAGEMENT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8346-5CBA-0C3F-51B1-55321265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IoT enhance energy management </a:t>
            </a:r>
          </a:p>
          <a:p>
            <a:r>
              <a:rPr lang="en-US" sz="1700">
                <a:solidFill>
                  <a:schemeClr val="bg1"/>
                </a:solidFill>
              </a:rPr>
              <a:t>Data Science optimize consumption, predicts demands </a:t>
            </a:r>
          </a:p>
        </p:txBody>
      </p:sp>
    </p:spTree>
    <p:extLst>
      <p:ext uri="{BB962C8B-B14F-4D97-AF65-F5344CB8AC3E}">
        <p14:creationId xmlns:p14="http://schemas.microsoft.com/office/powerpoint/2010/main" val="3008183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gitally rendered city with numbers">
            <a:extLst>
              <a:ext uri="{FF2B5EF4-FFF2-40B4-BE49-F238E27FC236}">
                <a16:creationId xmlns:a16="http://schemas.microsoft.com/office/drawing/2014/main" id="{F524044B-72AC-29BC-5E46-08439312C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5" r="33313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DA52A-7ED2-ECA7-A917-B01531CB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SMART  CITIES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25DF8-C72A-995E-BABD-3717042D3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1800"/>
              <a:t>IoT shapes smart cities</a:t>
            </a:r>
          </a:p>
          <a:p>
            <a:r>
              <a:rPr lang="en-US" sz="1800"/>
              <a:t>Data – driven solution </a:t>
            </a:r>
          </a:p>
          <a:p>
            <a:pPr marL="0" indent="0">
              <a:buNone/>
            </a:pPr>
            <a:r>
              <a:rPr lang="en-US" sz="1800"/>
              <a:t>         - optimize traffics 🚥 flow</a:t>
            </a:r>
          </a:p>
          <a:p>
            <a:pPr marL="0" indent="0">
              <a:buNone/>
            </a:pPr>
            <a:r>
              <a:rPr lang="en-US" sz="1800"/>
              <a:t>     -  reduce pollution </a:t>
            </a:r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407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1F0F7-21E4-D9A7-B9EA-05EB19A8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/>
              <a:t>RETAIL OPTIMIZATION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C07044-59D4-0087-2CEA-EA322C0FF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34477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7529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A38EBA-6E97-44A4-B4B8-D9FB5D33F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76A6B-003A-0234-9FFE-B8329C6F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502858" cy="1087819"/>
          </a:xfrm>
        </p:spPr>
        <p:txBody>
          <a:bodyPr anchor="b">
            <a:normAutofit/>
          </a:bodyPr>
          <a:lstStyle/>
          <a:p>
            <a:r>
              <a:rPr lang="en-US" sz="3100"/>
              <a:t>ENVIROMENTAL MONITORING</a:t>
            </a:r>
          </a:p>
        </p:txBody>
      </p:sp>
      <p:sp>
        <p:nvSpPr>
          <p:cNvPr id="11" name="!!accent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480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96B2-8125-8852-2D19-A33520C34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502858" cy="3492868"/>
          </a:xfrm>
        </p:spPr>
        <p:txBody>
          <a:bodyPr lIns="109728" tIns="109728" rIns="109728" bIns="91440">
            <a:normAutofit/>
          </a:bodyPr>
          <a:lstStyle/>
          <a:p>
            <a:r>
              <a:rPr lang="en-US" sz="1700"/>
              <a:t>IoT monitors environment</a:t>
            </a:r>
          </a:p>
          <a:p>
            <a:r>
              <a:rPr lang="en-US" sz="1700"/>
              <a:t>Data Science aids in analysis 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1700"/>
              <a:t>Climate data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sz="1700"/>
              <a:t>Tracking pollution levels</a:t>
            </a:r>
          </a:p>
          <a:p>
            <a:pPr lvl="1">
              <a:buFont typeface="Calibri" panose="020B0604020202020204" pitchFamily="34" charset="0"/>
              <a:buChar char="-"/>
            </a:pPr>
            <a:endParaRPr lang="en-US" sz="1700"/>
          </a:p>
        </p:txBody>
      </p:sp>
      <p:pic>
        <p:nvPicPr>
          <p:cNvPr id="5" name="Picture 4" descr="Upwards trending chart on a screen">
            <a:extLst>
              <a:ext uri="{FF2B5EF4-FFF2-40B4-BE49-F238E27FC236}">
                <a16:creationId xmlns:a16="http://schemas.microsoft.com/office/drawing/2014/main" id="{3EEC2E8E-DF95-B32A-7FAD-FDBB75F4B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39" r="13912" b="-4"/>
          <a:stretch/>
        </p:blipFill>
        <p:spPr>
          <a:xfrm>
            <a:off x="5385816" y="-2"/>
            <a:ext cx="680618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6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AF38DC-B069-4F74-89ED-92C7579C3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Cardboard boxes on conveyor belt">
            <a:extLst>
              <a:ext uri="{FF2B5EF4-FFF2-40B4-BE49-F238E27FC236}">
                <a16:creationId xmlns:a16="http://schemas.microsoft.com/office/drawing/2014/main" id="{1D20BD0B-B9AB-43E9-F5C1-CF9523265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35" r="9829" b="-3"/>
          <a:stretch/>
        </p:blipFill>
        <p:spPr>
          <a:xfrm>
            <a:off x="4883023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7F574-51BA-8995-8CF9-3A5523D9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n-US" sz="3400"/>
              <a:t>TRANSPORTATION INNOVITATION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0CBFF4-EA32-4FE2-BA6B-8F3A6E6ED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253806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0DF0-F5F5-0C85-3095-19B217E0E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1800"/>
              <a:t>IoT transform transportation</a:t>
            </a:r>
          </a:p>
          <a:p>
            <a:r>
              <a:rPr lang="en-US" sz="1800"/>
              <a:t>Data-driven solution improve logistics, enhance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10716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34DF7-B6C4-CD4B-4D96-61F1E7B21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9" r="29939" b="6250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06D5-22B7-DD09-C94C-F9D00D3A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FUTURE POSSIBILITIES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76A0A-1CCB-D02B-3DC1-B43440C3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1800"/>
              <a:t>The future possibilities are limitless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3067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molecular model">
            <a:extLst>
              <a:ext uri="{FF2B5EF4-FFF2-40B4-BE49-F238E27FC236}">
                <a16:creationId xmlns:a16="http://schemas.microsoft.com/office/drawing/2014/main" id="{3CA21C4A-3EC1-62E2-80CD-790399918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51" b="-3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687E9-FFC7-A870-9D75-FC7C3A1C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49FC6-EDF0-8A60-C732-39FC585DB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The synergy of Data Science and IoT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chemeClr val="bg1"/>
                </a:solidFill>
              </a:rPr>
              <a:t>reshapes industries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chemeClr val="bg1"/>
                </a:solidFill>
              </a:rPr>
              <a:t>Fostering innovation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chemeClr val="bg1"/>
                </a:solidFill>
              </a:rPr>
              <a:t>And efficiency</a:t>
            </a:r>
          </a:p>
        </p:txBody>
      </p:sp>
    </p:spTree>
    <p:extLst>
      <p:ext uri="{BB962C8B-B14F-4D97-AF65-F5344CB8AC3E}">
        <p14:creationId xmlns:p14="http://schemas.microsoft.com/office/powerpoint/2010/main" val="424053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F27744B-47AB-4459-8C2F-1D5EE63A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Electronic circuit board">
            <a:extLst>
              <a:ext uri="{FF2B5EF4-FFF2-40B4-BE49-F238E27FC236}">
                <a16:creationId xmlns:a16="http://schemas.microsoft.com/office/drawing/2014/main" id="{FCC1C984-9E49-89D4-1F88-93446B86D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81" r="-3" b="-3"/>
          <a:stretch/>
        </p:blipFill>
        <p:spPr>
          <a:xfrm>
            <a:off x="1" y="10"/>
            <a:ext cx="6865165" cy="6857990"/>
          </a:xfrm>
          <a:custGeom>
            <a:avLst/>
            <a:gdLst/>
            <a:ahLst/>
            <a:cxnLst/>
            <a:rect l="l" t="t" r="r" b="b"/>
            <a:pathLst>
              <a:path w="6865165" h="6858000">
                <a:moveTo>
                  <a:pt x="0" y="0"/>
                </a:moveTo>
                <a:lnTo>
                  <a:pt x="6865165" y="0"/>
                </a:lnTo>
                <a:lnTo>
                  <a:pt x="6859621" y="22952"/>
                </a:lnTo>
                <a:cubicBezTo>
                  <a:pt x="6623056" y="1069835"/>
                  <a:pt x="6492240" y="2220824"/>
                  <a:pt x="6492240" y="3429001"/>
                </a:cubicBezTo>
                <a:cubicBezTo>
                  <a:pt x="6492240" y="4637179"/>
                  <a:pt x="6623056" y="5788167"/>
                  <a:pt x="6859621" y="6835050"/>
                </a:cubicBezTo>
                <a:lnTo>
                  <a:pt x="68651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7D266DCC-5218-4AE0-B964-6FC2EA3BD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40" y="0"/>
            <a:ext cx="5699760" cy="6858000"/>
          </a:xfrm>
          <a:custGeom>
            <a:avLst/>
            <a:gdLst>
              <a:gd name="connsiteX0" fmla="*/ 365648 w 5588548"/>
              <a:gd name="connsiteY0" fmla="*/ 0 h 6858000"/>
              <a:gd name="connsiteX1" fmla="*/ 5588548 w 5588548"/>
              <a:gd name="connsiteY1" fmla="*/ 0 h 6858000"/>
              <a:gd name="connsiteX2" fmla="*/ 5588548 w 5588548"/>
              <a:gd name="connsiteY2" fmla="*/ 6858000 h 6858000"/>
              <a:gd name="connsiteX3" fmla="*/ 365648 w 5588548"/>
              <a:gd name="connsiteY3" fmla="*/ 6858000 h 6858000"/>
              <a:gd name="connsiteX4" fmla="*/ 360213 w 5588548"/>
              <a:gd name="connsiteY4" fmla="*/ 6835050 h 6858000"/>
              <a:gd name="connsiteX5" fmla="*/ 0 w 5588548"/>
              <a:gd name="connsiteY5" fmla="*/ 3429001 h 6858000"/>
              <a:gd name="connsiteX6" fmla="*/ 360213 w 5588548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8548" h="6858000">
                <a:moveTo>
                  <a:pt x="365648" y="0"/>
                </a:moveTo>
                <a:lnTo>
                  <a:pt x="5588548" y="0"/>
                </a:lnTo>
                <a:lnTo>
                  <a:pt x="55885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973DE4F1-1583-4AE3-9696-9659D27C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384" y="0"/>
            <a:ext cx="5690616" cy="6858000"/>
          </a:xfrm>
          <a:custGeom>
            <a:avLst/>
            <a:gdLst>
              <a:gd name="connsiteX0" fmla="*/ 372925 w 5690616"/>
              <a:gd name="connsiteY0" fmla="*/ 0 h 6858000"/>
              <a:gd name="connsiteX1" fmla="*/ 5690616 w 5690616"/>
              <a:gd name="connsiteY1" fmla="*/ 0 h 6858000"/>
              <a:gd name="connsiteX2" fmla="*/ 5690616 w 5690616"/>
              <a:gd name="connsiteY2" fmla="*/ 6858000 h 6858000"/>
              <a:gd name="connsiteX3" fmla="*/ 372925 w 5690616"/>
              <a:gd name="connsiteY3" fmla="*/ 6858000 h 6858000"/>
              <a:gd name="connsiteX4" fmla="*/ 367381 w 5690616"/>
              <a:gd name="connsiteY4" fmla="*/ 6835050 h 6858000"/>
              <a:gd name="connsiteX5" fmla="*/ 0 w 5690616"/>
              <a:gd name="connsiteY5" fmla="*/ 3429001 h 6858000"/>
              <a:gd name="connsiteX6" fmla="*/ 367381 w 5690616"/>
              <a:gd name="connsiteY6" fmla="*/ 22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90616" h="6858000">
                <a:moveTo>
                  <a:pt x="372925" y="0"/>
                </a:moveTo>
                <a:lnTo>
                  <a:pt x="5690616" y="0"/>
                </a:lnTo>
                <a:lnTo>
                  <a:pt x="5690616" y="6858000"/>
                </a:lnTo>
                <a:lnTo>
                  <a:pt x="372925" y="6858000"/>
                </a:lnTo>
                <a:lnTo>
                  <a:pt x="367381" y="6835050"/>
                </a:lnTo>
                <a:cubicBezTo>
                  <a:pt x="130816" y="5788167"/>
                  <a:pt x="0" y="4637179"/>
                  <a:pt x="0" y="3429001"/>
                </a:cubicBezTo>
                <a:cubicBezTo>
                  <a:pt x="0" y="2220824"/>
                  <a:pt x="130816" y="1069835"/>
                  <a:pt x="367381" y="22952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76E5E-8085-D114-D260-16CB7355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914400"/>
            <a:ext cx="4485861" cy="1106556"/>
          </a:xfrm>
        </p:spPr>
        <p:txBody>
          <a:bodyPr anchor="b">
            <a:normAutofit/>
          </a:bodyPr>
          <a:lstStyle/>
          <a:p>
            <a:r>
              <a:rPr lang="en-US" sz="3200"/>
              <a:t>INTRODUCTION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3C8959-A2A1-469E-8619-82F077E3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4495" y="218239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8F76-7B15-08DC-30EB-59A1056A1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440100"/>
            <a:ext cx="4485861" cy="3834804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1700" dirty="0"/>
              <a:t>Data Science and IOT converge transforming industries .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15672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Thank You Slide 20 PowerPoint Template &amp; Google Slides Theme">
            <a:extLst>
              <a:ext uri="{FF2B5EF4-FFF2-40B4-BE49-F238E27FC236}">
                <a16:creationId xmlns:a16="http://schemas.microsoft.com/office/drawing/2014/main" id="{38BFB68B-9E89-2D42-D118-DF07085D0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984" b="10016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E75E8-3FF1-8588-6C56-9FC5CD19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43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75A89-47A7-E497-92DE-18992129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IoT Data Generation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9BD31E8-A6B8-94C8-A0C5-7A8D7F196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137234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72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9E4EB-2237-502C-2851-FA7D2904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10313016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Data Science in IoT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3A12D8DA-85EA-3D1E-3289-23962B48D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898869"/>
              </p:ext>
            </p:extLst>
          </p:nvPr>
        </p:nvGraphicFramePr>
        <p:xfrm>
          <a:off x="374904" y="2522949"/>
          <a:ext cx="10685526" cy="340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64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80256-3308-56D7-87F3-EB4690B6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100"/>
              <a:t>Real – Time Data Analytics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93667-F107-B3CD-AF15-F5225316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1700"/>
              <a:t>Provides immediate insights </a:t>
            </a:r>
          </a:p>
          <a:p>
            <a:r>
              <a:rPr lang="en-US" sz="1700"/>
              <a:t>Optimizing operations </a:t>
            </a:r>
          </a:p>
          <a:p>
            <a:r>
              <a:rPr lang="en-US" sz="1700"/>
              <a:t>Monitor equipment</a:t>
            </a:r>
          </a:p>
          <a:p>
            <a:r>
              <a:rPr lang="en-US" sz="1700"/>
              <a:t>Various Industries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F3BA3FD7-6564-11C3-2033-B7932E57B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68" r="26295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409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30B34-548B-8A92-1987-19503F1C7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100"/>
              <a:t>Predictive Analytics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42B2526-8978-E5AB-832C-975B3E6E7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1700"/>
              <a:t>Anticipates equipment's failure</a:t>
            </a:r>
          </a:p>
          <a:p>
            <a:r>
              <a:rPr lang="en-US" sz="1700"/>
              <a:t>Reducing downtime and Maintenace's cost</a:t>
            </a:r>
          </a:p>
          <a:p>
            <a:r>
              <a:rPr lang="en-US" sz="1700"/>
              <a:t>Extend the lifespan</a:t>
            </a:r>
          </a:p>
          <a:p>
            <a:endParaRPr lang="en-US" sz="17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9298F62-1609-A453-9E5B-EF8CC2204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2" r="30324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870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604E5-78D5-EC02-6CE8-5232805E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855372"/>
            <a:ext cx="7020179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ML AT THE EDGE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0C5B0F-3BC6-1934-57E5-A2C664FB8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429736"/>
              </p:ext>
            </p:extLst>
          </p:nvPr>
        </p:nvGraphicFramePr>
        <p:xfrm>
          <a:off x="411480" y="2684095"/>
          <a:ext cx="10231465" cy="349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75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E8C2C-85BF-D95D-4AD3-54985083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dirty="0"/>
              <a:t>SECURITY AND ANOMALY DEDCTION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E9C554-0A2B-815C-5A61-7C173531E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55503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27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D2D27-59A0-1E4F-E179-9E8A6D26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2400"/>
              <a:t>CUSTOMIZATION AND PERSONALIZATION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55331-FC18-38F5-E636-F6E7324E2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1700"/>
              <a:t>Personal experience based on user behavior</a:t>
            </a:r>
          </a:p>
          <a:p>
            <a:r>
              <a:rPr lang="en-US" sz="1700"/>
              <a:t>Enhance user satisfaction </a:t>
            </a:r>
          </a:p>
        </p:txBody>
      </p:sp>
      <p:pic>
        <p:nvPicPr>
          <p:cNvPr id="5" name="Picture 4" descr="A group of yellow figures and a red figure on the other side">
            <a:extLst>
              <a:ext uri="{FF2B5EF4-FFF2-40B4-BE49-F238E27FC236}">
                <a16:creationId xmlns:a16="http://schemas.microsoft.com/office/drawing/2014/main" id="{8C49A628-0291-5E66-0116-1A96BDC2E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98" r="-1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792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0"/>
    </mc:Choice>
    <mc:Fallback>
      <p:transition advClick="0" advTm="20000"/>
    </mc:Fallback>
  </mc:AlternateContent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1B3025"/>
      </a:dk2>
      <a:lt2>
        <a:srgbClr val="F3F0F2"/>
      </a:lt2>
      <a:accent1>
        <a:srgbClr val="14B762"/>
      </a:accent1>
      <a:accent2>
        <a:srgbClr val="21B92A"/>
      </a:accent2>
      <a:accent3>
        <a:srgbClr val="20B4A4"/>
      </a:accent3>
      <a:accent4>
        <a:srgbClr val="D517CB"/>
      </a:accent4>
      <a:accent5>
        <a:srgbClr val="E7298E"/>
      </a:accent5>
      <a:accent6>
        <a:srgbClr val="D5172D"/>
      </a:accent6>
      <a:hlink>
        <a:srgbClr val="C14787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252</Words>
  <Application>Microsoft Office PowerPoint</Application>
  <PresentationFormat>Widescreen</PresentationFormat>
  <Paragraphs>78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Courier New</vt:lpstr>
      <vt:lpstr>Neue Haas Grotesk Text Pro</vt:lpstr>
      <vt:lpstr>AccentBoxVTI</vt:lpstr>
      <vt:lpstr>THE INTRACTIONOF DATASCIENCE AND IOT</vt:lpstr>
      <vt:lpstr>INTRODUCTION</vt:lpstr>
      <vt:lpstr>IoT Data Generation</vt:lpstr>
      <vt:lpstr>Data Science in IoT</vt:lpstr>
      <vt:lpstr>Real – Time Data Analytics</vt:lpstr>
      <vt:lpstr>Predictive Analytics</vt:lpstr>
      <vt:lpstr>ML AT THE EDGE</vt:lpstr>
      <vt:lpstr>SECURITY AND ANOMALY DEDCTION</vt:lpstr>
      <vt:lpstr>CUSTOMIZATION AND PERSONALIZATION</vt:lpstr>
      <vt:lpstr>IOT AND DATASCIENCE IN VRIOUS SECTOR</vt:lpstr>
      <vt:lpstr>HEALTHCARE APPLICATIONS</vt:lpstr>
      <vt:lpstr>SMART AGRICULTURE</vt:lpstr>
      <vt:lpstr>ENERGY MANAGEMENT</vt:lpstr>
      <vt:lpstr>SMART  CITIES</vt:lpstr>
      <vt:lpstr>RETAIL OPTIMIZATION</vt:lpstr>
      <vt:lpstr>ENVIROMENTAL MONITORING</vt:lpstr>
      <vt:lpstr>TRANSPORTATION INNOVITATION</vt:lpstr>
      <vt:lpstr>FUTURE POSSIBILITIES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Rishav Kumar Sah</cp:lastModifiedBy>
  <cp:revision>424</cp:revision>
  <dcterms:created xsi:type="dcterms:W3CDTF">2024-01-02T12:06:55Z</dcterms:created>
  <dcterms:modified xsi:type="dcterms:W3CDTF">2024-01-06T16:17:34Z</dcterms:modified>
</cp:coreProperties>
</file>