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4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7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6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08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7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2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3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0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0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4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2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4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3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6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0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TEAM PHOENIX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628501"/>
            <a:ext cx="3675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ABHISHEK KUMAR</a:t>
            </a:r>
          </a:p>
          <a:p>
            <a:r>
              <a:rPr lang="en-IN" sz="1400" dirty="0"/>
              <a:t>MOHAMMAD </a:t>
            </a:r>
            <a:r>
              <a:rPr lang="en-IN" sz="1400" dirty="0" smtClean="0"/>
              <a:t>SHAHWAZ</a:t>
            </a:r>
          </a:p>
          <a:p>
            <a:r>
              <a:rPr lang="en-IN" sz="1400" dirty="0"/>
              <a:t>SHARAD </a:t>
            </a:r>
            <a:r>
              <a:rPr lang="en-IN" sz="1400" dirty="0" smtClean="0"/>
              <a:t>BISI</a:t>
            </a:r>
          </a:p>
          <a:p>
            <a:r>
              <a:rPr lang="en-IN" sz="1400" dirty="0"/>
              <a:t>MANISH </a:t>
            </a:r>
            <a:r>
              <a:rPr lang="en-IN" sz="1400" dirty="0" smtClean="0"/>
              <a:t>BALA</a:t>
            </a:r>
          </a:p>
          <a:p>
            <a:r>
              <a:rPr lang="en-IN" sz="1400" dirty="0"/>
              <a:t>ANSHUL VISHWAKARMA</a:t>
            </a:r>
          </a:p>
        </p:txBody>
      </p:sp>
    </p:spTree>
    <p:extLst>
      <p:ext uri="{BB962C8B-B14F-4D97-AF65-F5344CB8AC3E}">
        <p14:creationId xmlns:p14="http://schemas.microsoft.com/office/powerpoint/2010/main" val="7356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moksha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Antidepressant Ecosystem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83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/>
              <a:t>Problem</a:t>
            </a:r>
            <a:r>
              <a:rPr lang="en-IN" dirty="0" smtClean="0"/>
              <a:t>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Nowadays many students as well as employee are depressed and they don’t know it .</a:t>
            </a:r>
          </a:p>
          <a:p>
            <a:r>
              <a:rPr lang="en-IN" sz="3200" dirty="0" smtClean="0"/>
              <a:t>They feel awkward to communicate and tell their problems and get indulge in various improper activities </a:t>
            </a:r>
            <a:r>
              <a:rPr lang="en-IN" sz="3600" dirty="0" smtClean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4046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Solution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Creating an Machine learning  app extension.</a:t>
            </a:r>
          </a:p>
          <a:p>
            <a:r>
              <a:rPr lang="en-IN" sz="2800" dirty="0" smtClean="0"/>
              <a:t>Integrated with the organization app ( working official app)</a:t>
            </a:r>
          </a:p>
          <a:p>
            <a:r>
              <a:rPr lang="en-IN" sz="2800" dirty="0" smtClean="0"/>
              <a:t>Data of the user to process the algorithms</a:t>
            </a:r>
          </a:p>
          <a:p>
            <a:r>
              <a:rPr lang="en-IN" sz="2800" dirty="0" smtClean="0"/>
              <a:t>Analysis to process the data and give an outcome 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3911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Research and development team of psychiatrist and  psychologist to predict and determine the depression at an extent</a:t>
            </a:r>
          </a:p>
          <a:p>
            <a:r>
              <a:rPr lang="en-IN" sz="2800" dirty="0" smtClean="0"/>
              <a:t>The search history and smartphone uses ,application used , music , genres are to be considered  </a:t>
            </a:r>
          </a:p>
          <a:p>
            <a:r>
              <a:rPr lang="en-IN" sz="2800" dirty="0" smtClean="0"/>
              <a:t>Symptoms are then processed to the training model and </a:t>
            </a:r>
            <a:r>
              <a:rPr lang="en-IN" sz="2800" dirty="0" smtClean="0"/>
              <a:t> </a:t>
            </a:r>
            <a:r>
              <a:rPr lang="en-IN" sz="2800" dirty="0" smtClean="0"/>
              <a:t>gets an approximate result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133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&amp; web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web and the application layout is of Two forms</a:t>
            </a:r>
          </a:p>
          <a:p>
            <a:pPr lvl="1"/>
            <a:r>
              <a:rPr lang="en-IN" sz="2600" dirty="0" smtClean="0"/>
              <a:t>User</a:t>
            </a:r>
          </a:p>
          <a:p>
            <a:pPr lvl="2"/>
            <a:r>
              <a:rPr lang="en-IN" sz="2400" dirty="0" smtClean="0"/>
              <a:t>To have an counselling classes with </a:t>
            </a:r>
            <a:r>
              <a:rPr lang="en-IN" b="1" dirty="0"/>
              <a:t>Psychiatrists and </a:t>
            </a:r>
            <a:r>
              <a:rPr lang="en-IN" b="1" dirty="0" smtClean="0"/>
              <a:t>psychologists</a:t>
            </a:r>
          </a:p>
          <a:p>
            <a:pPr lvl="2"/>
            <a:r>
              <a:rPr lang="en-IN" sz="2400" dirty="0" smtClean="0"/>
              <a:t>Daily task to improve the depression</a:t>
            </a:r>
          </a:p>
          <a:p>
            <a:pPr lvl="2"/>
            <a:r>
              <a:rPr lang="en-IN" sz="2400" dirty="0" smtClean="0"/>
              <a:t>Positive news</a:t>
            </a:r>
          </a:p>
          <a:p>
            <a:pPr lvl="2"/>
            <a:r>
              <a:rPr lang="en-IN" sz="2400" dirty="0" smtClean="0"/>
              <a:t>Session with groups</a:t>
            </a:r>
          </a:p>
          <a:p>
            <a:pPr lvl="2"/>
            <a:r>
              <a:rPr lang="en-IN" sz="2400" dirty="0" smtClean="0"/>
              <a:t>Online training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130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&amp; web </a:t>
            </a:r>
            <a:r>
              <a:rPr lang="en-IN" sz="1600" dirty="0" err="1" smtClean="0"/>
              <a:t>conti</a:t>
            </a:r>
            <a:r>
              <a:rPr lang="en-IN" sz="1600" dirty="0" smtClean="0"/>
              <a:t>.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web and the application layout is of Two forms</a:t>
            </a:r>
          </a:p>
          <a:p>
            <a:pPr lvl="1"/>
            <a:r>
              <a:rPr lang="en-IN" sz="2600" dirty="0" smtClean="0"/>
              <a:t>Organization</a:t>
            </a:r>
          </a:p>
          <a:p>
            <a:pPr lvl="2"/>
            <a:r>
              <a:rPr lang="en-IN" sz="2400" dirty="0" smtClean="0"/>
              <a:t>To have the data of employee in percentage </a:t>
            </a:r>
          </a:p>
          <a:p>
            <a:pPr lvl="2"/>
            <a:r>
              <a:rPr lang="en-IN" sz="2400" dirty="0" smtClean="0"/>
              <a:t>To track the activity</a:t>
            </a:r>
          </a:p>
          <a:p>
            <a:pPr lvl="2"/>
            <a:r>
              <a:rPr lang="en-IN" sz="2400" dirty="0" smtClean="0"/>
              <a:t>To process the data </a:t>
            </a:r>
          </a:p>
          <a:p>
            <a:pPr lvl="2"/>
            <a:r>
              <a:rPr lang="en-IN" sz="2400" dirty="0" smtClean="0"/>
              <a:t>Increase productivity</a:t>
            </a:r>
          </a:p>
          <a:p>
            <a:pPr lvl="2"/>
            <a:r>
              <a:rPr lang="en-IN" sz="2400" dirty="0" smtClean="0"/>
              <a:t>Alarms which employee or student is depressed </a:t>
            </a:r>
          </a:p>
          <a:p>
            <a:pPr lvl="2"/>
            <a:endParaRPr lang="en-IN" sz="2400" dirty="0" smtClean="0"/>
          </a:p>
          <a:p>
            <a:pPr lvl="2"/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7950008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66</TotalTime>
  <Words>210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TEAM PHOENIX </vt:lpstr>
      <vt:lpstr>moksha</vt:lpstr>
      <vt:lpstr>Problem statement</vt:lpstr>
      <vt:lpstr>Solution</vt:lpstr>
      <vt:lpstr>Training model </vt:lpstr>
      <vt:lpstr>Application &amp; web </vt:lpstr>
      <vt:lpstr>Application &amp; web conti.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moksha</dc:title>
  <dc:creator>AVISHEK KUMAR</dc:creator>
  <cp:lastModifiedBy>AVISHEK KUMAR</cp:lastModifiedBy>
  <cp:revision>8</cp:revision>
  <dcterms:created xsi:type="dcterms:W3CDTF">2022-12-26T17:45:51Z</dcterms:created>
  <dcterms:modified xsi:type="dcterms:W3CDTF">2023-01-02T06:09:14Z</dcterms:modified>
</cp:coreProperties>
</file>