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304" r:id="rId3"/>
    <p:sldId id="305" r:id="rId4"/>
    <p:sldId id="306" r:id="rId5"/>
    <p:sldId id="262" r:id="rId6"/>
    <p:sldId id="266" r:id="rId7"/>
    <p:sldId id="257" r:id="rId8"/>
    <p:sldId id="307" r:id="rId9"/>
    <p:sldId id="308" r:id="rId10"/>
    <p:sldId id="268" r:id="rId11"/>
    <p:sldId id="272" r:id="rId12"/>
    <p:sldId id="310" r:id="rId13"/>
    <p:sldId id="309" r:id="rId14"/>
    <p:sldId id="311" r:id="rId15"/>
    <p:sldId id="259" r:id="rId16"/>
    <p:sldId id="264" r:id="rId17"/>
    <p:sldId id="269" r:id="rId18"/>
    <p:sldId id="31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atrick Hand" panose="00000500000000000000" pitchFamily="2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Tek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C1C0E-226B-4E94-BAB6-F3646011A4B8}">
  <a:tblStyle styleId="{6F1C1C0E-226B-4E94-BAB6-F3646011A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26" autoAdjust="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kriti Moti" userId="d90c68b8-57a0-4ed1-ad2b-2a62f0c77760" providerId="ADAL" clId="{489E87C2-D05A-4497-BB54-37E7620F0BC2}"/>
    <pc:docChg chg="modSld">
      <pc:chgData name="Abhikriti Moti" userId="d90c68b8-57a0-4ed1-ad2b-2a62f0c77760" providerId="ADAL" clId="{489E87C2-D05A-4497-BB54-37E7620F0BC2}" dt="2022-11-18T18:09:49.697" v="9" actId="14100"/>
      <pc:docMkLst>
        <pc:docMk/>
      </pc:docMkLst>
      <pc:sldChg chg="addSp modSp mod">
        <pc:chgData name="Abhikriti Moti" userId="d90c68b8-57a0-4ed1-ad2b-2a62f0c77760" providerId="ADAL" clId="{489E87C2-D05A-4497-BB54-37E7620F0BC2}" dt="2022-11-18T18:09:49.697" v="9" actId="14100"/>
        <pc:sldMkLst>
          <pc:docMk/>
          <pc:sldMk cId="0" sldId="264"/>
        </pc:sldMkLst>
        <pc:picChg chg="add mod">
          <ac:chgData name="Abhikriti Moti" userId="d90c68b8-57a0-4ed1-ad2b-2a62f0c77760" providerId="ADAL" clId="{489E87C2-D05A-4497-BB54-37E7620F0BC2}" dt="2022-11-18T18:09:49.697" v="9" actId="14100"/>
          <ac:picMkLst>
            <pc:docMk/>
            <pc:sldMk cId="0" sldId="264"/>
            <ac:picMk id="3" creationId="{044ECEB1-8CEA-5890-479D-9EB90EE475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97767bb796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97767bb796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2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97767bb796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97767bb796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4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39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82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7767bb796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1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3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4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5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6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7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8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4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6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8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13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16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943350" y="1842673"/>
            <a:ext cx="2316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943250" y="144735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943300" y="4031886"/>
            <a:ext cx="2316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3"/>
          </p:nvPr>
        </p:nvSpPr>
        <p:spPr>
          <a:xfrm>
            <a:off x="943300" y="363656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4"/>
          </p:nvPr>
        </p:nvSpPr>
        <p:spPr>
          <a:xfrm>
            <a:off x="943225" y="2937280"/>
            <a:ext cx="2316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5"/>
          </p:nvPr>
        </p:nvSpPr>
        <p:spPr>
          <a:xfrm>
            <a:off x="943262" y="2541955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6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7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20000" y="3256800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720000" y="1458938"/>
            <a:ext cx="5165100" cy="16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3" r:id="rId9"/>
    <p:sldLayoutId id="2147483666" r:id="rId10"/>
    <p:sldLayoutId id="2147483671" r:id="rId11"/>
    <p:sldLayoutId id="2147483676" r:id="rId12"/>
    <p:sldLayoutId id="2147483677" r:id="rId13"/>
    <p:sldLayoutId id="2147483678" r:id="rId14"/>
    <p:sldLayoutId id="2147483682" r:id="rId15"/>
    <p:sldLayoutId id="214748368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credly.com/badges/d90b94fc-a207-4783-b64a-8adf040191e3/public_ur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redly.com/badges/24bc8f32-fdb1-48bd-a6a2-925448d9716d/public_ur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ra.org/verify/professional-cert/D6YB6XXCWSKJ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danielbethell/laptop-prices-prediction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416162" y="1377835"/>
            <a:ext cx="5069585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Laptop Price Prediction</a:t>
            </a:r>
            <a:br>
              <a:rPr lang="en" sz="5400" dirty="0"/>
            </a:br>
            <a:r>
              <a:rPr lang="en" sz="3600" dirty="0"/>
              <a:t>A</a:t>
            </a:r>
            <a:r>
              <a:rPr lang="en" sz="6000" dirty="0"/>
              <a:t> </a:t>
            </a:r>
            <a:r>
              <a:rPr lang="en-IN" sz="3600" dirty="0"/>
              <a:t>Data Science &amp; ML Project</a:t>
            </a:r>
            <a:endParaRPr sz="5400"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475897" y="4070299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Teko" panose="020B0604020202020204" charset="0"/>
                <a:cs typeface="Teko" panose="020B0604020202020204" charset="0"/>
              </a:rPr>
              <a:t>Submitted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Teko" panose="020B0604020202020204" charset="0"/>
                <a:cs typeface="Teko" panose="020B0604020202020204" charset="0"/>
              </a:rPr>
              <a:t>Abhikriti Moti, 12007073</a:t>
            </a:r>
            <a:endParaRPr sz="2000" dirty="0">
              <a:latin typeface="Teko" panose="020B0604020202020204" charset="0"/>
              <a:cs typeface="Tek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7"/>
          <p:cNvGrpSpPr/>
          <p:nvPr/>
        </p:nvGrpSpPr>
        <p:grpSpPr>
          <a:xfrm>
            <a:off x="6367739" y="1313587"/>
            <a:ext cx="2173968" cy="1586025"/>
            <a:chOff x="6367739" y="1313587"/>
            <a:chExt cx="2173968" cy="1586025"/>
          </a:xfrm>
        </p:grpSpPr>
        <p:sp>
          <p:nvSpPr>
            <p:cNvPr id="1013" name="Google Shape;1013;p47"/>
            <p:cNvSpPr/>
            <p:nvPr/>
          </p:nvSpPr>
          <p:spPr>
            <a:xfrm>
              <a:off x="6367739" y="1313587"/>
              <a:ext cx="664967" cy="149488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661279" y="1522227"/>
              <a:ext cx="1674037" cy="1377385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575519" y="1390630"/>
              <a:ext cx="665074" cy="149499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22255" y="1399884"/>
              <a:ext cx="619452" cy="1490042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47"/>
          <p:cNvSpPr txBox="1">
            <a:spLocks noGrp="1"/>
          </p:cNvSpPr>
          <p:nvPr>
            <p:ph type="title"/>
          </p:nvPr>
        </p:nvSpPr>
        <p:spPr>
          <a:xfrm>
            <a:off x="563538" y="473702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 Engineering</a:t>
            </a:r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7184750" y="1610550"/>
            <a:ext cx="815426" cy="2788775"/>
            <a:chOff x="7184750" y="1610550"/>
            <a:chExt cx="815426" cy="2788775"/>
          </a:xfrm>
        </p:grpSpPr>
        <p:sp>
          <p:nvSpPr>
            <p:cNvPr id="1027" name="Google Shape;1027;p47"/>
            <p:cNvSpPr/>
            <p:nvPr/>
          </p:nvSpPr>
          <p:spPr>
            <a:xfrm>
              <a:off x="7736054" y="4047102"/>
              <a:ext cx="156023" cy="276914"/>
            </a:xfrm>
            <a:custGeom>
              <a:avLst/>
              <a:gdLst/>
              <a:ahLst/>
              <a:cxnLst/>
              <a:rect l="l" t="t" r="r" b="b"/>
              <a:pathLst>
                <a:path w="866" h="1537" extrusionOk="0">
                  <a:moveTo>
                    <a:pt x="545" y="1"/>
                  </a:moveTo>
                  <a:cubicBezTo>
                    <a:pt x="518" y="1"/>
                    <a:pt x="491" y="6"/>
                    <a:pt x="462" y="19"/>
                  </a:cubicBezTo>
                  <a:cubicBezTo>
                    <a:pt x="443" y="38"/>
                    <a:pt x="423" y="57"/>
                    <a:pt x="404" y="96"/>
                  </a:cubicBezTo>
                  <a:cubicBezTo>
                    <a:pt x="284" y="278"/>
                    <a:pt x="164" y="739"/>
                    <a:pt x="63" y="739"/>
                  </a:cubicBezTo>
                  <a:lnTo>
                    <a:pt x="44" y="739"/>
                  </a:lnTo>
                  <a:cubicBezTo>
                    <a:pt x="63" y="917"/>
                    <a:pt x="44" y="1157"/>
                    <a:pt x="1" y="1220"/>
                  </a:cubicBezTo>
                  <a:lnTo>
                    <a:pt x="1" y="1239"/>
                  </a:lnTo>
                  <a:cubicBezTo>
                    <a:pt x="49" y="1272"/>
                    <a:pt x="105" y="1285"/>
                    <a:pt x="163" y="1285"/>
                  </a:cubicBezTo>
                  <a:cubicBezTo>
                    <a:pt x="346" y="1285"/>
                    <a:pt x="543" y="1157"/>
                    <a:pt x="543" y="1157"/>
                  </a:cubicBezTo>
                  <a:lnTo>
                    <a:pt x="601" y="1518"/>
                  </a:lnTo>
                  <a:cubicBezTo>
                    <a:pt x="601" y="1518"/>
                    <a:pt x="601" y="1537"/>
                    <a:pt x="625" y="1537"/>
                  </a:cubicBezTo>
                  <a:cubicBezTo>
                    <a:pt x="664" y="1537"/>
                    <a:pt x="664" y="1518"/>
                    <a:pt x="664" y="1518"/>
                  </a:cubicBezTo>
                  <a:cubicBezTo>
                    <a:pt x="702" y="1037"/>
                    <a:pt x="721" y="797"/>
                    <a:pt x="803" y="538"/>
                  </a:cubicBezTo>
                  <a:cubicBezTo>
                    <a:pt x="865" y="278"/>
                    <a:pt x="721" y="77"/>
                    <a:pt x="721" y="77"/>
                  </a:cubicBezTo>
                  <a:cubicBezTo>
                    <a:pt x="721" y="77"/>
                    <a:pt x="646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725604" y="3350224"/>
              <a:ext cx="176742" cy="830200"/>
            </a:xfrm>
            <a:custGeom>
              <a:avLst/>
              <a:gdLst/>
              <a:ahLst/>
              <a:cxnLst/>
              <a:rect l="l" t="t" r="r" b="b"/>
              <a:pathLst>
                <a:path w="981" h="4608" extrusionOk="0">
                  <a:moveTo>
                    <a:pt x="943" y="0"/>
                  </a:moveTo>
                  <a:lnTo>
                    <a:pt x="1" y="764"/>
                  </a:lnTo>
                  <a:cubicBezTo>
                    <a:pt x="1" y="764"/>
                    <a:pt x="121" y="1581"/>
                    <a:pt x="222" y="2503"/>
                  </a:cubicBezTo>
                  <a:lnTo>
                    <a:pt x="222" y="2523"/>
                  </a:lnTo>
                  <a:cubicBezTo>
                    <a:pt x="280" y="3065"/>
                    <a:pt x="280" y="3704"/>
                    <a:pt x="260" y="3964"/>
                  </a:cubicBezTo>
                  <a:cubicBezTo>
                    <a:pt x="241" y="4204"/>
                    <a:pt x="121" y="4607"/>
                    <a:pt x="121" y="4607"/>
                  </a:cubicBezTo>
                  <a:cubicBezTo>
                    <a:pt x="222" y="4607"/>
                    <a:pt x="342" y="4146"/>
                    <a:pt x="462" y="3964"/>
                  </a:cubicBezTo>
                  <a:cubicBezTo>
                    <a:pt x="481" y="3925"/>
                    <a:pt x="501" y="3906"/>
                    <a:pt x="520" y="3887"/>
                  </a:cubicBezTo>
                  <a:cubicBezTo>
                    <a:pt x="549" y="3874"/>
                    <a:pt x="576" y="3869"/>
                    <a:pt x="603" y="3869"/>
                  </a:cubicBezTo>
                  <a:cubicBezTo>
                    <a:pt x="704" y="3869"/>
                    <a:pt x="779" y="3945"/>
                    <a:pt x="779" y="3945"/>
                  </a:cubicBezTo>
                  <a:cubicBezTo>
                    <a:pt x="722" y="3503"/>
                    <a:pt x="981" y="2743"/>
                    <a:pt x="981" y="2105"/>
                  </a:cubicBezTo>
                  <a:cubicBezTo>
                    <a:pt x="981" y="1422"/>
                    <a:pt x="822" y="1101"/>
                    <a:pt x="803" y="961"/>
                  </a:cubicBezTo>
                  <a:cubicBezTo>
                    <a:pt x="779" y="783"/>
                    <a:pt x="942" y="1"/>
                    <a:pt x="943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7537873" y="3328604"/>
              <a:ext cx="213135" cy="985322"/>
            </a:xfrm>
            <a:custGeom>
              <a:avLst/>
              <a:gdLst/>
              <a:ahLst/>
              <a:cxnLst/>
              <a:rect l="l" t="t" r="r" b="b"/>
              <a:pathLst>
                <a:path w="1183" h="5469" extrusionOk="0">
                  <a:moveTo>
                    <a:pt x="0" y="0"/>
                  </a:moveTo>
                  <a:cubicBezTo>
                    <a:pt x="0" y="0"/>
                    <a:pt x="82" y="1081"/>
                    <a:pt x="140" y="1422"/>
                  </a:cubicBezTo>
                  <a:cubicBezTo>
                    <a:pt x="164" y="1624"/>
                    <a:pt x="442" y="3844"/>
                    <a:pt x="442" y="4204"/>
                  </a:cubicBezTo>
                  <a:cubicBezTo>
                    <a:pt x="423" y="4583"/>
                    <a:pt x="303" y="5285"/>
                    <a:pt x="183" y="5328"/>
                  </a:cubicBezTo>
                  <a:lnTo>
                    <a:pt x="82" y="5328"/>
                  </a:lnTo>
                  <a:cubicBezTo>
                    <a:pt x="124" y="5425"/>
                    <a:pt x="183" y="5469"/>
                    <a:pt x="246" y="5469"/>
                  </a:cubicBezTo>
                  <a:cubicBezTo>
                    <a:pt x="366" y="5469"/>
                    <a:pt x="503" y="5314"/>
                    <a:pt x="582" y="5064"/>
                  </a:cubicBezTo>
                  <a:cubicBezTo>
                    <a:pt x="582" y="5064"/>
                    <a:pt x="582" y="5045"/>
                    <a:pt x="601" y="5025"/>
                  </a:cubicBezTo>
                  <a:cubicBezTo>
                    <a:pt x="683" y="4684"/>
                    <a:pt x="904" y="4526"/>
                    <a:pt x="1043" y="4526"/>
                  </a:cubicBezTo>
                  <a:cubicBezTo>
                    <a:pt x="1043" y="4526"/>
                    <a:pt x="1024" y="3964"/>
                    <a:pt x="1043" y="3767"/>
                  </a:cubicBezTo>
                  <a:cubicBezTo>
                    <a:pt x="1062" y="3526"/>
                    <a:pt x="1182" y="2743"/>
                    <a:pt x="1125" y="2205"/>
                  </a:cubicBezTo>
                  <a:cubicBezTo>
                    <a:pt x="1081" y="1744"/>
                    <a:pt x="961" y="1605"/>
                    <a:pt x="980" y="1422"/>
                  </a:cubicBezTo>
                  <a:cubicBezTo>
                    <a:pt x="1004" y="1201"/>
                    <a:pt x="1101" y="0"/>
                    <a:pt x="1101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7494633" y="4143851"/>
              <a:ext cx="252952" cy="255474"/>
            </a:xfrm>
            <a:custGeom>
              <a:avLst/>
              <a:gdLst/>
              <a:ahLst/>
              <a:cxnLst/>
              <a:rect l="l" t="t" r="r" b="b"/>
              <a:pathLst>
                <a:path w="1404" h="1418" extrusionOk="0">
                  <a:moveTo>
                    <a:pt x="1283" y="1"/>
                  </a:moveTo>
                  <a:cubicBezTo>
                    <a:pt x="1144" y="1"/>
                    <a:pt x="923" y="159"/>
                    <a:pt x="841" y="500"/>
                  </a:cubicBezTo>
                  <a:cubicBezTo>
                    <a:pt x="822" y="520"/>
                    <a:pt x="822" y="539"/>
                    <a:pt x="822" y="539"/>
                  </a:cubicBezTo>
                  <a:cubicBezTo>
                    <a:pt x="748" y="775"/>
                    <a:pt x="643" y="821"/>
                    <a:pt x="532" y="821"/>
                  </a:cubicBezTo>
                  <a:cubicBezTo>
                    <a:pt x="462" y="821"/>
                    <a:pt x="390" y="803"/>
                    <a:pt x="322" y="803"/>
                  </a:cubicBezTo>
                  <a:cubicBezTo>
                    <a:pt x="226" y="786"/>
                    <a:pt x="119" y="754"/>
                    <a:pt x="56" y="754"/>
                  </a:cubicBezTo>
                  <a:cubicBezTo>
                    <a:pt x="26" y="754"/>
                    <a:pt x="6" y="761"/>
                    <a:pt x="0" y="779"/>
                  </a:cubicBezTo>
                  <a:cubicBezTo>
                    <a:pt x="0" y="876"/>
                    <a:pt x="462" y="1324"/>
                    <a:pt x="660" y="1324"/>
                  </a:cubicBezTo>
                  <a:cubicBezTo>
                    <a:pt x="668" y="1324"/>
                    <a:pt x="675" y="1323"/>
                    <a:pt x="682" y="1322"/>
                  </a:cubicBezTo>
                  <a:cubicBezTo>
                    <a:pt x="860" y="1303"/>
                    <a:pt x="1004" y="1240"/>
                    <a:pt x="1043" y="1202"/>
                  </a:cubicBezTo>
                  <a:cubicBezTo>
                    <a:pt x="1098" y="1123"/>
                    <a:pt x="1141" y="860"/>
                    <a:pt x="1161" y="860"/>
                  </a:cubicBezTo>
                  <a:cubicBezTo>
                    <a:pt x="1162" y="860"/>
                    <a:pt x="1162" y="860"/>
                    <a:pt x="1163" y="861"/>
                  </a:cubicBezTo>
                  <a:cubicBezTo>
                    <a:pt x="1182" y="861"/>
                    <a:pt x="1144" y="1341"/>
                    <a:pt x="1182" y="1403"/>
                  </a:cubicBezTo>
                  <a:cubicBezTo>
                    <a:pt x="1182" y="1413"/>
                    <a:pt x="1198" y="1418"/>
                    <a:pt x="1213" y="1418"/>
                  </a:cubicBezTo>
                  <a:cubicBezTo>
                    <a:pt x="1229" y="1418"/>
                    <a:pt x="1244" y="1413"/>
                    <a:pt x="1244" y="1403"/>
                  </a:cubicBezTo>
                  <a:cubicBezTo>
                    <a:pt x="1283" y="1240"/>
                    <a:pt x="1302" y="822"/>
                    <a:pt x="1341" y="702"/>
                  </a:cubicBezTo>
                  <a:lnTo>
                    <a:pt x="1341" y="683"/>
                  </a:lnTo>
                  <a:cubicBezTo>
                    <a:pt x="1384" y="620"/>
                    <a:pt x="1403" y="380"/>
                    <a:pt x="1384" y="202"/>
                  </a:cubicBezTo>
                  <a:cubicBezTo>
                    <a:pt x="1384" y="102"/>
                    <a:pt x="1365" y="20"/>
                    <a:pt x="1321" y="20"/>
                  </a:cubicBezTo>
                  <a:cubicBezTo>
                    <a:pt x="1302" y="1"/>
                    <a:pt x="1302" y="1"/>
                    <a:pt x="1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7660745" y="2095194"/>
              <a:ext cx="339431" cy="750567"/>
            </a:xfrm>
            <a:custGeom>
              <a:avLst/>
              <a:gdLst/>
              <a:ahLst/>
              <a:cxnLst/>
              <a:rect l="l" t="t" r="r" b="b"/>
              <a:pathLst>
                <a:path w="1884" h="4166" extrusionOk="0">
                  <a:moveTo>
                    <a:pt x="1783" y="1"/>
                  </a:moveTo>
                  <a:lnTo>
                    <a:pt x="721" y="582"/>
                  </a:lnTo>
                  <a:lnTo>
                    <a:pt x="1" y="4166"/>
                  </a:lnTo>
                  <a:lnTo>
                    <a:pt x="1442" y="4007"/>
                  </a:lnTo>
                  <a:cubicBezTo>
                    <a:pt x="1442" y="4007"/>
                    <a:pt x="1802" y="2566"/>
                    <a:pt x="1821" y="2105"/>
                  </a:cubicBezTo>
                  <a:cubicBezTo>
                    <a:pt x="1884" y="303"/>
                    <a:pt x="1783" y="1"/>
                    <a:pt x="178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7487607" y="2755679"/>
              <a:ext cx="479779" cy="754711"/>
            </a:xfrm>
            <a:custGeom>
              <a:avLst/>
              <a:gdLst/>
              <a:ahLst/>
              <a:cxnLst/>
              <a:rect l="l" t="t" r="r" b="b"/>
              <a:pathLst>
                <a:path w="2663" h="4189" extrusionOk="0">
                  <a:moveTo>
                    <a:pt x="2523" y="0"/>
                  </a:moveTo>
                  <a:lnTo>
                    <a:pt x="923" y="120"/>
                  </a:lnTo>
                  <a:lnTo>
                    <a:pt x="702" y="120"/>
                  </a:lnTo>
                  <a:lnTo>
                    <a:pt x="520" y="139"/>
                  </a:lnTo>
                  <a:lnTo>
                    <a:pt x="82" y="178"/>
                  </a:lnTo>
                  <a:lnTo>
                    <a:pt x="82" y="197"/>
                  </a:lnTo>
                  <a:lnTo>
                    <a:pt x="58" y="221"/>
                  </a:lnTo>
                  <a:cubicBezTo>
                    <a:pt x="58" y="279"/>
                    <a:pt x="1" y="1119"/>
                    <a:pt x="39" y="2700"/>
                  </a:cubicBezTo>
                  <a:cubicBezTo>
                    <a:pt x="82" y="3560"/>
                    <a:pt x="203" y="3944"/>
                    <a:pt x="203" y="3944"/>
                  </a:cubicBezTo>
                  <a:cubicBezTo>
                    <a:pt x="203" y="3944"/>
                    <a:pt x="323" y="4141"/>
                    <a:pt x="803" y="4184"/>
                  </a:cubicBezTo>
                  <a:cubicBezTo>
                    <a:pt x="858" y="4187"/>
                    <a:pt x="911" y="4188"/>
                    <a:pt x="962" y="4188"/>
                  </a:cubicBezTo>
                  <a:cubicBezTo>
                    <a:pt x="1962" y="4188"/>
                    <a:pt x="2340" y="3680"/>
                    <a:pt x="2340" y="3680"/>
                  </a:cubicBezTo>
                  <a:cubicBezTo>
                    <a:pt x="2340" y="3661"/>
                    <a:pt x="2364" y="3103"/>
                    <a:pt x="2384" y="2580"/>
                  </a:cubicBezTo>
                  <a:cubicBezTo>
                    <a:pt x="2384" y="2099"/>
                    <a:pt x="2422" y="1638"/>
                    <a:pt x="2441" y="1561"/>
                  </a:cubicBezTo>
                  <a:cubicBezTo>
                    <a:pt x="2484" y="1499"/>
                    <a:pt x="2561" y="1340"/>
                    <a:pt x="2605" y="1139"/>
                  </a:cubicBezTo>
                  <a:cubicBezTo>
                    <a:pt x="2624" y="1100"/>
                    <a:pt x="2624" y="1081"/>
                    <a:pt x="2624" y="1062"/>
                  </a:cubicBezTo>
                  <a:lnTo>
                    <a:pt x="2624" y="1038"/>
                  </a:lnTo>
                  <a:cubicBezTo>
                    <a:pt x="2624" y="1018"/>
                    <a:pt x="2643" y="999"/>
                    <a:pt x="2643" y="980"/>
                  </a:cubicBezTo>
                  <a:lnTo>
                    <a:pt x="2643" y="918"/>
                  </a:lnTo>
                  <a:lnTo>
                    <a:pt x="2643" y="879"/>
                  </a:lnTo>
                  <a:cubicBezTo>
                    <a:pt x="2643" y="860"/>
                    <a:pt x="2662" y="841"/>
                    <a:pt x="2662" y="822"/>
                  </a:cubicBezTo>
                  <a:lnTo>
                    <a:pt x="2662" y="759"/>
                  </a:lnTo>
                  <a:lnTo>
                    <a:pt x="2662" y="701"/>
                  </a:lnTo>
                  <a:lnTo>
                    <a:pt x="2662" y="639"/>
                  </a:lnTo>
                  <a:lnTo>
                    <a:pt x="2662" y="581"/>
                  </a:lnTo>
                  <a:cubicBezTo>
                    <a:pt x="2643" y="557"/>
                    <a:pt x="2643" y="538"/>
                    <a:pt x="2643" y="519"/>
                  </a:cubicBezTo>
                  <a:lnTo>
                    <a:pt x="2643" y="437"/>
                  </a:lnTo>
                  <a:cubicBezTo>
                    <a:pt x="2643" y="418"/>
                    <a:pt x="2624" y="399"/>
                    <a:pt x="2624" y="380"/>
                  </a:cubicBezTo>
                  <a:cubicBezTo>
                    <a:pt x="2624" y="360"/>
                    <a:pt x="2624" y="341"/>
                    <a:pt x="2605" y="298"/>
                  </a:cubicBezTo>
                  <a:lnTo>
                    <a:pt x="2605" y="240"/>
                  </a:lnTo>
                  <a:cubicBezTo>
                    <a:pt x="2581" y="221"/>
                    <a:pt x="2581" y="178"/>
                    <a:pt x="2561" y="159"/>
                  </a:cubicBezTo>
                  <a:cubicBezTo>
                    <a:pt x="2561" y="139"/>
                    <a:pt x="2561" y="120"/>
                    <a:pt x="2542" y="101"/>
                  </a:cubicBezTo>
                  <a:cubicBezTo>
                    <a:pt x="2542" y="77"/>
                    <a:pt x="2542" y="58"/>
                    <a:pt x="2523" y="38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7545620" y="1658294"/>
              <a:ext cx="324837" cy="491670"/>
            </a:xfrm>
            <a:custGeom>
              <a:avLst/>
              <a:gdLst/>
              <a:ahLst/>
              <a:cxnLst/>
              <a:rect l="l" t="t" r="r" b="b"/>
              <a:pathLst>
                <a:path w="1803" h="2729" extrusionOk="0">
                  <a:moveTo>
                    <a:pt x="957" y="1"/>
                  </a:moveTo>
                  <a:cubicBezTo>
                    <a:pt x="638" y="1"/>
                    <a:pt x="308" y="156"/>
                    <a:pt x="159" y="446"/>
                  </a:cubicBezTo>
                  <a:cubicBezTo>
                    <a:pt x="1" y="744"/>
                    <a:pt x="39" y="1104"/>
                    <a:pt x="97" y="1407"/>
                  </a:cubicBezTo>
                  <a:cubicBezTo>
                    <a:pt x="140" y="1566"/>
                    <a:pt x="260" y="1806"/>
                    <a:pt x="337" y="1844"/>
                  </a:cubicBezTo>
                  <a:cubicBezTo>
                    <a:pt x="401" y="1867"/>
                    <a:pt x="471" y="1873"/>
                    <a:pt x="523" y="1873"/>
                  </a:cubicBezTo>
                  <a:cubicBezTo>
                    <a:pt x="569" y="1873"/>
                    <a:pt x="601" y="1868"/>
                    <a:pt x="601" y="1868"/>
                  </a:cubicBezTo>
                  <a:cubicBezTo>
                    <a:pt x="601" y="1868"/>
                    <a:pt x="640" y="1907"/>
                    <a:pt x="659" y="1988"/>
                  </a:cubicBezTo>
                  <a:cubicBezTo>
                    <a:pt x="678" y="2205"/>
                    <a:pt x="659" y="2728"/>
                    <a:pt x="678" y="2728"/>
                  </a:cubicBezTo>
                  <a:lnTo>
                    <a:pt x="1682" y="2728"/>
                  </a:lnTo>
                  <a:cubicBezTo>
                    <a:pt x="1682" y="2728"/>
                    <a:pt x="1759" y="2507"/>
                    <a:pt x="1682" y="2325"/>
                  </a:cubicBezTo>
                  <a:cubicBezTo>
                    <a:pt x="1600" y="2147"/>
                    <a:pt x="1538" y="1806"/>
                    <a:pt x="1538" y="1767"/>
                  </a:cubicBezTo>
                  <a:cubicBezTo>
                    <a:pt x="1538" y="1666"/>
                    <a:pt x="1802" y="845"/>
                    <a:pt x="1682" y="485"/>
                  </a:cubicBezTo>
                  <a:cubicBezTo>
                    <a:pt x="1581" y="156"/>
                    <a:pt x="1275" y="1"/>
                    <a:pt x="957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7635702" y="2023308"/>
              <a:ext cx="230431" cy="131881"/>
            </a:xfrm>
            <a:custGeom>
              <a:avLst/>
              <a:gdLst/>
              <a:ahLst/>
              <a:cxnLst/>
              <a:rect l="l" t="t" r="r" b="b"/>
              <a:pathLst>
                <a:path w="1279" h="732" extrusionOk="0">
                  <a:moveTo>
                    <a:pt x="1100" y="1"/>
                  </a:moveTo>
                  <a:cubicBezTo>
                    <a:pt x="1100" y="1"/>
                    <a:pt x="1019" y="179"/>
                    <a:pt x="658" y="241"/>
                  </a:cubicBezTo>
                  <a:cubicBezTo>
                    <a:pt x="594" y="251"/>
                    <a:pt x="529" y="254"/>
                    <a:pt x="468" y="254"/>
                  </a:cubicBezTo>
                  <a:cubicBezTo>
                    <a:pt x="286" y="254"/>
                    <a:pt x="140" y="222"/>
                    <a:pt x="140" y="222"/>
                  </a:cubicBezTo>
                  <a:cubicBezTo>
                    <a:pt x="140" y="222"/>
                    <a:pt x="0" y="361"/>
                    <a:pt x="0" y="520"/>
                  </a:cubicBezTo>
                  <a:cubicBezTo>
                    <a:pt x="0" y="520"/>
                    <a:pt x="77" y="563"/>
                    <a:pt x="178" y="601"/>
                  </a:cubicBezTo>
                  <a:cubicBezTo>
                    <a:pt x="240" y="640"/>
                    <a:pt x="341" y="683"/>
                    <a:pt x="437" y="702"/>
                  </a:cubicBezTo>
                  <a:cubicBezTo>
                    <a:pt x="516" y="719"/>
                    <a:pt x="597" y="732"/>
                    <a:pt x="680" y="732"/>
                  </a:cubicBezTo>
                  <a:cubicBezTo>
                    <a:pt x="792" y="732"/>
                    <a:pt x="906" y="708"/>
                    <a:pt x="1019" y="640"/>
                  </a:cubicBezTo>
                  <a:cubicBezTo>
                    <a:pt x="1100" y="601"/>
                    <a:pt x="1158" y="539"/>
                    <a:pt x="1201" y="481"/>
                  </a:cubicBezTo>
                  <a:cubicBezTo>
                    <a:pt x="1259" y="419"/>
                    <a:pt x="1278" y="361"/>
                    <a:pt x="1278" y="299"/>
                  </a:cubicBezTo>
                  <a:cubicBezTo>
                    <a:pt x="1278" y="159"/>
                    <a:pt x="1201" y="39"/>
                    <a:pt x="1201" y="3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rgbClr val="EE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7491210" y="2016282"/>
              <a:ext cx="501219" cy="835605"/>
            </a:xfrm>
            <a:custGeom>
              <a:avLst/>
              <a:gdLst/>
              <a:ahLst/>
              <a:cxnLst/>
              <a:rect l="l" t="t" r="r" b="b"/>
              <a:pathLst>
                <a:path w="2782" h="4638" extrusionOk="0">
                  <a:moveTo>
                    <a:pt x="2321" y="0"/>
                  </a:moveTo>
                  <a:cubicBezTo>
                    <a:pt x="2157" y="0"/>
                    <a:pt x="2003" y="78"/>
                    <a:pt x="2003" y="78"/>
                  </a:cubicBezTo>
                  <a:cubicBezTo>
                    <a:pt x="2003" y="78"/>
                    <a:pt x="2042" y="97"/>
                    <a:pt x="2042" y="218"/>
                  </a:cubicBezTo>
                  <a:cubicBezTo>
                    <a:pt x="2042" y="362"/>
                    <a:pt x="1802" y="520"/>
                    <a:pt x="1523" y="559"/>
                  </a:cubicBezTo>
                  <a:cubicBezTo>
                    <a:pt x="1409" y="579"/>
                    <a:pt x="1291" y="586"/>
                    <a:pt x="1184" y="586"/>
                  </a:cubicBezTo>
                  <a:cubicBezTo>
                    <a:pt x="971" y="586"/>
                    <a:pt x="802" y="559"/>
                    <a:pt x="802" y="559"/>
                  </a:cubicBezTo>
                  <a:cubicBezTo>
                    <a:pt x="341" y="760"/>
                    <a:pt x="120" y="1058"/>
                    <a:pt x="82" y="1519"/>
                  </a:cubicBezTo>
                  <a:cubicBezTo>
                    <a:pt x="62" y="1601"/>
                    <a:pt x="62" y="1683"/>
                    <a:pt x="62" y="1760"/>
                  </a:cubicBezTo>
                  <a:cubicBezTo>
                    <a:pt x="38" y="2360"/>
                    <a:pt x="240" y="2783"/>
                    <a:pt x="259" y="3100"/>
                  </a:cubicBezTo>
                  <a:cubicBezTo>
                    <a:pt x="279" y="3403"/>
                    <a:pt x="0" y="4243"/>
                    <a:pt x="0" y="4243"/>
                  </a:cubicBezTo>
                  <a:lnTo>
                    <a:pt x="62" y="4301"/>
                  </a:lnTo>
                  <a:cubicBezTo>
                    <a:pt x="120" y="4363"/>
                    <a:pt x="221" y="4445"/>
                    <a:pt x="399" y="4522"/>
                  </a:cubicBezTo>
                  <a:cubicBezTo>
                    <a:pt x="461" y="4541"/>
                    <a:pt x="543" y="4565"/>
                    <a:pt x="620" y="4604"/>
                  </a:cubicBezTo>
                  <a:lnTo>
                    <a:pt x="639" y="4604"/>
                  </a:lnTo>
                  <a:cubicBezTo>
                    <a:pt x="701" y="4623"/>
                    <a:pt x="759" y="4623"/>
                    <a:pt x="822" y="4623"/>
                  </a:cubicBezTo>
                  <a:cubicBezTo>
                    <a:pt x="872" y="4632"/>
                    <a:pt x="932" y="4637"/>
                    <a:pt x="994" y="4637"/>
                  </a:cubicBezTo>
                  <a:cubicBezTo>
                    <a:pt x="1057" y="4637"/>
                    <a:pt x="1122" y="4632"/>
                    <a:pt x="1182" y="4623"/>
                  </a:cubicBezTo>
                  <a:cubicBezTo>
                    <a:pt x="1960" y="4541"/>
                    <a:pt x="2541" y="4104"/>
                    <a:pt x="2541" y="4104"/>
                  </a:cubicBezTo>
                  <a:cubicBezTo>
                    <a:pt x="2541" y="4104"/>
                    <a:pt x="2143" y="3042"/>
                    <a:pt x="2522" y="1861"/>
                  </a:cubicBezTo>
                  <a:cubicBezTo>
                    <a:pt x="2705" y="1298"/>
                    <a:pt x="2782" y="640"/>
                    <a:pt x="2724" y="381"/>
                  </a:cubicBezTo>
                  <a:cubicBezTo>
                    <a:pt x="2681" y="299"/>
                    <a:pt x="2661" y="218"/>
                    <a:pt x="2623" y="160"/>
                  </a:cubicBezTo>
                  <a:cubicBezTo>
                    <a:pt x="2549" y="37"/>
                    <a:pt x="2433" y="0"/>
                    <a:pt x="232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7512830" y="1629647"/>
              <a:ext cx="389517" cy="357988"/>
            </a:xfrm>
            <a:custGeom>
              <a:avLst/>
              <a:gdLst/>
              <a:ahLst/>
              <a:cxnLst/>
              <a:rect l="l" t="t" r="r" b="b"/>
              <a:pathLst>
                <a:path w="2162" h="1987" extrusionOk="0">
                  <a:moveTo>
                    <a:pt x="1196" y="0"/>
                  </a:moveTo>
                  <a:cubicBezTo>
                    <a:pt x="828" y="0"/>
                    <a:pt x="496" y="287"/>
                    <a:pt x="461" y="322"/>
                  </a:cubicBezTo>
                  <a:cubicBezTo>
                    <a:pt x="446" y="319"/>
                    <a:pt x="429" y="317"/>
                    <a:pt x="411" y="317"/>
                  </a:cubicBezTo>
                  <a:cubicBezTo>
                    <a:pt x="309" y="317"/>
                    <a:pt x="170" y="364"/>
                    <a:pt x="101" y="466"/>
                  </a:cubicBezTo>
                  <a:cubicBezTo>
                    <a:pt x="0" y="644"/>
                    <a:pt x="260" y="1066"/>
                    <a:pt x="481" y="1187"/>
                  </a:cubicBezTo>
                  <a:cubicBezTo>
                    <a:pt x="500" y="1263"/>
                    <a:pt x="581" y="1465"/>
                    <a:pt x="581" y="1465"/>
                  </a:cubicBezTo>
                  <a:cubicBezTo>
                    <a:pt x="581" y="1465"/>
                    <a:pt x="587" y="1477"/>
                    <a:pt x="595" y="1477"/>
                  </a:cubicBezTo>
                  <a:cubicBezTo>
                    <a:pt x="608" y="1477"/>
                    <a:pt x="627" y="1446"/>
                    <a:pt x="639" y="1283"/>
                  </a:cubicBezTo>
                  <a:cubicBezTo>
                    <a:pt x="651" y="1245"/>
                    <a:pt x="696" y="1221"/>
                    <a:pt x="748" y="1221"/>
                  </a:cubicBezTo>
                  <a:cubicBezTo>
                    <a:pt x="801" y="1221"/>
                    <a:pt x="862" y="1246"/>
                    <a:pt x="903" y="1307"/>
                  </a:cubicBezTo>
                  <a:cubicBezTo>
                    <a:pt x="999" y="1427"/>
                    <a:pt x="1143" y="1926"/>
                    <a:pt x="1220" y="1946"/>
                  </a:cubicBezTo>
                  <a:cubicBezTo>
                    <a:pt x="1314" y="1975"/>
                    <a:pt x="1394" y="1987"/>
                    <a:pt x="1460" y="1987"/>
                  </a:cubicBezTo>
                  <a:cubicBezTo>
                    <a:pt x="1662" y="1987"/>
                    <a:pt x="1744" y="1883"/>
                    <a:pt x="1744" y="1883"/>
                  </a:cubicBezTo>
                  <a:cubicBezTo>
                    <a:pt x="1821" y="1566"/>
                    <a:pt x="2162" y="1066"/>
                    <a:pt x="1903" y="543"/>
                  </a:cubicBezTo>
                  <a:cubicBezTo>
                    <a:pt x="1703" y="128"/>
                    <a:pt x="1441" y="0"/>
                    <a:pt x="1196" y="0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7736054" y="1610550"/>
              <a:ext cx="199262" cy="183588"/>
            </a:xfrm>
            <a:custGeom>
              <a:avLst/>
              <a:gdLst/>
              <a:ahLst/>
              <a:cxnLst/>
              <a:rect l="l" t="t" r="r" b="b"/>
              <a:pathLst>
                <a:path w="1106" h="1019" extrusionOk="0">
                  <a:moveTo>
                    <a:pt x="517" y="0"/>
                  </a:moveTo>
                  <a:cubicBezTo>
                    <a:pt x="436" y="0"/>
                    <a:pt x="356" y="22"/>
                    <a:pt x="284" y="68"/>
                  </a:cubicBezTo>
                  <a:cubicBezTo>
                    <a:pt x="63" y="212"/>
                    <a:pt x="1" y="509"/>
                    <a:pt x="164" y="750"/>
                  </a:cubicBezTo>
                  <a:cubicBezTo>
                    <a:pt x="258" y="925"/>
                    <a:pt x="424" y="1019"/>
                    <a:pt x="590" y="1019"/>
                  </a:cubicBezTo>
                  <a:cubicBezTo>
                    <a:pt x="670" y="1019"/>
                    <a:pt x="750" y="997"/>
                    <a:pt x="822" y="951"/>
                  </a:cubicBezTo>
                  <a:cubicBezTo>
                    <a:pt x="1043" y="812"/>
                    <a:pt x="1105" y="509"/>
                    <a:pt x="961" y="269"/>
                  </a:cubicBezTo>
                  <a:cubicBezTo>
                    <a:pt x="854" y="94"/>
                    <a:pt x="684" y="0"/>
                    <a:pt x="5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7639125" y="1871970"/>
              <a:ext cx="50446" cy="72246"/>
            </a:xfrm>
            <a:custGeom>
              <a:avLst/>
              <a:gdLst/>
              <a:ahLst/>
              <a:cxnLst/>
              <a:rect l="l" t="t" r="r" b="b"/>
              <a:pathLst>
                <a:path w="280" h="401" extrusionOk="0">
                  <a:moveTo>
                    <a:pt x="241" y="0"/>
                  </a:moveTo>
                  <a:cubicBezTo>
                    <a:pt x="260" y="139"/>
                    <a:pt x="221" y="322"/>
                    <a:pt x="121" y="341"/>
                  </a:cubicBezTo>
                  <a:cubicBezTo>
                    <a:pt x="39" y="341"/>
                    <a:pt x="1" y="298"/>
                    <a:pt x="1" y="298"/>
                  </a:cubicBezTo>
                  <a:lnTo>
                    <a:pt x="1" y="298"/>
                  </a:lnTo>
                  <a:cubicBezTo>
                    <a:pt x="1" y="298"/>
                    <a:pt x="17" y="401"/>
                    <a:pt x="100" y="401"/>
                  </a:cubicBezTo>
                  <a:cubicBezTo>
                    <a:pt x="106" y="401"/>
                    <a:pt x="113" y="400"/>
                    <a:pt x="121" y="399"/>
                  </a:cubicBezTo>
                  <a:cubicBezTo>
                    <a:pt x="241" y="399"/>
                    <a:pt x="260" y="322"/>
                    <a:pt x="260" y="240"/>
                  </a:cubicBezTo>
                  <a:cubicBezTo>
                    <a:pt x="279" y="139"/>
                    <a:pt x="241" y="0"/>
                    <a:pt x="24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7639125" y="1869087"/>
              <a:ext cx="28826" cy="46663"/>
            </a:xfrm>
            <a:custGeom>
              <a:avLst/>
              <a:gdLst/>
              <a:ahLst/>
              <a:cxnLst/>
              <a:rect l="l" t="t" r="r" b="b"/>
              <a:pathLst>
                <a:path w="160" h="259" extrusionOk="0">
                  <a:moveTo>
                    <a:pt x="57" y="1"/>
                  </a:moveTo>
                  <a:cubicBezTo>
                    <a:pt x="1" y="1"/>
                    <a:pt x="1" y="104"/>
                    <a:pt x="1" y="136"/>
                  </a:cubicBezTo>
                  <a:cubicBezTo>
                    <a:pt x="1" y="136"/>
                    <a:pt x="7" y="133"/>
                    <a:pt x="14" y="133"/>
                  </a:cubicBezTo>
                  <a:cubicBezTo>
                    <a:pt x="25" y="133"/>
                    <a:pt x="39" y="140"/>
                    <a:pt x="39" y="175"/>
                  </a:cubicBezTo>
                  <a:cubicBezTo>
                    <a:pt x="39" y="218"/>
                    <a:pt x="20" y="218"/>
                    <a:pt x="20" y="237"/>
                  </a:cubicBezTo>
                  <a:cubicBezTo>
                    <a:pt x="12" y="252"/>
                    <a:pt x="20" y="258"/>
                    <a:pt x="34" y="258"/>
                  </a:cubicBezTo>
                  <a:cubicBezTo>
                    <a:pt x="57" y="258"/>
                    <a:pt x="97" y="242"/>
                    <a:pt x="121" y="218"/>
                  </a:cubicBezTo>
                  <a:cubicBezTo>
                    <a:pt x="140" y="175"/>
                    <a:pt x="159" y="55"/>
                    <a:pt x="101" y="16"/>
                  </a:cubicBezTo>
                  <a:cubicBezTo>
                    <a:pt x="84" y="5"/>
                    <a:pt x="69" y="1"/>
                    <a:pt x="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7256636" y="2081321"/>
              <a:ext cx="256375" cy="598328"/>
            </a:xfrm>
            <a:custGeom>
              <a:avLst/>
              <a:gdLst/>
              <a:ahLst/>
              <a:cxnLst/>
              <a:rect l="l" t="t" r="r" b="b"/>
              <a:pathLst>
                <a:path w="1423" h="3321" extrusionOk="0">
                  <a:moveTo>
                    <a:pt x="0" y="1"/>
                  </a:moveTo>
                  <a:lnTo>
                    <a:pt x="0" y="2580"/>
                  </a:lnTo>
                  <a:lnTo>
                    <a:pt x="1422" y="3320"/>
                  </a:lnTo>
                  <a:lnTo>
                    <a:pt x="1422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7238439" y="2091771"/>
              <a:ext cx="252952" cy="599049"/>
            </a:xfrm>
            <a:custGeom>
              <a:avLst/>
              <a:gdLst/>
              <a:ahLst/>
              <a:cxnLst/>
              <a:rect l="l" t="t" r="r" b="b"/>
              <a:pathLst>
                <a:path w="1404" h="3325" extrusionOk="0">
                  <a:moveTo>
                    <a:pt x="0" y="0"/>
                  </a:moveTo>
                  <a:lnTo>
                    <a:pt x="0" y="2604"/>
                  </a:lnTo>
                  <a:lnTo>
                    <a:pt x="1403" y="3325"/>
                  </a:lnTo>
                  <a:lnTo>
                    <a:pt x="1403" y="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238439" y="2081321"/>
              <a:ext cx="274571" cy="180165"/>
            </a:xfrm>
            <a:custGeom>
              <a:avLst/>
              <a:gdLst/>
              <a:ahLst/>
              <a:cxnLst/>
              <a:rect l="l" t="t" r="r" b="b"/>
              <a:pathLst>
                <a:path w="1524" h="1000" extrusionOk="0">
                  <a:moveTo>
                    <a:pt x="101" y="1"/>
                  </a:moveTo>
                  <a:lnTo>
                    <a:pt x="0" y="58"/>
                  </a:lnTo>
                  <a:lnTo>
                    <a:pt x="1403" y="1000"/>
                  </a:lnTo>
                  <a:lnTo>
                    <a:pt x="1523" y="91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EB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184750" y="2257883"/>
              <a:ext cx="148096" cy="165572"/>
            </a:xfrm>
            <a:custGeom>
              <a:avLst/>
              <a:gdLst/>
              <a:ahLst/>
              <a:cxnLst/>
              <a:rect l="l" t="t" r="r" b="b"/>
              <a:pathLst>
                <a:path w="822" h="919" extrusionOk="0">
                  <a:moveTo>
                    <a:pt x="298" y="1"/>
                  </a:moveTo>
                  <a:cubicBezTo>
                    <a:pt x="298" y="1"/>
                    <a:pt x="202" y="39"/>
                    <a:pt x="101" y="299"/>
                  </a:cubicBezTo>
                  <a:cubicBezTo>
                    <a:pt x="0" y="539"/>
                    <a:pt x="120" y="659"/>
                    <a:pt x="279" y="741"/>
                  </a:cubicBezTo>
                  <a:cubicBezTo>
                    <a:pt x="442" y="841"/>
                    <a:pt x="462" y="798"/>
                    <a:pt x="538" y="918"/>
                  </a:cubicBezTo>
                  <a:lnTo>
                    <a:pt x="822" y="702"/>
                  </a:lnTo>
                  <a:lnTo>
                    <a:pt x="582" y="318"/>
                  </a:lnTo>
                  <a:cubicBezTo>
                    <a:pt x="582" y="318"/>
                    <a:pt x="241" y="241"/>
                    <a:pt x="298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260059" y="2214643"/>
              <a:ext cx="394021" cy="508786"/>
            </a:xfrm>
            <a:custGeom>
              <a:avLst/>
              <a:gdLst/>
              <a:ahLst/>
              <a:cxnLst/>
              <a:rect l="l" t="t" r="r" b="b"/>
              <a:pathLst>
                <a:path w="2187" h="2824" extrusionOk="0">
                  <a:moveTo>
                    <a:pt x="1763" y="0"/>
                  </a:moveTo>
                  <a:cubicBezTo>
                    <a:pt x="1523" y="0"/>
                    <a:pt x="1422" y="241"/>
                    <a:pt x="1384" y="418"/>
                  </a:cubicBezTo>
                  <a:cubicBezTo>
                    <a:pt x="1345" y="500"/>
                    <a:pt x="1345" y="582"/>
                    <a:pt x="1345" y="659"/>
                  </a:cubicBezTo>
                  <a:cubicBezTo>
                    <a:pt x="1321" y="880"/>
                    <a:pt x="1345" y="1600"/>
                    <a:pt x="1264" y="1663"/>
                  </a:cubicBezTo>
                  <a:cubicBezTo>
                    <a:pt x="1259" y="1666"/>
                    <a:pt x="1253" y="1667"/>
                    <a:pt x="1246" y="1667"/>
                  </a:cubicBezTo>
                  <a:cubicBezTo>
                    <a:pt x="1084" y="1667"/>
                    <a:pt x="385" y="822"/>
                    <a:pt x="385" y="822"/>
                  </a:cubicBezTo>
                  <a:lnTo>
                    <a:pt x="183" y="1000"/>
                  </a:lnTo>
                  <a:lnTo>
                    <a:pt x="0" y="1182"/>
                  </a:lnTo>
                  <a:cubicBezTo>
                    <a:pt x="0" y="1182"/>
                    <a:pt x="917" y="2823"/>
                    <a:pt x="1448" y="2823"/>
                  </a:cubicBezTo>
                  <a:cubicBezTo>
                    <a:pt x="1460" y="2823"/>
                    <a:pt x="1473" y="2822"/>
                    <a:pt x="1485" y="2820"/>
                  </a:cubicBezTo>
                  <a:cubicBezTo>
                    <a:pt x="1946" y="2744"/>
                    <a:pt x="2124" y="961"/>
                    <a:pt x="2186" y="481"/>
                  </a:cubicBezTo>
                  <a:cubicBezTo>
                    <a:pt x="2186" y="342"/>
                    <a:pt x="2143" y="221"/>
                    <a:pt x="2066" y="121"/>
                  </a:cubicBezTo>
                  <a:cubicBezTo>
                    <a:pt x="2023" y="77"/>
                    <a:pt x="1965" y="39"/>
                    <a:pt x="1884" y="20"/>
                  </a:cubicBezTo>
                  <a:cubicBezTo>
                    <a:pt x="1864" y="20"/>
                    <a:pt x="1864" y="20"/>
                    <a:pt x="1845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235016" y="2263468"/>
              <a:ext cx="83236" cy="102874"/>
            </a:xfrm>
            <a:custGeom>
              <a:avLst/>
              <a:gdLst/>
              <a:ahLst/>
              <a:cxnLst/>
              <a:rect l="l" t="t" r="r" b="b"/>
              <a:pathLst>
                <a:path w="462" h="571" extrusionOk="0">
                  <a:moveTo>
                    <a:pt x="169" y="1"/>
                  </a:moveTo>
                  <a:cubicBezTo>
                    <a:pt x="117" y="1"/>
                    <a:pt x="166" y="95"/>
                    <a:pt x="183" y="128"/>
                  </a:cubicBezTo>
                  <a:cubicBezTo>
                    <a:pt x="183" y="147"/>
                    <a:pt x="221" y="191"/>
                    <a:pt x="202" y="210"/>
                  </a:cubicBezTo>
                  <a:cubicBezTo>
                    <a:pt x="195" y="223"/>
                    <a:pt x="182" y="227"/>
                    <a:pt x="166" y="227"/>
                  </a:cubicBezTo>
                  <a:cubicBezTo>
                    <a:pt x="135" y="227"/>
                    <a:pt x="94" y="210"/>
                    <a:pt x="82" y="210"/>
                  </a:cubicBezTo>
                  <a:cubicBezTo>
                    <a:pt x="43" y="210"/>
                    <a:pt x="19" y="229"/>
                    <a:pt x="19" y="248"/>
                  </a:cubicBezTo>
                  <a:cubicBezTo>
                    <a:pt x="0" y="287"/>
                    <a:pt x="19" y="311"/>
                    <a:pt x="62" y="330"/>
                  </a:cubicBezTo>
                  <a:cubicBezTo>
                    <a:pt x="139" y="368"/>
                    <a:pt x="221" y="431"/>
                    <a:pt x="303" y="469"/>
                  </a:cubicBezTo>
                  <a:cubicBezTo>
                    <a:pt x="341" y="489"/>
                    <a:pt x="423" y="551"/>
                    <a:pt x="461" y="570"/>
                  </a:cubicBezTo>
                  <a:cubicBezTo>
                    <a:pt x="461" y="527"/>
                    <a:pt x="423" y="431"/>
                    <a:pt x="404" y="388"/>
                  </a:cubicBezTo>
                  <a:cubicBezTo>
                    <a:pt x="404" y="330"/>
                    <a:pt x="423" y="268"/>
                    <a:pt x="404" y="210"/>
                  </a:cubicBezTo>
                  <a:cubicBezTo>
                    <a:pt x="380" y="128"/>
                    <a:pt x="283" y="47"/>
                    <a:pt x="202" y="8"/>
                  </a:cubicBezTo>
                  <a:cubicBezTo>
                    <a:pt x="188" y="3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7"/>
          <p:cNvGrpSpPr/>
          <p:nvPr/>
        </p:nvGrpSpPr>
        <p:grpSpPr>
          <a:xfrm>
            <a:off x="6547080" y="894063"/>
            <a:ext cx="845868" cy="936448"/>
            <a:chOff x="8975398" y="1757759"/>
            <a:chExt cx="599184" cy="663348"/>
          </a:xfrm>
        </p:grpSpPr>
        <p:sp>
          <p:nvSpPr>
            <p:cNvPr id="1047" name="Google Shape;1047;p47"/>
            <p:cNvSpPr/>
            <p:nvPr/>
          </p:nvSpPr>
          <p:spPr>
            <a:xfrm>
              <a:off x="9521838" y="1757759"/>
              <a:ext cx="52744" cy="490323"/>
            </a:xfrm>
            <a:custGeom>
              <a:avLst/>
              <a:gdLst/>
              <a:ahLst/>
              <a:cxnLst/>
              <a:rect l="l" t="t" r="r" b="b"/>
              <a:pathLst>
                <a:path w="692" h="6433" extrusionOk="0">
                  <a:moveTo>
                    <a:pt x="691" y="0"/>
                  </a:moveTo>
                  <a:lnTo>
                    <a:pt x="0" y="212"/>
                  </a:lnTo>
                  <a:lnTo>
                    <a:pt x="0" y="1685"/>
                  </a:lnTo>
                  <a:lnTo>
                    <a:pt x="691" y="1453"/>
                  </a:lnTo>
                  <a:lnTo>
                    <a:pt x="691" y="0"/>
                  </a:lnTo>
                  <a:close/>
                  <a:moveTo>
                    <a:pt x="691" y="6034"/>
                  </a:moveTo>
                  <a:lnTo>
                    <a:pt x="0" y="6246"/>
                  </a:lnTo>
                  <a:lnTo>
                    <a:pt x="0" y="6432"/>
                  </a:lnTo>
                  <a:lnTo>
                    <a:pt x="691" y="6225"/>
                  </a:lnTo>
                  <a:lnTo>
                    <a:pt x="691" y="6034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9382274" y="1801205"/>
              <a:ext cx="53125" cy="491848"/>
            </a:xfrm>
            <a:custGeom>
              <a:avLst/>
              <a:gdLst/>
              <a:ahLst/>
              <a:cxnLst/>
              <a:rect l="l" t="t" r="r" b="b"/>
              <a:pathLst>
                <a:path w="697" h="6453" extrusionOk="0">
                  <a:moveTo>
                    <a:pt x="696" y="0"/>
                  </a:moveTo>
                  <a:lnTo>
                    <a:pt x="0" y="233"/>
                  </a:lnTo>
                  <a:lnTo>
                    <a:pt x="0" y="6452"/>
                  </a:lnTo>
                  <a:lnTo>
                    <a:pt x="696" y="62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9241110" y="1845795"/>
              <a:ext cx="53125" cy="492229"/>
            </a:xfrm>
            <a:custGeom>
              <a:avLst/>
              <a:gdLst/>
              <a:ahLst/>
              <a:cxnLst/>
              <a:rect l="l" t="t" r="r" b="b"/>
              <a:pathLst>
                <a:path w="697" h="6458" extrusionOk="0">
                  <a:moveTo>
                    <a:pt x="697" y="1"/>
                  </a:moveTo>
                  <a:lnTo>
                    <a:pt x="1" y="233"/>
                  </a:lnTo>
                  <a:lnTo>
                    <a:pt x="1" y="6458"/>
                  </a:lnTo>
                  <a:lnTo>
                    <a:pt x="697" y="6226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9101928" y="1890767"/>
              <a:ext cx="51220" cy="490323"/>
            </a:xfrm>
            <a:custGeom>
              <a:avLst/>
              <a:gdLst/>
              <a:ahLst/>
              <a:cxnLst/>
              <a:rect l="l" t="t" r="r" b="b"/>
              <a:pathLst>
                <a:path w="672" h="6433" extrusionOk="0">
                  <a:moveTo>
                    <a:pt x="672" y="1"/>
                  </a:moveTo>
                  <a:lnTo>
                    <a:pt x="1" y="213"/>
                  </a:lnTo>
                  <a:lnTo>
                    <a:pt x="1" y="6433"/>
                  </a:lnTo>
                  <a:lnTo>
                    <a:pt x="672" y="6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8975398" y="1930783"/>
              <a:ext cx="54345" cy="490323"/>
            </a:xfrm>
            <a:custGeom>
              <a:avLst/>
              <a:gdLst/>
              <a:ahLst/>
              <a:cxnLst/>
              <a:rect l="l" t="t" r="r" b="b"/>
              <a:pathLst>
                <a:path w="713" h="6433" extrusionOk="0">
                  <a:moveTo>
                    <a:pt x="692" y="0"/>
                  </a:moveTo>
                  <a:lnTo>
                    <a:pt x="1" y="212"/>
                  </a:lnTo>
                  <a:lnTo>
                    <a:pt x="1" y="1055"/>
                  </a:lnTo>
                  <a:lnTo>
                    <a:pt x="692" y="823"/>
                  </a:lnTo>
                  <a:lnTo>
                    <a:pt x="712" y="4813"/>
                  </a:lnTo>
                  <a:lnTo>
                    <a:pt x="692" y="0"/>
                  </a:lnTo>
                  <a:close/>
                  <a:moveTo>
                    <a:pt x="712" y="5973"/>
                  </a:moveTo>
                  <a:lnTo>
                    <a:pt x="21" y="6180"/>
                  </a:lnTo>
                  <a:lnTo>
                    <a:pt x="21" y="6432"/>
                  </a:lnTo>
                  <a:lnTo>
                    <a:pt x="712" y="6225"/>
                  </a:lnTo>
                  <a:lnTo>
                    <a:pt x="712" y="5973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9521838" y="1868510"/>
              <a:ext cx="52744" cy="365322"/>
            </a:xfrm>
            <a:custGeom>
              <a:avLst/>
              <a:gdLst/>
              <a:ahLst/>
              <a:cxnLst/>
              <a:rect l="l" t="t" r="r" b="b"/>
              <a:pathLst>
                <a:path w="692" h="4793" extrusionOk="0">
                  <a:moveTo>
                    <a:pt x="691" y="0"/>
                  </a:moveTo>
                  <a:lnTo>
                    <a:pt x="0" y="232"/>
                  </a:lnTo>
                  <a:lnTo>
                    <a:pt x="0" y="4793"/>
                  </a:lnTo>
                  <a:lnTo>
                    <a:pt x="691" y="458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161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9382274" y="1983834"/>
              <a:ext cx="53125" cy="294590"/>
            </a:xfrm>
            <a:custGeom>
              <a:avLst/>
              <a:gdLst/>
              <a:ahLst/>
              <a:cxnLst/>
              <a:rect l="l" t="t" r="r" b="b"/>
              <a:pathLst>
                <a:path w="697" h="3865" extrusionOk="0">
                  <a:moveTo>
                    <a:pt x="696" y="1"/>
                  </a:moveTo>
                  <a:lnTo>
                    <a:pt x="0" y="207"/>
                  </a:lnTo>
                  <a:lnTo>
                    <a:pt x="0" y="3865"/>
                  </a:lnTo>
                  <a:lnTo>
                    <a:pt x="696" y="3658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9241110" y="2244895"/>
              <a:ext cx="53125" cy="78507"/>
            </a:xfrm>
            <a:custGeom>
              <a:avLst/>
              <a:gdLst/>
              <a:ahLst/>
              <a:cxnLst/>
              <a:rect l="l" t="t" r="r" b="b"/>
              <a:pathLst>
                <a:path w="697" h="1030" extrusionOk="0">
                  <a:moveTo>
                    <a:pt x="697" y="1"/>
                  </a:moveTo>
                  <a:lnTo>
                    <a:pt x="1" y="233"/>
                  </a:lnTo>
                  <a:lnTo>
                    <a:pt x="1" y="1030"/>
                  </a:lnTo>
                  <a:lnTo>
                    <a:pt x="697" y="818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9101928" y="2195351"/>
              <a:ext cx="51220" cy="173096"/>
            </a:xfrm>
            <a:custGeom>
              <a:avLst/>
              <a:gdLst/>
              <a:ahLst/>
              <a:cxnLst/>
              <a:rect l="l" t="t" r="r" b="b"/>
              <a:pathLst>
                <a:path w="672" h="2271" extrusionOk="0">
                  <a:moveTo>
                    <a:pt x="672" y="0"/>
                  </a:moveTo>
                  <a:lnTo>
                    <a:pt x="1" y="207"/>
                  </a:lnTo>
                  <a:lnTo>
                    <a:pt x="1" y="2270"/>
                  </a:lnTo>
                  <a:lnTo>
                    <a:pt x="672" y="203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8975398" y="2011122"/>
              <a:ext cx="54345" cy="375002"/>
            </a:xfrm>
            <a:custGeom>
              <a:avLst/>
              <a:gdLst/>
              <a:ahLst/>
              <a:cxnLst/>
              <a:rect l="l" t="t" r="r" b="b"/>
              <a:pathLst>
                <a:path w="713" h="4920" extrusionOk="0">
                  <a:moveTo>
                    <a:pt x="712" y="3759"/>
                  </a:moveTo>
                  <a:lnTo>
                    <a:pt x="712" y="4919"/>
                  </a:lnTo>
                  <a:lnTo>
                    <a:pt x="712" y="4919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21" y="3951"/>
                  </a:lnTo>
                  <a:close/>
                </a:path>
              </a:pathLst>
            </a:custGeom>
            <a:solidFill>
              <a:srgbClr val="6D4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8975398" y="1993438"/>
              <a:ext cx="54345" cy="408387"/>
            </a:xfrm>
            <a:custGeom>
              <a:avLst/>
              <a:gdLst/>
              <a:ahLst/>
              <a:cxnLst/>
              <a:rect l="l" t="t" r="r" b="b"/>
              <a:pathLst>
                <a:path w="713" h="5358" extrusionOk="0">
                  <a:moveTo>
                    <a:pt x="692" y="1"/>
                  </a:moveTo>
                  <a:lnTo>
                    <a:pt x="1" y="233"/>
                  </a:lnTo>
                  <a:lnTo>
                    <a:pt x="21" y="4183"/>
                  </a:lnTo>
                  <a:lnTo>
                    <a:pt x="21" y="5358"/>
                  </a:lnTo>
                  <a:lnTo>
                    <a:pt x="712" y="5151"/>
                  </a:lnTo>
                  <a:lnTo>
                    <a:pt x="712" y="39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544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07DB3D1-B3A6-2A7F-FACA-1278E9C8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" y="2417674"/>
            <a:ext cx="5604478" cy="326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0BFF2F-EC44-6B24-E499-270EEB678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0" y="3006802"/>
            <a:ext cx="6101522" cy="1938277"/>
          </a:xfrm>
          <a:prstGeom prst="rect">
            <a:avLst/>
          </a:prstGeom>
        </p:spPr>
      </p:pic>
      <p:sp>
        <p:nvSpPr>
          <p:cNvPr id="22" name="Google Shape;655;p42">
            <a:extLst>
              <a:ext uri="{FF2B5EF4-FFF2-40B4-BE49-F238E27FC236}">
                <a16:creationId xmlns:a16="http://schemas.microsoft.com/office/drawing/2014/main" id="{571B745F-FFC0-1B24-70AD-0DD702C2B604}"/>
              </a:ext>
            </a:extLst>
          </p:cNvPr>
          <p:cNvSpPr txBox="1">
            <a:spLocks/>
          </p:cNvSpPr>
          <p:nvPr/>
        </p:nvSpPr>
        <p:spPr>
          <a:xfrm>
            <a:off x="469337" y="995767"/>
            <a:ext cx="6062054" cy="55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Leverages data to create new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Extracting relevant features from the data to train ML algorithms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1"/>
          <p:cNvSpPr txBox="1">
            <a:spLocks noGrp="1"/>
          </p:cNvSpPr>
          <p:nvPr>
            <p:ph type="title" idx="6"/>
          </p:nvPr>
        </p:nvSpPr>
        <p:spPr>
          <a:xfrm>
            <a:off x="2697434" y="44671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Machine learning modeling</a:t>
            </a:r>
            <a:endParaRPr dirty="0"/>
          </a:p>
        </p:txBody>
      </p:sp>
      <p:sp>
        <p:nvSpPr>
          <p:cNvPr id="1198" name="Google Shape;1198;p51"/>
          <p:cNvSpPr/>
          <p:nvPr/>
        </p:nvSpPr>
        <p:spPr>
          <a:xfrm>
            <a:off x="3519795" y="2457051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51"/>
          <p:cNvSpPr txBox="1">
            <a:spLocks noGrp="1"/>
          </p:cNvSpPr>
          <p:nvPr>
            <p:ph type="subTitle" idx="1"/>
          </p:nvPr>
        </p:nvSpPr>
        <p:spPr>
          <a:xfrm>
            <a:off x="613953" y="2171301"/>
            <a:ext cx="3559629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Linear regression algorithm shows a </a:t>
            </a:r>
            <a:r>
              <a:rPr lang="en-US" dirty="0">
                <a:solidFill>
                  <a:schemeClr val="bg1"/>
                </a:solidFill>
              </a:rPr>
              <a:t>linear relationship between a dependent (y) and one or more independent (y) variables.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Finds how the value of the dependent variable is changing according to the value of the independent variable.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613953" y="1465879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/>
              <a:t>Linear Regression</a:t>
            </a:r>
            <a:endParaRPr sz="2800" dirty="0"/>
          </a:p>
        </p:txBody>
      </p:sp>
      <p:cxnSp>
        <p:nvCxnSpPr>
          <p:cNvPr id="1312" name="Google Shape;1312;p51"/>
          <p:cNvCxnSpPr>
            <a:cxnSpLocks/>
          </p:cNvCxnSpPr>
          <p:nvPr/>
        </p:nvCxnSpPr>
        <p:spPr>
          <a:xfrm>
            <a:off x="7470403" y="1681782"/>
            <a:ext cx="767378" cy="2374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3" name="Google Shape;1313;p51"/>
          <p:cNvCxnSpPr>
            <a:cxnSpLocks/>
          </p:cNvCxnSpPr>
          <p:nvPr/>
        </p:nvCxnSpPr>
        <p:spPr>
          <a:xfrm>
            <a:off x="6547279" y="2975363"/>
            <a:ext cx="1147027" cy="2400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4" name="Google Shape;1314;p51"/>
          <p:cNvCxnSpPr>
            <a:cxnSpLocks/>
          </p:cNvCxnSpPr>
          <p:nvPr/>
        </p:nvCxnSpPr>
        <p:spPr>
          <a:xfrm>
            <a:off x="6798731" y="2123462"/>
            <a:ext cx="1144580" cy="56191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3629FB-A94A-C51E-C194-6C2D91CE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75" y="1504667"/>
            <a:ext cx="4683349" cy="29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C62607-D472-C20F-7EC0-6DB24318D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1" y="2000250"/>
            <a:ext cx="4177290" cy="571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Contains a number of decision trees on various subsets of the given dataset and takes the average to improve the predictive accuracy of that dataset.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predicts output with high accuracy, even for the large dataset it runs efficiently.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A8D7C-F10B-6519-2452-2F20AFDA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47" y="1231179"/>
            <a:ext cx="2316000" cy="377700"/>
          </a:xfrm>
        </p:spPr>
        <p:txBody>
          <a:bodyPr/>
          <a:lstStyle/>
          <a:p>
            <a:r>
              <a:rPr lang="en-IN" sz="3200" dirty="0"/>
              <a:t>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1B379-8260-8DD5-766B-5EA6EFE5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64" y="738050"/>
            <a:ext cx="4555888" cy="37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9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4973-B209-E7AC-E05A-5D89B898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Exporting the Model</a:t>
            </a:r>
          </a:p>
        </p:txBody>
      </p:sp>
      <p:sp>
        <p:nvSpPr>
          <p:cNvPr id="4" name="Google Shape;655;p42">
            <a:extLst>
              <a:ext uri="{FF2B5EF4-FFF2-40B4-BE49-F238E27FC236}">
                <a16:creationId xmlns:a16="http://schemas.microsoft.com/office/drawing/2014/main" id="{5019F500-2E05-CFA5-BC89-13635DA7240A}"/>
              </a:ext>
            </a:extLst>
          </p:cNvPr>
          <p:cNvSpPr txBox="1">
            <a:spLocks/>
          </p:cNvSpPr>
          <p:nvPr/>
        </p:nvSpPr>
        <p:spPr>
          <a:xfrm>
            <a:off x="619560" y="1257025"/>
            <a:ext cx="5533021" cy="55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Save the pipeline object for the development of the project website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Save the ML model using </a:t>
            </a:r>
            <a:r>
              <a:rPr lang="en-US" sz="1600" dirty="0" err="1"/>
              <a:t>pickel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853AC-8FBF-AF9A-45A7-4D027155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99" y="2660350"/>
            <a:ext cx="3922395" cy="1066355"/>
          </a:xfrm>
          <a:prstGeom prst="rect">
            <a:avLst/>
          </a:prstGeom>
        </p:spPr>
      </p:pic>
      <p:grpSp>
        <p:nvGrpSpPr>
          <p:cNvPr id="7" name="Google Shape;584;p40">
            <a:extLst>
              <a:ext uri="{FF2B5EF4-FFF2-40B4-BE49-F238E27FC236}">
                <a16:creationId xmlns:a16="http://schemas.microsoft.com/office/drawing/2014/main" id="{9B84A5B7-39C4-3CAB-23A4-C631FD2F977C}"/>
              </a:ext>
            </a:extLst>
          </p:cNvPr>
          <p:cNvGrpSpPr/>
          <p:nvPr/>
        </p:nvGrpSpPr>
        <p:grpSpPr>
          <a:xfrm>
            <a:off x="5593761" y="1146979"/>
            <a:ext cx="2944131" cy="2517153"/>
            <a:chOff x="5052950" y="1003286"/>
            <a:chExt cx="3371050" cy="3136925"/>
          </a:xfrm>
        </p:grpSpPr>
        <p:sp>
          <p:nvSpPr>
            <p:cNvPr id="8" name="Google Shape;585;p40">
              <a:extLst>
                <a:ext uri="{FF2B5EF4-FFF2-40B4-BE49-F238E27FC236}">
                  <a16:creationId xmlns:a16="http://schemas.microsoft.com/office/drawing/2014/main" id="{02B57610-084B-65B3-DE9F-5966964B8096}"/>
                </a:ext>
              </a:extLst>
            </p:cNvPr>
            <p:cNvSpPr/>
            <p:nvPr/>
          </p:nvSpPr>
          <p:spPr>
            <a:xfrm>
              <a:off x="8080887" y="1431206"/>
              <a:ext cx="28102" cy="145221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6;p40">
              <a:extLst>
                <a:ext uri="{FF2B5EF4-FFF2-40B4-BE49-F238E27FC236}">
                  <a16:creationId xmlns:a16="http://schemas.microsoft.com/office/drawing/2014/main" id="{15F65DA6-F6D4-1F36-C3DB-1EC8D3242958}"/>
                </a:ext>
              </a:extLst>
            </p:cNvPr>
            <p:cNvSpPr/>
            <p:nvPr/>
          </p:nvSpPr>
          <p:spPr>
            <a:xfrm>
              <a:off x="8020644" y="1491448"/>
              <a:ext cx="145223" cy="2810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7;p40">
              <a:extLst>
                <a:ext uri="{FF2B5EF4-FFF2-40B4-BE49-F238E27FC236}">
                  <a16:creationId xmlns:a16="http://schemas.microsoft.com/office/drawing/2014/main" id="{0E2BEA0A-8C92-E08D-4660-BFAEC593A168}"/>
                </a:ext>
              </a:extLst>
            </p:cNvPr>
            <p:cNvSpPr/>
            <p:nvPr/>
          </p:nvSpPr>
          <p:spPr>
            <a:xfrm>
              <a:off x="8260772" y="3012642"/>
              <a:ext cx="29112" cy="144380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8;p40">
              <a:extLst>
                <a:ext uri="{FF2B5EF4-FFF2-40B4-BE49-F238E27FC236}">
                  <a16:creationId xmlns:a16="http://schemas.microsoft.com/office/drawing/2014/main" id="{E38FA8CD-1528-E39C-8784-46684B0DB754}"/>
                </a:ext>
              </a:extLst>
            </p:cNvPr>
            <p:cNvSpPr/>
            <p:nvPr/>
          </p:nvSpPr>
          <p:spPr>
            <a:xfrm>
              <a:off x="8204737" y="3072043"/>
              <a:ext cx="145392" cy="28943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9;p40">
              <a:extLst>
                <a:ext uri="{FF2B5EF4-FFF2-40B4-BE49-F238E27FC236}">
                  <a16:creationId xmlns:a16="http://schemas.microsoft.com/office/drawing/2014/main" id="{C37D5EFD-0D09-CA10-359C-9B684E01E5C9}"/>
                </a:ext>
              </a:extLst>
            </p:cNvPr>
            <p:cNvSpPr/>
            <p:nvPr/>
          </p:nvSpPr>
          <p:spPr>
            <a:xfrm>
              <a:off x="5113192" y="2297816"/>
              <a:ext cx="28271" cy="145390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0;p40">
              <a:extLst>
                <a:ext uri="{FF2B5EF4-FFF2-40B4-BE49-F238E27FC236}">
                  <a16:creationId xmlns:a16="http://schemas.microsoft.com/office/drawing/2014/main" id="{78DD78E9-E211-949B-5C12-660F5EC6DD1B}"/>
                </a:ext>
              </a:extLst>
            </p:cNvPr>
            <p:cNvSpPr/>
            <p:nvPr/>
          </p:nvSpPr>
          <p:spPr>
            <a:xfrm>
              <a:off x="5052950" y="2354692"/>
              <a:ext cx="145392" cy="2827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1;p40">
              <a:extLst>
                <a:ext uri="{FF2B5EF4-FFF2-40B4-BE49-F238E27FC236}">
                  <a16:creationId xmlns:a16="http://schemas.microsoft.com/office/drawing/2014/main" id="{94790867-EE19-7D1F-B4A6-B3D89FB33953}"/>
                </a:ext>
              </a:extLst>
            </p:cNvPr>
            <p:cNvSpPr/>
            <p:nvPr/>
          </p:nvSpPr>
          <p:spPr>
            <a:xfrm>
              <a:off x="5845861" y="1003286"/>
              <a:ext cx="28102" cy="120821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2;p40">
              <a:extLst>
                <a:ext uri="{FF2B5EF4-FFF2-40B4-BE49-F238E27FC236}">
                  <a16:creationId xmlns:a16="http://schemas.microsoft.com/office/drawing/2014/main" id="{6F0051C1-EC06-C4E0-3A8C-9E8FA0125B62}"/>
                </a:ext>
              </a:extLst>
            </p:cNvPr>
            <p:cNvSpPr/>
            <p:nvPr/>
          </p:nvSpPr>
          <p:spPr>
            <a:xfrm>
              <a:off x="5795715" y="1049225"/>
              <a:ext cx="124189" cy="2810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3;p40">
              <a:extLst>
                <a:ext uri="{FF2B5EF4-FFF2-40B4-BE49-F238E27FC236}">
                  <a16:creationId xmlns:a16="http://schemas.microsoft.com/office/drawing/2014/main" id="{2E25A2BD-6899-6FB5-BED8-BA048F623DCC}"/>
                </a:ext>
              </a:extLst>
            </p:cNvPr>
            <p:cNvSpPr/>
            <p:nvPr/>
          </p:nvSpPr>
          <p:spPr>
            <a:xfrm>
              <a:off x="5746579" y="2064420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4;p40">
              <a:extLst>
                <a:ext uri="{FF2B5EF4-FFF2-40B4-BE49-F238E27FC236}">
                  <a16:creationId xmlns:a16="http://schemas.microsoft.com/office/drawing/2014/main" id="{75AD99A5-AE67-A57E-33D7-F8E71E95E68A}"/>
                </a:ext>
              </a:extLst>
            </p:cNvPr>
            <p:cNvSpPr/>
            <p:nvPr/>
          </p:nvSpPr>
          <p:spPr>
            <a:xfrm>
              <a:off x="8201371" y="2524480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5;p40">
              <a:extLst>
                <a:ext uri="{FF2B5EF4-FFF2-40B4-BE49-F238E27FC236}">
                  <a16:creationId xmlns:a16="http://schemas.microsoft.com/office/drawing/2014/main" id="{082C918F-63CA-2AEB-FA72-25FFDCA03C77}"/>
                </a:ext>
              </a:extLst>
            </p:cNvPr>
            <p:cNvSpPr/>
            <p:nvPr/>
          </p:nvSpPr>
          <p:spPr>
            <a:xfrm>
              <a:off x="7790613" y="1094995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6;p40">
              <a:extLst>
                <a:ext uri="{FF2B5EF4-FFF2-40B4-BE49-F238E27FC236}">
                  <a16:creationId xmlns:a16="http://schemas.microsoft.com/office/drawing/2014/main" id="{A7A66924-9625-ADC1-CC02-553A874C559B}"/>
                </a:ext>
              </a:extLst>
            </p:cNvPr>
            <p:cNvSpPr/>
            <p:nvPr/>
          </p:nvSpPr>
          <p:spPr>
            <a:xfrm>
              <a:off x="7946772" y="2100094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7;p40">
              <a:extLst>
                <a:ext uri="{FF2B5EF4-FFF2-40B4-BE49-F238E27FC236}">
                  <a16:creationId xmlns:a16="http://schemas.microsoft.com/office/drawing/2014/main" id="{313A333F-3009-A006-3BFE-E0A4052D696F}"/>
                </a:ext>
              </a:extLst>
            </p:cNvPr>
            <p:cNvSpPr/>
            <p:nvPr/>
          </p:nvSpPr>
          <p:spPr>
            <a:xfrm>
              <a:off x="5279616" y="3097452"/>
              <a:ext cx="39209" cy="38367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8;p40">
              <a:extLst>
                <a:ext uri="{FF2B5EF4-FFF2-40B4-BE49-F238E27FC236}">
                  <a16:creationId xmlns:a16="http://schemas.microsoft.com/office/drawing/2014/main" id="{7F5BDBB4-78B2-54F2-BB00-35B7841F999C}"/>
                </a:ext>
              </a:extLst>
            </p:cNvPr>
            <p:cNvSpPr/>
            <p:nvPr/>
          </p:nvSpPr>
          <p:spPr>
            <a:xfrm>
              <a:off x="8356689" y="1986341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;p40">
              <a:extLst>
                <a:ext uri="{FF2B5EF4-FFF2-40B4-BE49-F238E27FC236}">
                  <a16:creationId xmlns:a16="http://schemas.microsoft.com/office/drawing/2014/main" id="{9138F7F0-F32A-5EA2-0E46-3BBD315B6A47}"/>
                </a:ext>
              </a:extLst>
            </p:cNvPr>
            <p:cNvSpPr/>
            <p:nvPr/>
          </p:nvSpPr>
          <p:spPr>
            <a:xfrm>
              <a:off x="5315290" y="1561955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0;p40">
              <a:extLst>
                <a:ext uri="{FF2B5EF4-FFF2-40B4-BE49-F238E27FC236}">
                  <a16:creationId xmlns:a16="http://schemas.microsoft.com/office/drawing/2014/main" id="{951B2F85-41DF-C8F4-3980-1944C0359F8C}"/>
                </a:ext>
              </a:extLst>
            </p:cNvPr>
            <p:cNvSpPr/>
            <p:nvPr/>
          </p:nvSpPr>
          <p:spPr>
            <a:xfrm rot="10800000">
              <a:off x="6711803" y="3174818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1;p40">
              <a:extLst>
                <a:ext uri="{FF2B5EF4-FFF2-40B4-BE49-F238E27FC236}">
                  <a16:creationId xmlns:a16="http://schemas.microsoft.com/office/drawing/2014/main" id="{9F4052EE-4703-195F-068D-AE186B22046A}"/>
                </a:ext>
              </a:extLst>
            </p:cNvPr>
            <p:cNvSpPr/>
            <p:nvPr/>
          </p:nvSpPr>
          <p:spPr>
            <a:xfrm rot="10800000">
              <a:off x="6704904" y="3174818"/>
              <a:ext cx="14640" cy="933926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2;p40">
              <a:extLst>
                <a:ext uri="{FF2B5EF4-FFF2-40B4-BE49-F238E27FC236}">
                  <a16:creationId xmlns:a16="http://schemas.microsoft.com/office/drawing/2014/main" id="{4C413567-AC23-D7BA-5BB0-87E5F5D8A5D3}"/>
                </a:ext>
              </a:extLst>
            </p:cNvPr>
            <p:cNvSpPr/>
            <p:nvPr/>
          </p:nvSpPr>
          <p:spPr>
            <a:xfrm rot="10800000">
              <a:off x="6581054" y="3156981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3;p40">
              <a:extLst>
                <a:ext uri="{FF2B5EF4-FFF2-40B4-BE49-F238E27FC236}">
                  <a16:creationId xmlns:a16="http://schemas.microsoft.com/office/drawing/2014/main" id="{B56587A9-C80A-73B8-F048-7D27369D206B}"/>
                </a:ext>
              </a:extLst>
            </p:cNvPr>
            <p:cNvSpPr/>
            <p:nvPr/>
          </p:nvSpPr>
          <p:spPr>
            <a:xfrm rot="10800000">
              <a:off x="6570788" y="3156981"/>
              <a:ext cx="18006" cy="933926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4;p40">
              <a:extLst>
                <a:ext uri="{FF2B5EF4-FFF2-40B4-BE49-F238E27FC236}">
                  <a16:creationId xmlns:a16="http://schemas.microsoft.com/office/drawing/2014/main" id="{562F8259-5431-304B-6B82-714E16795CF0}"/>
                </a:ext>
              </a:extLst>
            </p:cNvPr>
            <p:cNvSpPr/>
            <p:nvPr/>
          </p:nvSpPr>
          <p:spPr>
            <a:xfrm rot="10800000">
              <a:off x="6828922" y="3206285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5;p40">
              <a:extLst>
                <a:ext uri="{FF2B5EF4-FFF2-40B4-BE49-F238E27FC236}">
                  <a16:creationId xmlns:a16="http://schemas.microsoft.com/office/drawing/2014/main" id="{F405CFFD-CA63-3D05-16A9-E5D565FF4168}"/>
                </a:ext>
              </a:extLst>
            </p:cNvPr>
            <p:cNvSpPr/>
            <p:nvPr/>
          </p:nvSpPr>
          <p:spPr>
            <a:xfrm rot="10800000">
              <a:off x="6822023" y="3206285"/>
              <a:ext cx="13799" cy="933926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6;p40">
              <a:extLst>
                <a:ext uri="{FF2B5EF4-FFF2-40B4-BE49-F238E27FC236}">
                  <a16:creationId xmlns:a16="http://schemas.microsoft.com/office/drawing/2014/main" id="{43C05D67-290B-C06F-5570-AC2F4FEAD301}"/>
                </a:ext>
              </a:extLst>
            </p:cNvPr>
            <p:cNvSpPr/>
            <p:nvPr/>
          </p:nvSpPr>
          <p:spPr>
            <a:xfrm>
              <a:off x="6278754" y="1912065"/>
              <a:ext cx="870163" cy="336382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;p40">
              <a:extLst>
                <a:ext uri="{FF2B5EF4-FFF2-40B4-BE49-F238E27FC236}">
                  <a16:creationId xmlns:a16="http://schemas.microsoft.com/office/drawing/2014/main" id="{C8681925-BFEE-1C90-ACF4-57DAE072DF3B}"/>
                </a:ext>
              </a:extLst>
            </p:cNvPr>
            <p:cNvSpPr/>
            <p:nvPr/>
          </p:nvSpPr>
          <p:spPr>
            <a:xfrm>
              <a:off x="6731076" y="2163298"/>
              <a:ext cx="817660" cy="385686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8;p40">
              <a:extLst>
                <a:ext uri="{FF2B5EF4-FFF2-40B4-BE49-F238E27FC236}">
                  <a16:creationId xmlns:a16="http://schemas.microsoft.com/office/drawing/2014/main" id="{F14A4383-7A18-F042-93D1-F1BA27E253EF}"/>
                </a:ext>
              </a:extLst>
            </p:cNvPr>
            <p:cNvSpPr/>
            <p:nvPr/>
          </p:nvSpPr>
          <p:spPr>
            <a:xfrm>
              <a:off x="7046087" y="2496143"/>
              <a:ext cx="707270" cy="679158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9;p40">
              <a:extLst>
                <a:ext uri="{FF2B5EF4-FFF2-40B4-BE49-F238E27FC236}">
                  <a16:creationId xmlns:a16="http://schemas.microsoft.com/office/drawing/2014/main" id="{1739A95B-8CAF-1761-12F2-FE8CFAA8EE45}"/>
                </a:ext>
              </a:extLst>
            </p:cNvPr>
            <p:cNvSpPr/>
            <p:nvPr/>
          </p:nvSpPr>
          <p:spPr>
            <a:xfrm>
              <a:off x="5723626" y="1958653"/>
              <a:ext cx="1533393" cy="121666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4201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62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Web Application</a:t>
            </a:r>
            <a:endParaRPr dirty="0"/>
          </a:p>
        </p:txBody>
      </p:sp>
      <p:grpSp>
        <p:nvGrpSpPr>
          <p:cNvPr id="2" name="Google Shape;1437;p58">
            <a:extLst>
              <a:ext uri="{FF2B5EF4-FFF2-40B4-BE49-F238E27FC236}">
                <a16:creationId xmlns:a16="http://schemas.microsoft.com/office/drawing/2014/main" id="{144B39EE-9B3C-A442-FF6C-A1D8AA12488E}"/>
              </a:ext>
            </a:extLst>
          </p:cNvPr>
          <p:cNvGrpSpPr/>
          <p:nvPr/>
        </p:nvGrpSpPr>
        <p:grpSpPr>
          <a:xfrm>
            <a:off x="6499504" y="1545918"/>
            <a:ext cx="1964629" cy="2481943"/>
            <a:chOff x="5407501" y="694250"/>
            <a:chExt cx="2462322" cy="3827421"/>
          </a:xfrm>
        </p:grpSpPr>
        <p:sp>
          <p:nvSpPr>
            <p:cNvPr id="3" name="Google Shape;1438;p58">
              <a:extLst>
                <a:ext uri="{FF2B5EF4-FFF2-40B4-BE49-F238E27FC236}">
                  <a16:creationId xmlns:a16="http://schemas.microsoft.com/office/drawing/2014/main" id="{E5AD7A1E-DD0C-D792-4A0D-2752A8BAC850}"/>
                </a:ext>
              </a:extLst>
            </p:cNvPr>
            <p:cNvSpPr/>
            <p:nvPr/>
          </p:nvSpPr>
          <p:spPr>
            <a:xfrm>
              <a:off x="7210222" y="2842636"/>
              <a:ext cx="617688" cy="831319"/>
            </a:xfrm>
            <a:custGeom>
              <a:avLst/>
              <a:gdLst/>
              <a:ahLst/>
              <a:cxnLst/>
              <a:rect l="l" t="t" r="r" b="b"/>
              <a:pathLst>
                <a:path w="6069" h="8168" extrusionOk="0">
                  <a:moveTo>
                    <a:pt x="6068" y="1"/>
                  </a:moveTo>
                  <a:lnTo>
                    <a:pt x="1" y="3522"/>
                  </a:lnTo>
                  <a:cubicBezTo>
                    <a:pt x="1543" y="4704"/>
                    <a:pt x="5708" y="7884"/>
                    <a:pt x="6068" y="8168"/>
                  </a:cubicBezTo>
                  <a:lnTo>
                    <a:pt x="606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39;p58">
              <a:extLst>
                <a:ext uri="{FF2B5EF4-FFF2-40B4-BE49-F238E27FC236}">
                  <a16:creationId xmlns:a16="http://schemas.microsoft.com/office/drawing/2014/main" id="{35260D13-9262-1722-B812-5DFEA94BDBBD}"/>
                </a:ext>
              </a:extLst>
            </p:cNvPr>
            <p:cNvSpPr/>
            <p:nvPr/>
          </p:nvSpPr>
          <p:spPr>
            <a:xfrm>
              <a:off x="7153531" y="2324887"/>
              <a:ext cx="676311" cy="1350995"/>
            </a:xfrm>
            <a:custGeom>
              <a:avLst/>
              <a:gdLst/>
              <a:ahLst/>
              <a:cxnLst/>
              <a:rect l="l" t="t" r="r" b="b"/>
              <a:pathLst>
                <a:path w="6645" h="13274" extrusionOk="0">
                  <a:moveTo>
                    <a:pt x="20" y="34"/>
                  </a:moveTo>
                  <a:cubicBezTo>
                    <a:pt x="534" y="417"/>
                    <a:pt x="6389" y="4908"/>
                    <a:pt x="6625" y="5088"/>
                  </a:cubicBezTo>
                  <a:lnTo>
                    <a:pt x="6625" y="13255"/>
                  </a:lnTo>
                  <a:cubicBezTo>
                    <a:pt x="6404" y="13072"/>
                    <a:pt x="361" y="8451"/>
                    <a:pt x="20" y="8186"/>
                  </a:cubicBezTo>
                  <a:lnTo>
                    <a:pt x="20" y="34"/>
                  </a:lnTo>
                  <a:close/>
                  <a:moveTo>
                    <a:pt x="1" y="0"/>
                  </a:moveTo>
                  <a:lnTo>
                    <a:pt x="1" y="8210"/>
                  </a:lnTo>
                  <a:cubicBezTo>
                    <a:pt x="361" y="8470"/>
                    <a:pt x="6385" y="13091"/>
                    <a:pt x="6625" y="13274"/>
                  </a:cubicBezTo>
                  <a:lnTo>
                    <a:pt x="6645" y="13274"/>
                  </a:lnTo>
                  <a:lnTo>
                    <a:pt x="6645" y="5064"/>
                  </a:lnTo>
                  <a:lnTo>
                    <a:pt x="6625" y="5064"/>
                  </a:lnTo>
                  <a:cubicBezTo>
                    <a:pt x="6404" y="4886"/>
                    <a:pt x="361" y="260"/>
                    <a:pt x="2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40;p58">
              <a:extLst>
                <a:ext uri="{FF2B5EF4-FFF2-40B4-BE49-F238E27FC236}">
                  <a16:creationId xmlns:a16="http://schemas.microsoft.com/office/drawing/2014/main" id="{B4965842-2F5C-6F58-4DEB-85714A1D2595}"/>
                </a:ext>
              </a:extLst>
            </p:cNvPr>
            <p:cNvSpPr/>
            <p:nvPr/>
          </p:nvSpPr>
          <p:spPr>
            <a:xfrm>
              <a:off x="5949274" y="2324887"/>
              <a:ext cx="1880543" cy="1216546"/>
            </a:xfrm>
            <a:custGeom>
              <a:avLst/>
              <a:gdLst/>
              <a:ahLst/>
              <a:cxnLst/>
              <a:rect l="l" t="t" r="r" b="b"/>
              <a:pathLst>
                <a:path w="18477" h="11953" extrusionOk="0">
                  <a:moveTo>
                    <a:pt x="11841" y="26"/>
                  </a:moveTo>
                  <a:cubicBezTo>
                    <a:pt x="12270" y="343"/>
                    <a:pt x="18011" y="4747"/>
                    <a:pt x="18439" y="5074"/>
                  </a:cubicBezTo>
                  <a:lnTo>
                    <a:pt x="18439" y="5074"/>
                  </a:lnTo>
                  <a:lnTo>
                    <a:pt x="6625" y="11934"/>
                  </a:lnTo>
                  <a:cubicBezTo>
                    <a:pt x="6407" y="11754"/>
                    <a:pt x="529" y="7259"/>
                    <a:pt x="37" y="6879"/>
                  </a:cubicBezTo>
                  <a:lnTo>
                    <a:pt x="37" y="6879"/>
                  </a:lnTo>
                  <a:lnTo>
                    <a:pt x="11841" y="26"/>
                  </a:lnTo>
                  <a:close/>
                  <a:moveTo>
                    <a:pt x="11833" y="0"/>
                  </a:moveTo>
                  <a:lnTo>
                    <a:pt x="0" y="6865"/>
                  </a:lnTo>
                  <a:lnTo>
                    <a:pt x="0" y="6889"/>
                  </a:lnTo>
                  <a:cubicBezTo>
                    <a:pt x="360" y="7149"/>
                    <a:pt x="6385" y="11770"/>
                    <a:pt x="6625" y="11953"/>
                  </a:cubicBezTo>
                  <a:lnTo>
                    <a:pt x="18457" y="5088"/>
                  </a:lnTo>
                  <a:lnTo>
                    <a:pt x="18477" y="5064"/>
                  </a:lnTo>
                  <a:lnTo>
                    <a:pt x="18457" y="5064"/>
                  </a:lnTo>
                  <a:cubicBezTo>
                    <a:pt x="18236" y="4886"/>
                    <a:pt x="12193" y="260"/>
                    <a:pt x="11852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1;p58">
              <a:extLst>
                <a:ext uri="{FF2B5EF4-FFF2-40B4-BE49-F238E27FC236}">
                  <a16:creationId xmlns:a16="http://schemas.microsoft.com/office/drawing/2014/main" id="{D0A06B97-75BA-9095-1B6D-FB68D9ABBE27}"/>
                </a:ext>
              </a:extLst>
            </p:cNvPr>
            <p:cNvSpPr/>
            <p:nvPr/>
          </p:nvSpPr>
          <p:spPr>
            <a:xfrm>
              <a:off x="5951208" y="3026042"/>
              <a:ext cx="672342" cy="1348552"/>
            </a:xfrm>
            <a:custGeom>
              <a:avLst/>
              <a:gdLst/>
              <a:ahLst/>
              <a:cxnLst/>
              <a:rect l="l" t="t" r="r" b="b"/>
              <a:pathLst>
                <a:path w="6606" h="13250" extrusionOk="0">
                  <a:moveTo>
                    <a:pt x="0" y="0"/>
                  </a:moveTo>
                  <a:lnTo>
                    <a:pt x="0" y="8186"/>
                  </a:lnTo>
                  <a:cubicBezTo>
                    <a:pt x="341" y="8446"/>
                    <a:pt x="6366" y="13067"/>
                    <a:pt x="6606" y="13250"/>
                  </a:cubicBezTo>
                  <a:lnTo>
                    <a:pt x="6606" y="5064"/>
                  </a:ln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2;p58">
              <a:extLst>
                <a:ext uri="{FF2B5EF4-FFF2-40B4-BE49-F238E27FC236}">
                  <a16:creationId xmlns:a16="http://schemas.microsoft.com/office/drawing/2014/main" id="{F6BB9610-8727-9896-BA50-FE1C63D3B399}"/>
                </a:ext>
              </a:extLst>
            </p:cNvPr>
            <p:cNvSpPr/>
            <p:nvPr/>
          </p:nvSpPr>
          <p:spPr>
            <a:xfrm>
              <a:off x="5951208" y="3026042"/>
              <a:ext cx="672342" cy="515401"/>
            </a:xfrm>
            <a:custGeom>
              <a:avLst/>
              <a:gdLst/>
              <a:ahLst/>
              <a:cxnLst/>
              <a:rect l="l" t="t" r="r" b="b"/>
              <a:pathLst>
                <a:path w="6606" h="5064" extrusionOk="0">
                  <a:moveTo>
                    <a:pt x="0" y="0"/>
                  </a:moveTo>
                  <a:cubicBezTo>
                    <a:pt x="342" y="260"/>
                    <a:pt x="6366" y="4881"/>
                    <a:pt x="6606" y="5064"/>
                  </a:cubicBez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solidFill>
              <a:srgbClr val="46B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3;p58">
              <a:extLst>
                <a:ext uri="{FF2B5EF4-FFF2-40B4-BE49-F238E27FC236}">
                  <a16:creationId xmlns:a16="http://schemas.microsoft.com/office/drawing/2014/main" id="{4C26EAB9-E89A-8965-029D-D91B469BB377}"/>
                </a:ext>
              </a:extLst>
            </p:cNvPr>
            <p:cNvSpPr/>
            <p:nvPr/>
          </p:nvSpPr>
          <p:spPr>
            <a:xfrm>
              <a:off x="5949274" y="3023599"/>
              <a:ext cx="676311" cy="1353030"/>
            </a:xfrm>
            <a:custGeom>
              <a:avLst/>
              <a:gdLst/>
              <a:ahLst/>
              <a:cxnLst/>
              <a:rect l="l" t="t" r="r" b="b"/>
              <a:pathLst>
                <a:path w="6645" h="13294" extrusionOk="0">
                  <a:moveTo>
                    <a:pt x="19" y="38"/>
                  </a:moveTo>
                  <a:cubicBezTo>
                    <a:pt x="534" y="417"/>
                    <a:pt x="6388" y="4908"/>
                    <a:pt x="6625" y="5088"/>
                  </a:cubicBezTo>
                  <a:lnTo>
                    <a:pt x="6625" y="13274"/>
                  </a:lnTo>
                  <a:cubicBezTo>
                    <a:pt x="6404" y="13091"/>
                    <a:pt x="360" y="8470"/>
                    <a:pt x="19" y="8210"/>
                  </a:cubicBezTo>
                  <a:lnTo>
                    <a:pt x="19" y="38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0" y="8210"/>
                  </a:lnTo>
                  <a:cubicBezTo>
                    <a:pt x="360" y="8470"/>
                    <a:pt x="6385" y="13091"/>
                    <a:pt x="6625" y="13293"/>
                  </a:cubicBezTo>
                  <a:lnTo>
                    <a:pt x="6644" y="13274"/>
                  </a:lnTo>
                  <a:lnTo>
                    <a:pt x="6644" y="5088"/>
                  </a:lnTo>
                  <a:lnTo>
                    <a:pt x="6625" y="5069"/>
                  </a:lnTo>
                  <a:cubicBezTo>
                    <a:pt x="6404" y="4886"/>
                    <a:pt x="360" y="264"/>
                    <a:pt x="19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4;p58">
              <a:extLst>
                <a:ext uri="{FF2B5EF4-FFF2-40B4-BE49-F238E27FC236}">
                  <a16:creationId xmlns:a16="http://schemas.microsoft.com/office/drawing/2014/main" id="{A68D3407-CE41-309F-491B-1ADB0356E384}"/>
                </a:ext>
              </a:extLst>
            </p:cNvPr>
            <p:cNvSpPr/>
            <p:nvPr/>
          </p:nvSpPr>
          <p:spPr>
            <a:xfrm>
              <a:off x="5407501" y="694250"/>
              <a:ext cx="1990564" cy="2177835"/>
            </a:xfrm>
            <a:custGeom>
              <a:avLst/>
              <a:gdLst/>
              <a:ahLst/>
              <a:cxnLst/>
              <a:rect l="l" t="t" r="r" b="b"/>
              <a:pathLst>
                <a:path w="19558" h="21398" extrusionOk="0">
                  <a:moveTo>
                    <a:pt x="19116" y="0"/>
                  </a:moveTo>
                  <a:cubicBezTo>
                    <a:pt x="19015" y="0"/>
                    <a:pt x="18895" y="19"/>
                    <a:pt x="18775" y="101"/>
                  </a:cubicBezTo>
                  <a:lnTo>
                    <a:pt x="702" y="10550"/>
                  </a:lnTo>
                  <a:lnTo>
                    <a:pt x="18794" y="120"/>
                  </a:lnTo>
                  <a:cubicBezTo>
                    <a:pt x="18914" y="38"/>
                    <a:pt x="19015" y="19"/>
                    <a:pt x="19116" y="19"/>
                  </a:cubicBezTo>
                  <a:cubicBezTo>
                    <a:pt x="19236" y="19"/>
                    <a:pt x="19337" y="58"/>
                    <a:pt x="19394" y="159"/>
                  </a:cubicBezTo>
                  <a:cubicBezTo>
                    <a:pt x="19476" y="240"/>
                    <a:pt x="19514" y="360"/>
                    <a:pt x="19514" y="519"/>
                  </a:cubicBezTo>
                  <a:lnTo>
                    <a:pt x="19534" y="9627"/>
                  </a:lnTo>
                  <a:lnTo>
                    <a:pt x="19534" y="9647"/>
                  </a:lnTo>
                  <a:cubicBezTo>
                    <a:pt x="19534" y="10089"/>
                    <a:pt x="19236" y="10607"/>
                    <a:pt x="18856" y="10828"/>
                  </a:cubicBezTo>
                  <a:lnTo>
                    <a:pt x="759" y="21277"/>
                  </a:lnTo>
                  <a:cubicBezTo>
                    <a:pt x="639" y="21340"/>
                    <a:pt x="538" y="21378"/>
                    <a:pt x="437" y="21378"/>
                  </a:cubicBezTo>
                  <a:cubicBezTo>
                    <a:pt x="317" y="21378"/>
                    <a:pt x="221" y="21316"/>
                    <a:pt x="159" y="21239"/>
                  </a:cubicBezTo>
                  <a:cubicBezTo>
                    <a:pt x="77" y="21157"/>
                    <a:pt x="39" y="21018"/>
                    <a:pt x="39" y="20878"/>
                  </a:cubicBezTo>
                  <a:lnTo>
                    <a:pt x="20" y="11751"/>
                  </a:lnTo>
                  <a:cubicBezTo>
                    <a:pt x="20" y="11309"/>
                    <a:pt x="317" y="10790"/>
                    <a:pt x="702" y="10550"/>
                  </a:cubicBezTo>
                  <a:lnTo>
                    <a:pt x="702" y="10550"/>
                  </a:lnTo>
                  <a:cubicBezTo>
                    <a:pt x="500" y="10651"/>
                    <a:pt x="317" y="10848"/>
                    <a:pt x="197" y="11069"/>
                  </a:cubicBezTo>
                  <a:cubicBezTo>
                    <a:pt x="77" y="11290"/>
                    <a:pt x="0" y="11530"/>
                    <a:pt x="0" y="11751"/>
                  </a:cubicBezTo>
                  <a:lnTo>
                    <a:pt x="20" y="20878"/>
                  </a:lnTo>
                  <a:cubicBezTo>
                    <a:pt x="20" y="21037"/>
                    <a:pt x="58" y="21157"/>
                    <a:pt x="140" y="21258"/>
                  </a:cubicBezTo>
                  <a:cubicBezTo>
                    <a:pt x="197" y="21340"/>
                    <a:pt x="317" y="21397"/>
                    <a:pt x="437" y="21397"/>
                  </a:cubicBezTo>
                  <a:cubicBezTo>
                    <a:pt x="538" y="21397"/>
                    <a:pt x="639" y="21359"/>
                    <a:pt x="759" y="21296"/>
                  </a:cubicBezTo>
                  <a:lnTo>
                    <a:pt x="18856" y="10848"/>
                  </a:lnTo>
                  <a:cubicBezTo>
                    <a:pt x="19053" y="10727"/>
                    <a:pt x="19217" y="10550"/>
                    <a:pt x="19356" y="10329"/>
                  </a:cubicBezTo>
                  <a:cubicBezTo>
                    <a:pt x="19476" y="10108"/>
                    <a:pt x="19558" y="9868"/>
                    <a:pt x="19558" y="9647"/>
                  </a:cubicBezTo>
                  <a:lnTo>
                    <a:pt x="19558" y="9627"/>
                  </a:lnTo>
                  <a:lnTo>
                    <a:pt x="19534" y="519"/>
                  </a:lnTo>
                  <a:cubicBezTo>
                    <a:pt x="19534" y="360"/>
                    <a:pt x="19495" y="240"/>
                    <a:pt x="19413" y="139"/>
                  </a:cubicBezTo>
                  <a:cubicBezTo>
                    <a:pt x="19337" y="38"/>
                    <a:pt x="19236" y="0"/>
                    <a:pt x="19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5;p58">
              <a:extLst>
                <a:ext uri="{FF2B5EF4-FFF2-40B4-BE49-F238E27FC236}">
                  <a16:creationId xmlns:a16="http://schemas.microsoft.com/office/drawing/2014/main" id="{21777FEE-1E92-30E6-AF92-E5CAED38F244}"/>
                </a:ext>
              </a:extLst>
            </p:cNvPr>
            <p:cNvSpPr/>
            <p:nvPr/>
          </p:nvSpPr>
          <p:spPr>
            <a:xfrm>
              <a:off x="5411368" y="698423"/>
              <a:ext cx="1982320" cy="2169082"/>
            </a:xfrm>
            <a:custGeom>
              <a:avLst/>
              <a:gdLst/>
              <a:ahLst/>
              <a:cxnLst/>
              <a:rect l="l" t="t" r="r" b="b"/>
              <a:pathLst>
                <a:path w="19477" h="21312" extrusionOk="0">
                  <a:moveTo>
                    <a:pt x="19075" y="0"/>
                  </a:moveTo>
                  <a:cubicBezTo>
                    <a:pt x="18979" y="0"/>
                    <a:pt x="18870" y="32"/>
                    <a:pt x="18756" y="98"/>
                  </a:cubicBezTo>
                  <a:lnTo>
                    <a:pt x="683" y="10528"/>
                  </a:lnTo>
                  <a:cubicBezTo>
                    <a:pt x="303" y="10749"/>
                    <a:pt x="1" y="11287"/>
                    <a:pt x="1" y="11710"/>
                  </a:cubicBezTo>
                  <a:lnTo>
                    <a:pt x="20" y="20837"/>
                  </a:lnTo>
                  <a:cubicBezTo>
                    <a:pt x="20" y="21134"/>
                    <a:pt x="172" y="21311"/>
                    <a:pt x="395" y="21311"/>
                  </a:cubicBezTo>
                  <a:cubicBezTo>
                    <a:pt x="487" y="21311"/>
                    <a:pt x="591" y="21281"/>
                    <a:pt x="702" y="21217"/>
                  </a:cubicBezTo>
                  <a:lnTo>
                    <a:pt x="18799" y="10768"/>
                  </a:lnTo>
                  <a:cubicBezTo>
                    <a:pt x="19179" y="10547"/>
                    <a:pt x="19476" y="10028"/>
                    <a:pt x="19476" y="9586"/>
                  </a:cubicBezTo>
                  <a:lnTo>
                    <a:pt x="19457" y="478"/>
                  </a:lnTo>
                  <a:cubicBezTo>
                    <a:pt x="19457" y="172"/>
                    <a:pt x="19300" y="0"/>
                    <a:pt x="19075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alpha val="52230"/>
                  </a:schemeClr>
                </a:gs>
                <a:gs pos="34000">
                  <a:srgbClr val="4CEEFD">
                    <a:alpha val="31372"/>
                    <a:alpha val="52230"/>
                  </a:srgbClr>
                </a:gs>
                <a:gs pos="100000">
                  <a:srgbClr val="4CEEFD">
                    <a:alpha val="0"/>
                    <a:alpha val="5223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6;p58">
              <a:extLst>
                <a:ext uri="{FF2B5EF4-FFF2-40B4-BE49-F238E27FC236}">
                  <a16:creationId xmlns:a16="http://schemas.microsoft.com/office/drawing/2014/main" id="{CDB5062D-B63D-C8B5-0E69-45D952D4956E}"/>
                </a:ext>
              </a:extLst>
            </p:cNvPr>
            <p:cNvSpPr/>
            <p:nvPr/>
          </p:nvSpPr>
          <p:spPr>
            <a:xfrm>
              <a:off x="5409434" y="696184"/>
              <a:ext cx="1986188" cy="2173967"/>
            </a:xfrm>
            <a:custGeom>
              <a:avLst/>
              <a:gdLst/>
              <a:ahLst/>
              <a:cxnLst/>
              <a:rect l="l" t="t" r="r" b="b"/>
              <a:pathLst>
                <a:path w="19515" h="21360" extrusionOk="0">
                  <a:moveTo>
                    <a:pt x="19097" y="39"/>
                  </a:moveTo>
                  <a:cubicBezTo>
                    <a:pt x="19198" y="39"/>
                    <a:pt x="19274" y="82"/>
                    <a:pt x="19356" y="159"/>
                  </a:cubicBezTo>
                  <a:cubicBezTo>
                    <a:pt x="19419" y="240"/>
                    <a:pt x="19457" y="361"/>
                    <a:pt x="19457" y="500"/>
                  </a:cubicBezTo>
                  <a:lnTo>
                    <a:pt x="19476" y="9608"/>
                  </a:lnTo>
                  <a:lnTo>
                    <a:pt x="19476" y="9628"/>
                  </a:lnTo>
                  <a:cubicBezTo>
                    <a:pt x="19476" y="10050"/>
                    <a:pt x="19178" y="10569"/>
                    <a:pt x="18818" y="10771"/>
                  </a:cubicBezTo>
                  <a:lnTo>
                    <a:pt x="721" y="21220"/>
                  </a:lnTo>
                  <a:cubicBezTo>
                    <a:pt x="601" y="21277"/>
                    <a:pt x="500" y="21321"/>
                    <a:pt x="418" y="21321"/>
                  </a:cubicBezTo>
                  <a:cubicBezTo>
                    <a:pt x="322" y="21321"/>
                    <a:pt x="222" y="21277"/>
                    <a:pt x="159" y="21201"/>
                  </a:cubicBezTo>
                  <a:cubicBezTo>
                    <a:pt x="101" y="21119"/>
                    <a:pt x="58" y="20999"/>
                    <a:pt x="58" y="20859"/>
                  </a:cubicBezTo>
                  <a:lnTo>
                    <a:pt x="39" y="11732"/>
                  </a:lnTo>
                  <a:cubicBezTo>
                    <a:pt x="39" y="11309"/>
                    <a:pt x="342" y="10790"/>
                    <a:pt x="702" y="10569"/>
                  </a:cubicBezTo>
                  <a:lnTo>
                    <a:pt x="18794" y="120"/>
                  </a:lnTo>
                  <a:cubicBezTo>
                    <a:pt x="18895" y="63"/>
                    <a:pt x="18996" y="39"/>
                    <a:pt x="19097" y="39"/>
                  </a:cubicBezTo>
                  <a:close/>
                  <a:moveTo>
                    <a:pt x="19097" y="0"/>
                  </a:moveTo>
                  <a:cubicBezTo>
                    <a:pt x="18996" y="0"/>
                    <a:pt x="18895" y="19"/>
                    <a:pt x="18775" y="101"/>
                  </a:cubicBezTo>
                  <a:lnTo>
                    <a:pt x="683" y="10531"/>
                  </a:lnTo>
                  <a:cubicBezTo>
                    <a:pt x="298" y="10771"/>
                    <a:pt x="1" y="11290"/>
                    <a:pt x="1" y="11732"/>
                  </a:cubicBezTo>
                  <a:lnTo>
                    <a:pt x="20" y="20859"/>
                  </a:lnTo>
                  <a:cubicBezTo>
                    <a:pt x="20" y="20999"/>
                    <a:pt x="58" y="21138"/>
                    <a:pt x="140" y="21220"/>
                  </a:cubicBezTo>
                  <a:cubicBezTo>
                    <a:pt x="202" y="21297"/>
                    <a:pt x="298" y="21359"/>
                    <a:pt x="418" y="21359"/>
                  </a:cubicBezTo>
                  <a:cubicBezTo>
                    <a:pt x="519" y="21359"/>
                    <a:pt x="620" y="21321"/>
                    <a:pt x="740" y="21258"/>
                  </a:cubicBezTo>
                  <a:lnTo>
                    <a:pt x="18837" y="10809"/>
                  </a:lnTo>
                  <a:cubicBezTo>
                    <a:pt x="19217" y="10588"/>
                    <a:pt x="19515" y="10070"/>
                    <a:pt x="19515" y="9628"/>
                  </a:cubicBezTo>
                  <a:lnTo>
                    <a:pt x="19515" y="9608"/>
                  </a:lnTo>
                  <a:lnTo>
                    <a:pt x="19495" y="500"/>
                  </a:lnTo>
                  <a:cubicBezTo>
                    <a:pt x="19495" y="341"/>
                    <a:pt x="19457" y="221"/>
                    <a:pt x="19375" y="140"/>
                  </a:cubicBezTo>
                  <a:cubicBezTo>
                    <a:pt x="19318" y="39"/>
                    <a:pt x="19217" y="0"/>
                    <a:pt x="19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7;p58">
              <a:extLst>
                <a:ext uri="{FF2B5EF4-FFF2-40B4-BE49-F238E27FC236}">
                  <a16:creationId xmlns:a16="http://schemas.microsoft.com/office/drawing/2014/main" id="{BDE88827-52A5-4A22-5FE3-16F8E02273EE}"/>
                </a:ext>
              </a:extLst>
            </p:cNvPr>
            <p:cNvSpPr/>
            <p:nvPr/>
          </p:nvSpPr>
          <p:spPr>
            <a:xfrm>
              <a:off x="5586468" y="2515811"/>
              <a:ext cx="12315" cy="18015"/>
            </a:xfrm>
            <a:custGeom>
              <a:avLst/>
              <a:gdLst/>
              <a:ahLst/>
              <a:cxnLst/>
              <a:rect l="l" t="t" r="r" b="b"/>
              <a:pathLst>
                <a:path w="121" h="177" extrusionOk="0">
                  <a:moveTo>
                    <a:pt x="90" y="0"/>
                  </a:moveTo>
                  <a:cubicBezTo>
                    <a:pt x="82" y="0"/>
                    <a:pt x="73" y="3"/>
                    <a:pt x="63" y="10"/>
                  </a:cubicBezTo>
                  <a:cubicBezTo>
                    <a:pt x="24" y="29"/>
                    <a:pt x="0" y="87"/>
                    <a:pt x="0" y="130"/>
                  </a:cubicBezTo>
                  <a:cubicBezTo>
                    <a:pt x="0" y="158"/>
                    <a:pt x="13" y="176"/>
                    <a:pt x="35" y="176"/>
                  </a:cubicBezTo>
                  <a:cubicBezTo>
                    <a:pt x="43" y="176"/>
                    <a:pt x="52" y="174"/>
                    <a:pt x="63" y="169"/>
                  </a:cubicBezTo>
                  <a:cubicBezTo>
                    <a:pt x="101" y="149"/>
                    <a:pt x="120" y="87"/>
                    <a:pt x="120" y="48"/>
                  </a:cubicBezTo>
                  <a:cubicBezTo>
                    <a:pt x="120" y="21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8;p58">
              <a:extLst>
                <a:ext uri="{FF2B5EF4-FFF2-40B4-BE49-F238E27FC236}">
                  <a16:creationId xmlns:a16="http://schemas.microsoft.com/office/drawing/2014/main" id="{3C14ECB2-CF35-0D0C-E0EA-4F074D3F0E3A}"/>
                </a:ext>
              </a:extLst>
            </p:cNvPr>
            <p:cNvSpPr/>
            <p:nvPr/>
          </p:nvSpPr>
          <p:spPr>
            <a:xfrm>
              <a:off x="5582499" y="2512350"/>
              <a:ext cx="20661" cy="24528"/>
            </a:xfrm>
            <a:custGeom>
              <a:avLst/>
              <a:gdLst/>
              <a:ahLst/>
              <a:cxnLst/>
              <a:rect l="l" t="t" r="r" b="b"/>
              <a:pathLst>
                <a:path w="203" h="241" extrusionOk="0">
                  <a:moveTo>
                    <a:pt x="121" y="82"/>
                  </a:moveTo>
                  <a:lnTo>
                    <a:pt x="121" y="121"/>
                  </a:lnTo>
                  <a:cubicBezTo>
                    <a:pt x="102" y="140"/>
                    <a:pt x="102" y="164"/>
                    <a:pt x="82" y="164"/>
                  </a:cubicBezTo>
                  <a:lnTo>
                    <a:pt x="82" y="121"/>
                  </a:lnTo>
                  <a:cubicBezTo>
                    <a:pt x="102" y="102"/>
                    <a:pt x="102" y="82"/>
                    <a:pt x="121" y="82"/>
                  </a:cubicBezTo>
                  <a:close/>
                  <a:moveTo>
                    <a:pt x="140" y="1"/>
                  </a:moveTo>
                  <a:cubicBezTo>
                    <a:pt x="121" y="1"/>
                    <a:pt x="102" y="1"/>
                    <a:pt x="82" y="20"/>
                  </a:cubicBezTo>
                  <a:cubicBezTo>
                    <a:pt x="63" y="20"/>
                    <a:pt x="39" y="44"/>
                    <a:pt x="20" y="82"/>
                  </a:cubicBezTo>
                  <a:cubicBezTo>
                    <a:pt x="1" y="102"/>
                    <a:pt x="1" y="140"/>
                    <a:pt x="1" y="164"/>
                  </a:cubicBezTo>
                  <a:lnTo>
                    <a:pt x="1" y="183"/>
                  </a:lnTo>
                  <a:lnTo>
                    <a:pt x="1" y="183"/>
                  </a:lnTo>
                  <a:lnTo>
                    <a:pt x="1" y="183"/>
                  </a:lnTo>
                  <a:cubicBezTo>
                    <a:pt x="3" y="196"/>
                    <a:pt x="7" y="209"/>
                    <a:pt x="20" y="222"/>
                  </a:cubicBezTo>
                  <a:cubicBezTo>
                    <a:pt x="20" y="241"/>
                    <a:pt x="39" y="241"/>
                    <a:pt x="82" y="241"/>
                  </a:cubicBezTo>
                  <a:lnTo>
                    <a:pt x="121" y="241"/>
                  </a:lnTo>
                  <a:cubicBezTo>
                    <a:pt x="140" y="222"/>
                    <a:pt x="159" y="203"/>
                    <a:pt x="183" y="164"/>
                  </a:cubicBezTo>
                  <a:cubicBezTo>
                    <a:pt x="202" y="140"/>
                    <a:pt x="202" y="121"/>
                    <a:pt x="202" y="82"/>
                  </a:cubicBezTo>
                  <a:cubicBezTo>
                    <a:pt x="202" y="63"/>
                    <a:pt x="202" y="44"/>
                    <a:pt x="183" y="20"/>
                  </a:cubicBezTo>
                  <a:cubicBezTo>
                    <a:pt x="18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9;p58">
              <a:extLst>
                <a:ext uri="{FF2B5EF4-FFF2-40B4-BE49-F238E27FC236}">
                  <a16:creationId xmlns:a16="http://schemas.microsoft.com/office/drawing/2014/main" id="{00B4F236-166B-38AD-F49B-9BC8C0933FD1}"/>
                </a:ext>
              </a:extLst>
            </p:cNvPr>
            <p:cNvSpPr/>
            <p:nvPr/>
          </p:nvSpPr>
          <p:spPr>
            <a:xfrm>
              <a:off x="5574153" y="2501460"/>
              <a:ext cx="36843" cy="46411"/>
            </a:xfrm>
            <a:custGeom>
              <a:avLst/>
              <a:gdLst/>
              <a:ahLst/>
              <a:cxnLst/>
              <a:rect l="l" t="t" r="r" b="b"/>
              <a:pathLst>
                <a:path w="362" h="456" extrusionOk="0">
                  <a:moveTo>
                    <a:pt x="229" y="74"/>
                  </a:moveTo>
                  <a:cubicBezTo>
                    <a:pt x="270" y="74"/>
                    <a:pt x="304" y="110"/>
                    <a:pt x="304" y="170"/>
                  </a:cubicBezTo>
                  <a:cubicBezTo>
                    <a:pt x="304" y="228"/>
                    <a:pt x="265" y="329"/>
                    <a:pt x="184" y="367"/>
                  </a:cubicBezTo>
                  <a:cubicBezTo>
                    <a:pt x="162" y="382"/>
                    <a:pt x="141" y="390"/>
                    <a:pt x="123" y="390"/>
                  </a:cubicBezTo>
                  <a:cubicBezTo>
                    <a:pt x="88" y="390"/>
                    <a:pt x="63" y="363"/>
                    <a:pt x="63" y="310"/>
                  </a:cubicBezTo>
                  <a:cubicBezTo>
                    <a:pt x="63" y="228"/>
                    <a:pt x="121" y="127"/>
                    <a:pt x="184" y="89"/>
                  </a:cubicBezTo>
                  <a:cubicBezTo>
                    <a:pt x="199" y="78"/>
                    <a:pt x="214" y="74"/>
                    <a:pt x="229" y="74"/>
                  </a:cubicBezTo>
                  <a:close/>
                  <a:moveTo>
                    <a:pt x="261" y="1"/>
                  </a:moveTo>
                  <a:cubicBezTo>
                    <a:pt x="237" y="1"/>
                    <a:pt x="211" y="10"/>
                    <a:pt x="184" y="31"/>
                  </a:cubicBezTo>
                  <a:cubicBezTo>
                    <a:pt x="83" y="89"/>
                    <a:pt x="1" y="228"/>
                    <a:pt x="1" y="329"/>
                  </a:cubicBezTo>
                  <a:cubicBezTo>
                    <a:pt x="1" y="412"/>
                    <a:pt x="40" y="456"/>
                    <a:pt x="98" y="456"/>
                  </a:cubicBezTo>
                  <a:cubicBezTo>
                    <a:pt x="123" y="456"/>
                    <a:pt x="153" y="447"/>
                    <a:pt x="184" y="430"/>
                  </a:cubicBezTo>
                  <a:cubicBezTo>
                    <a:pt x="284" y="391"/>
                    <a:pt x="342" y="271"/>
                    <a:pt x="361" y="170"/>
                  </a:cubicBezTo>
                  <a:lnTo>
                    <a:pt x="361" y="127"/>
                  </a:lnTo>
                  <a:lnTo>
                    <a:pt x="361" y="108"/>
                  </a:lnTo>
                  <a:cubicBezTo>
                    <a:pt x="348" y="40"/>
                    <a:pt x="310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0;p58">
              <a:extLst>
                <a:ext uri="{FF2B5EF4-FFF2-40B4-BE49-F238E27FC236}">
                  <a16:creationId xmlns:a16="http://schemas.microsoft.com/office/drawing/2014/main" id="{F2CC590C-88C1-2A56-432F-116266621A3D}"/>
                </a:ext>
              </a:extLst>
            </p:cNvPr>
            <p:cNvSpPr/>
            <p:nvPr/>
          </p:nvSpPr>
          <p:spPr>
            <a:xfrm>
              <a:off x="5570285" y="2498203"/>
              <a:ext cx="45087" cy="55367"/>
            </a:xfrm>
            <a:custGeom>
              <a:avLst/>
              <a:gdLst/>
              <a:ahLst/>
              <a:cxnLst/>
              <a:rect l="l" t="t" r="r" b="b"/>
              <a:pathLst>
                <a:path w="443" h="544" extrusionOk="0">
                  <a:moveTo>
                    <a:pt x="342" y="82"/>
                  </a:moveTo>
                  <a:cubicBezTo>
                    <a:pt x="342" y="83"/>
                    <a:pt x="342" y="85"/>
                    <a:pt x="342" y="86"/>
                  </a:cubicBezTo>
                  <a:lnTo>
                    <a:pt x="342" y="86"/>
                  </a:lnTo>
                  <a:cubicBezTo>
                    <a:pt x="340" y="85"/>
                    <a:pt x="338" y="83"/>
                    <a:pt x="335" y="82"/>
                  </a:cubicBezTo>
                  <a:close/>
                  <a:moveTo>
                    <a:pt x="303" y="140"/>
                  </a:moveTo>
                  <a:lnTo>
                    <a:pt x="303" y="202"/>
                  </a:lnTo>
                  <a:cubicBezTo>
                    <a:pt x="303" y="221"/>
                    <a:pt x="303" y="260"/>
                    <a:pt x="279" y="303"/>
                  </a:cubicBezTo>
                  <a:cubicBezTo>
                    <a:pt x="260" y="322"/>
                    <a:pt x="222" y="361"/>
                    <a:pt x="202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303"/>
                    <a:pt x="140" y="260"/>
                    <a:pt x="159" y="241"/>
                  </a:cubicBezTo>
                  <a:cubicBezTo>
                    <a:pt x="183" y="202"/>
                    <a:pt x="222" y="159"/>
                    <a:pt x="241" y="159"/>
                  </a:cubicBezTo>
                  <a:cubicBezTo>
                    <a:pt x="260" y="140"/>
                    <a:pt x="260" y="140"/>
                    <a:pt x="279" y="140"/>
                  </a:cubicBezTo>
                  <a:close/>
                  <a:moveTo>
                    <a:pt x="101" y="438"/>
                  </a:moveTo>
                  <a:cubicBezTo>
                    <a:pt x="104" y="440"/>
                    <a:pt x="108" y="442"/>
                    <a:pt x="111" y="444"/>
                  </a:cubicBezTo>
                  <a:lnTo>
                    <a:pt x="111" y="444"/>
                  </a:lnTo>
                  <a:cubicBezTo>
                    <a:pt x="108" y="443"/>
                    <a:pt x="105" y="442"/>
                    <a:pt x="101" y="442"/>
                  </a:cubicBezTo>
                  <a:cubicBezTo>
                    <a:pt x="101" y="441"/>
                    <a:pt x="101" y="440"/>
                    <a:pt x="101" y="438"/>
                  </a:cubicBezTo>
                  <a:close/>
                  <a:moveTo>
                    <a:pt x="114" y="446"/>
                  </a:moveTo>
                  <a:cubicBezTo>
                    <a:pt x="126" y="453"/>
                    <a:pt x="139" y="458"/>
                    <a:pt x="149" y="460"/>
                  </a:cubicBezTo>
                  <a:lnTo>
                    <a:pt x="149" y="460"/>
                  </a:lnTo>
                  <a:cubicBezTo>
                    <a:pt x="146" y="461"/>
                    <a:pt x="143" y="462"/>
                    <a:pt x="140" y="462"/>
                  </a:cubicBezTo>
                  <a:cubicBezTo>
                    <a:pt x="126" y="462"/>
                    <a:pt x="122" y="452"/>
                    <a:pt x="114" y="446"/>
                  </a:cubicBezTo>
                  <a:close/>
                  <a:moveTo>
                    <a:pt x="303" y="0"/>
                  </a:moveTo>
                  <a:cubicBezTo>
                    <a:pt x="260" y="0"/>
                    <a:pt x="241" y="0"/>
                    <a:pt x="202" y="20"/>
                  </a:cubicBezTo>
                  <a:cubicBezTo>
                    <a:pt x="140" y="63"/>
                    <a:pt x="101" y="101"/>
                    <a:pt x="63" y="183"/>
                  </a:cubicBezTo>
                  <a:cubicBezTo>
                    <a:pt x="20" y="241"/>
                    <a:pt x="1" y="303"/>
                    <a:pt x="1" y="361"/>
                  </a:cubicBezTo>
                  <a:cubicBezTo>
                    <a:pt x="1" y="423"/>
                    <a:pt x="20" y="462"/>
                    <a:pt x="39" y="481"/>
                  </a:cubicBezTo>
                  <a:cubicBezTo>
                    <a:pt x="63" y="519"/>
                    <a:pt x="101" y="543"/>
                    <a:pt x="140" y="543"/>
                  </a:cubicBezTo>
                  <a:cubicBezTo>
                    <a:pt x="183" y="543"/>
                    <a:pt x="202" y="519"/>
                    <a:pt x="241" y="500"/>
                  </a:cubicBezTo>
                  <a:cubicBezTo>
                    <a:pt x="303" y="481"/>
                    <a:pt x="342" y="423"/>
                    <a:pt x="380" y="380"/>
                  </a:cubicBezTo>
                  <a:cubicBezTo>
                    <a:pt x="399" y="322"/>
                    <a:pt x="423" y="260"/>
                    <a:pt x="443" y="202"/>
                  </a:cubicBezTo>
                  <a:lnTo>
                    <a:pt x="443" y="159"/>
                  </a:lnTo>
                  <a:lnTo>
                    <a:pt x="443" y="121"/>
                  </a:lnTo>
                  <a:cubicBezTo>
                    <a:pt x="443" y="82"/>
                    <a:pt x="423" y="63"/>
                    <a:pt x="399" y="39"/>
                  </a:cubicBezTo>
                  <a:cubicBezTo>
                    <a:pt x="361" y="0"/>
                    <a:pt x="34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1;p58">
              <a:extLst>
                <a:ext uri="{FF2B5EF4-FFF2-40B4-BE49-F238E27FC236}">
                  <a16:creationId xmlns:a16="http://schemas.microsoft.com/office/drawing/2014/main" id="{B9D8886D-42F9-B3EE-2276-A2B531D922B8}"/>
                </a:ext>
              </a:extLst>
            </p:cNvPr>
            <p:cNvSpPr/>
            <p:nvPr/>
          </p:nvSpPr>
          <p:spPr>
            <a:xfrm>
              <a:off x="5584433" y="1896486"/>
              <a:ext cx="14351" cy="17811"/>
            </a:xfrm>
            <a:custGeom>
              <a:avLst/>
              <a:gdLst/>
              <a:ahLst/>
              <a:cxnLst/>
              <a:rect l="l" t="t" r="r" b="b"/>
              <a:pathLst>
                <a:path w="141" h="175" extrusionOk="0">
                  <a:moveTo>
                    <a:pt x="90" y="1"/>
                  </a:moveTo>
                  <a:cubicBezTo>
                    <a:pt x="83" y="1"/>
                    <a:pt x="74" y="3"/>
                    <a:pt x="63" y="8"/>
                  </a:cubicBezTo>
                  <a:cubicBezTo>
                    <a:pt x="20" y="27"/>
                    <a:pt x="1" y="90"/>
                    <a:pt x="1" y="128"/>
                  </a:cubicBezTo>
                  <a:cubicBezTo>
                    <a:pt x="1" y="156"/>
                    <a:pt x="11" y="174"/>
                    <a:pt x="34" y="174"/>
                  </a:cubicBezTo>
                  <a:cubicBezTo>
                    <a:pt x="42" y="174"/>
                    <a:pt x="52" y="172"/>
                    <a:pt x="63" y="167"/>
                  </a:cubicBezTo>
                  <a:cubicBezTo>
                    <a:pt x="102" y="148"/>
                    <a:pt x="140" y="90"/>
                    <a:pt x="140" y="47"/>
                  </a:cubicBezTo>
                  <a:cubicBezTo>
                    <a:pt x="126" y="19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2;p58">
              <a:extLst>
                <a:ext uri="{FF2B5EF4-FFF2-40B4-BE49-F238E27FC236}">
                  <a16:creationId xmlns:a16="http://schemas.microsoft.com/office/drawing/2014/main" id="{B458E192-7F4B-6D4C-1657-637B0AA24E14}"/>
                </a:ext>
              </a:extLst>
            </p:cNvPr>
            <p:cNvSpPr/>
            <p:nvPr/>
          </p:nvSpPr>
          <p:spPr>
            <a:xfrm>
              <a:off x="5580565" y="1893331"/>
              <a:ext cx="22595" cy="24630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40" y="78"/>
                  </a:moveTo>
                  <a:cubicBezTo>
                    <a:pt x="140" y="97"/>
                    <a:pt x="121" y="121"/>
                    <a:pt x="121" y="121"/>
                  </a:cubicBezTo>
                  <a:cubicBezTo>
                    <a:pt x="101" y="140"/>
                    <a:pt x="101" y="159"/>
                    <a:pt x="82" y="159"/>
                  </a:cubicBezTo>
                  <a:cubicBezTo>
                    <a:pt x="82" y="140"/>
                    <a:pt x="82" y="121"/>
                    <a:pt x="101" y="121"/>
                  </a:cubicBezTo>
                  <a:cubicBezTo>
                    <a:pt x="101" y="97"/>
                    <a:pt x="121" y="78"/>
                    <a:pt x="121" y="78"/>
                  </a:cubicBezTo>
                  <a:close/>
                  <a:moveTo>
                    <a:pt x="82" y="1"/>
                  </a:moveTo>
                  <a:cubicBezTo>
                    <a:pt x="58" y="20"/>
                    <a:pt x="39" y="39"/>
                    <a:pt x="20" y="78"/>
                  </a:cubicBezTo>
                  <a:cubicBezTo>
                    <a:pt x="0" y="97"/>
                    <a:pt x="0" y="121"/>
                    <a:pt x="0" y="159"/>
                  </a:cubicBezTo>
                  <a:cubicBezTo>
                    <a:pt x="0" y="179"/>
                    <a:pt x="0" y="198"/>
                    <a:pt x="20" y="217"/>
                  </a:cubicBezTo>
                  <a:cubicBezTo>
                    <a:pt x="20" y="241"/>
                    <a:pt x="58" y="241"/>
                    <a:pt x="82" y="241"/>
                  </a:cubicBezTo>
                  <a:lnTo>
                    <a:pt x="121" y="241"/>
                  </a:lnTo>
                  <a:cubicBezTo>
                    <a:pt x="159" y="217"/>
                    <a:pt x="178" y="198"/>
                    <a:pt x="178" y="159"/>
                  </a:cubicBezTo>
                  <a:cubicBezTo>
                    <a:pt x="202" y="140"/>
                    <a:pt x="202" y="121"/>
                    <a:pt x="221" y="78"/>
                  </a:cubicBezTo>
                  <a:cubicBezTo>
                    <a:pt x="202" y="58"/>
                    <a:pt x="202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3;p58">
              <a:extLst>
                <a:ext uri="{FF2B5EF4-FFF2-40B4-BE49-F238E27FC236}">
                  <a16:creationId xmlns:a16="http://schemas.microsoft.com/office/drawing/2014/main" id="{92F80CDE-6568-7223-1926-8059EC65D7D0}"/>
                </a:ext>
              </a:extLst>
            </p:cNvPr>
            <p:cNvSpPr/>
            <p:nvPr/>
          </p:nvSpPr>
          <p:spPr>
            <a:xfrm>
              <a:off x="7208327" y="1580666"/>
              <a:ext cx="12315" cy="17913"/>
            </a:xfrm>
            <a:custGeom>
              <a:avLst/>
              <a:gdLst/>
              <a:ahLst/>
              <a:cxnLst/>
              <a:rect l="l" t="t" r="r" b="b"/>
              <a:pathLst>
                <a:path w="121" h="176" extrusionOk="0">
                  <a:moveTo>
                    <a:pt x="89" y="0"/>
                  </a:moveTo>
                  <a:cubicBezTo>
                    <a:pt x="82" y="0"/>
                    <a:pt x="73" y="3"/>
                    <a:pt x="63" y="8"/>
                  </a:cubicBezTo>
                  <a:cubicBezTo>
                    <a:pt x="19" y="27"/>
                    <a:pt x="0" y="70"/>
                    <a:pt x="0" y="128"/>
                  </a:cubicBezTo>
                  <a:cubicBezTo>
                    <a:pt x="0" y="156"/>
                    <a:pt x="10" y="176"/>
                    <a:pt x="32" y="176"/>
                  </a:cubicBezTo>
                  <a:cubicBezTo>
                    <a:pt x="40" y="176"/>
                    <a:pt x="51" y="173"/>
                    <a:pt x="63" y="166"/>
                  </a:cubicBezTo>
                  <a:cubicBezTo>
                    <a:pt x="101" y="128"/>
                    <a:pt x="120" y="90"/>
                    <a:pt x="120" y="46"/>
                  </a:cubicBezTo>
                  <a:cubicBezTo>
                    <a:pt x="120" y="18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54;p58">
              <a:extLst>
                <a:ext uri="{FF2B5EF4-FFF2-40B4-BE49-F238E27FC236}">
                  <a16:creationId xmlns:a16="http://schemas.microsoft.com/office/drawing/2014/main" id="{300934C2-9AAA-03EB-A250-7FFCC73BD99C}"/>
                </a:ext>
              </a:extLst>
            </p:cNvPr>
            <p:cNvSpPr/>
            <p:nvPr/>
          </p:nvSpPr>
          <p:spPr>
            <a:xfrm>
              <a:off x="7204358" y="1575577"/>
              <a:ext cx="20152" cy="26462"/>
            </a:xfrm>
            <a:custGeom>
              <a:avLst/>
              <a:gdLst/>
              <a:ahLst/>
              <a:cxnLst/>
              <a:rect l="l" t="t" r="r" b="b"/>
              <a:pathLst>
                <a:path w="198" h="260" extrusionOk="0">
                  <a:moveTo>
                    <a:pt x="121" y="96"/>
                  </a:moveTo>
                  <a:lnTo>
                    <a:pt x="121" y="140"/>
                  </a:lnTo>
                  <a:cubicBezTo>
                    <a:pt x="102" y="159"/>
                    <a:pt x="102" y="159"/>
                    <a:pt x="78" y="178"/>
                  </a:cubicBezTo>
                  <a:lnTo>
                    <a:pt x="78" y="120"/>
                  </a:lnTo>
                  <a:cubicBezTo>
                    <a:pt x="102" y="120"/>
                    <a:pt x="102" y="96"/>
                    <a:pt x="121" y="96"/>
                  </a:cubicBezTo>
                  <a:close/>
                  <a:moveTo>
                    <a:pt x="121" y="0"/>
                  </a:moveTo>
                  <a:cubicBezTo>
                    <a:pt x="121" y="0"/>
                    <a:pt x="102" y="19"/>
                    <a:pt x="78" y="19"/>
                  </a:cubicBezTo>
                  <a:cubicBezTo>
                    <a:pt x="58" y="39"/>
                    <a:pt x="39" y="58"/>
                    <a:pt x="20" y="77"/>
                  </a:cubicBezTo>
                  <a:cubicBezTo>
                    <a:pt x="1" y="120"/>
                    <a:pt x="1" y="140"/>
                    <a:pt x="1" y="178"/>
                  </a:cubicBezTo>
                  <a:cubicBezTo>
                    <a:pt x="1" y="197"/>
                    <a:pt x="1" y="216"/>
                    <a:pt x="20" y="240"/>
                  </a:cubicBezTo>
                  <a:cubicBezTo>
                    <a:pt x="20" y="240"/>
                    <a:pt x="39" y="260"/>
                    <a:pt x="58" y="260"/>
                  </a:cubicBezTo>
                  <a:cubicBezTo>
                    <a:pt x="78" y="260"/>
                    <a:pt x="102" y="260"/>
                    <a:pt x="121" y="240"/>
                  </a:cubicBezTo>
                  <a:cubicBezTo>
                    <a:pt x="140" y="216"/>
                    <a:pt x="159" y="197"/>
                    <a:pt x="178" y="178"/>
                  </a:cubicBezTo>
                  <a:cubicBezTo>
                    <a:pt x="198" y="159"/>
                    <a:pt x="198" y="120"/>
                    <a:pt x="198" y="96"/>
                  </a:cubicBezTo>
                  <a:cubicBezTo>
                    <a:pt x="198" y="77"/>
                    <a:pt x="198" y="58"/>
                    <a:pt x="178" y="39"/>
                  </a:cubicBezTo>
                  <a:cubicBezTo>
                    <a:pt x="178" y="19"/>
                    <a:pt x="159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5;p58">
              <a:extLst>
                <a:ext uri="{FF2B5EF4-FFF2-40B4-BE49-F238E27FC236}">
                  <a16:creationId xmlns:a16="http://schemas.microsoft.com/office/drawing/2014/main" id="{8E81B850-9943-0351-3A2D-D06B1FD37F4E}"/>
                </a:ext>
              </a:extLst>
            </p:cNvPr>
            <p:cNvSpPr/>
            <p:nvPr/>
          </p:nvSpPr>
          <p:spPr>
            <a:xfrm>
              <a:off x="7196114" y="1565806"/>
              <a:ext cx="36742" cy="46614"/>
            </a:xfrm>
            <a:custGeom>
              <a:avLst/>
              <a:gdLst/>
              <a:ahLst/>
              <a:cxnLst/>
              <a:rect l="l" t="t" r="r" b="b"/>
              <a:pathLst>
                <a:path w="361" h="458" extrusionOk="0">
                  <a:moveTo>
                    <a:pt x="228" y="57"/>
                  </a:moveTo>
                  <a:cubicBezTo>
                    <a:pt x="269" y="57"/>
                    <a:pt x="303" y="94"/>
                    <a:pt x="303" y="154"/>
                  </a:cubicBezTo>
                  <a:cubicBezTo>
                    <a:pt x="303" y="236"/>
                    <a:pt x="240" y="336"/>
                    <a:pt x="183" y="375"/>
                  </a:cubicBezTo>
                  <a:cubicBezTo>
                    <a:pt x="166" y="385"/>
                    <a:pt x="150" y="390"/>
                    <a:pt x="135" y="390"/>
                  </a:cubicBezTo>
                  <a:cubicBezTo>
                    <a:pt x="94" y="390"/>
                    <a:pt x="62" y="353"/>
                    <a:pt x="62" y="293"/>
                  </a:cubicBezTo>
                  <a:cubicBezTo>
                    <a:pt x="62" y="216"/>
                    <a:pt x="120" y="115"/>
                    <a:pt x="183" y="72"/>
                  </a:cubicBezTo>
                  <a:cubicBezTo>
                    <a:pt x="198" y="62"/>
                    <a:pt x="214" y="57"/>
                    <a:pt x="228" y="57"/>
                  </a:cubicBezTo>
                  <a:close/>
                  <a:moveTo>
                    <a:pt x="250" y="0"/>
                  </a:moveTo>
                  <a:cubicBezTo>
                    <a:pt x="229" y="0"/>
                    <a:pt x="206" y="5"/>
                    <a:pt x="183" y="15"/>
                  </a:cubicBezTo>
                  <a:cubicBezTo>
                    <a:pt x="139" y="53"/>
                    <a:pt x="101" y="72"/>
                    <a:pt x="82" y="135"/>
                  </a:cubicBezTo>
                  <a:lnTo>
                    <a:pt x="101" y="135"/>
                  </a:lnTo>
                  <a:lnTo>
                    <a:pt x="62" y="192"/>
                  </a:lnTo>
                  <a:lnTo>
                    <a:pt x="38" y="192"/>
                  </a:lnTo>
                  <a:cubicBezTo>
                    <a:pt x="19" y="236"/>
                    <a:pt x="0" y="293"/>
                    <a:pt x="0" y="336"/>
                  </a:cubicBezTo>
                  <a:cubicBezTo>
                    <a:pt x="0" y="406"/>
                    <a:pt x="43" y="458"/>
                    <a:pt x="104" y="458"/>
                  </a:cubicBezTo>
                  <a:cubicBezTo>
                    <a:pt x="128" y="458"/>
                    <a:pt x="155" y="450"/>
                    <a:pt x="183" y="432"/>
                  </a:cubicBezTo>
                  <a:cubicBezTo>
                    <a:pt x="279" y="375"/>
                    <a:pt x="360" y="236"/>
                    <a:pt x="360" y="135"/>
                  </a:cubicBezTo>
                  <a:cubicBezTo>
                    <a:pt x="360" y="44"/>
                    <a:pt x="314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6;p58">
              <a:extLst>
                <a:ext uri="{FF2B5EF4-FFF2-40B4-BE49-F238E27FC236}">
                  <a16:creationId xmlns:a16="http://schemas.microsoft.com/office/drawing/2014/main" id="{B8846937-C067-B106-A4F1-D0E4BAF7178E}"/>
                </a:ext>
              </a:extLst>
            </p:cNvPr>
            <p:cNvSpPr/>
            <p:nvPr/>
          </p:nvSpPr>
          <p:spPr>
            <a:xfrm>
              <a:off x="7192144" y="1560921"/>
              <a:ext cx="44579" cy="55265"/>
            </a:xfrm>
            <a:custGeom>
              <a:avLst/>
              <a:gdLst/>
              <a:ahLst/>
              <a:cxnLst/>
              <a:rect l="l" t="t" r="r" b="b"/>
              <a:pathLst>
                <a:path w="438" h="543" extrusionOk="0">
                  <a:moveTo>
                    <a:pt x="298" y="82"/>
                  </a:moveTo>
                  <a:cubicBezTo>
                    <a:pt x="302" y="82"/>
                    <a:pt x="305" y="82"/>
                    <a:pt x="308" y="84"/>
                  </a:cubicBezTo>
                  <a:lnTo>
                    <a:pt x="308" y="84"/>
                  </a:lnTo>
                  <a:cubicBezTo>
                    <a:pt x="303" y="83"/>
                    <a:pt x="298" y="82"/>
                    <a:pt x="294" y="82"/>
                  </a:cubicBezTo>
                  <a:lnTo>
                    <a:pt x="294" y="82"/>
                  </a:lnTo>
                  <a:cubicBezTo>
                    <a:pt x="295" y="82"/>
                    <a:pt x="297" y="82"/>
                    <a:pt x="298" y="82"/>
                  </a:cubicBezTo>
                  <a:close/>
                  <a:moveTo>
                    <a:pt x="298" y="163"/>
                  </a:moveTo>
                  <a:lnTo>
                    <a:pt x="298" y="202"/>
                  </a:lnTo>
                  <a:cubicBezTo>
                    <a:pt x="298" y="240"/>
                    <a:pt x="298" y="284"/>
                    <a:pt x="279" y="303"/>
                  </a:cubicBezTo>
                  <a:cubicBezTo>
                    <a:pt x="260" y="341"/>
                    <a:pt x="222" y="360"/>
                    <a:pt x="198" y="384"/>
                  </a:cubicBezTo>
                  <a:cubicBezTo>
                    <a:pt x="178" y="404"/>
                    <a:pt x="178" y="404"/>
                    <a:pt x="159" y="404"/>
                  </a:cubicBezTo>
                  <a:lnTo>
                    <a:pt x="140" y="384"/>
                  </a:lnTo>
                  <a:lnTo>
                    <a:pt x="140" y="341"/>
                  </a:lnTo>
                  <a:cubicBezTo>
                    <a:pt x="140" y="322"/>
                    <a:pt x="140" y="284"/>
                    <a:pt x="159" y="240"/>
                  </a:cubicBezTo>
                  <a:cubicBezTo>
                    <a:pt x="178" y="202"/>
                    <a:pt x="222" y="183"/>
                    <a:pt x="241" y="163"/>
                  </a:cubicBezTo>
                  <a:close/>
                  <a:moveTo>
                    <a:pt x="298" y="0"/>
                  </a:moveTo>
                  <a:cubicBezTo>
                    <a:pt x="260" y="0"/>
                    <a:pt x="241" y="24"/>
                    <a:pt x="198" y="43"/>
                  </a:cubicBezTo>
                  <a:cubicBezTo>
                    <a:pt x="159" y="63"/>
                    <a:pt x="121" y="101"/>
                    <a:pt x="77" y="144"/>
                  </a:cubicBezTo>
                  <a:lnTo>
                    <a:pt x="58" y="183"/>
                  </a:lnTo>
                  <a:lnTo>
                    <a:pt x="39" y="221"/>
                  </a:lnTo>
                  <a:cubicBezTo>
                    <a:pt x="20" y="264"/>
                    <a:pt x="1" y="322"/>
                    <a:pt x="1" y="384"/>
                  </a:cubicBezTo>
                  <a:cubicBezTo>
                    <a:pt x="1" y="423"/>
                    <a:pt x="20" y="461"/>
                    <a:pt x="39" y="505"/>
                  </a:cubicBezTo>
                  <a:cubicBezTo>
                    <a:pt x="58" y="524"/>
                    <a:pt x="101" y="543"/>
                    <a:pt x="140" y="543"/>
                  </a:cubicBezTo>
                  <a:cubicBezTo>
                    <a:pt x="178" y="543"/>
                    <a:pt x="198" y="543"/>
                    <a:pt x="241" y="524"/>
                  </a:cubicBezTo>
                  <a:cubicBezTo>
                    <a:pt x="298" y="480"/>
                    <a:pt x="342" y="423"/>
                    <a:pt x="380" y="360"/>
                  </a:cubicBezTo>
                  <a:cubicBezTo>
                    <a:pt x="419" y="303"/>
                    <a:pt x="438" y="240"/>
                    <a:pt x="438" y="183"/>
                  </a:cubicBezTo>
                  <a:cubicBezTo>
                    <a:pt x="438" y="120"/>
                    <a:pt x="419" y="82"/>
                    <a:pt x="399" y="63"/>
                  </a:cubicBezTo>
                  <a:cubicBezTo>
                    <a:pt x="380" y="24"/>
                    <a:pt x="342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7;p58">
              <a:extLst>
                <a:ext uri="{FF2B5EF4-FFF2-40B4-BE49-F238E27FC236}">
                  <a16:creationId xmlns:a16="http://schemas.microsoft.com/office/drawing/2014/main" id="{F4B5E2FB-AD2A-52B1-C88C-726579E10D0B}"/>
                </a:ext>
              </a:extLst>
            </p:cNvPr>
            <p:cNvSpPr/>
            <p:nvPr/>
          </p:nvSpPr>
          <p:spPr>
            <a:xfrm>
              <a:off x="6970163" y="1551150"/>
              <a:ext cx="236226" cy="91498"/>
            </a:xfrm>
            <a:custGeom>
              <a:avLst/>
              <a:gdLst/>
              <a:ahLst/>
              <a:cxnLst/>
              <a:rect l="l" t="t" r="r" b="b"/>
              <a:pathLst>
                <a:path w="2321" h="899" extrusionOk="0">
                  <a:moveTo>
                    <a:pt x="1802" y="0"/>
                  </a:moveTo>
                  <a:lnTo>
                    <a:pt x="1057" y="418"/>
                  </a:lnTo>
                  <a:lnTo>
                    <a:pt x="1019" y="456"/>
                  </a:lnTo>
                  <a:lnTo>
                    <a:pt x="361" y="841"/>
                  </a:lnTo>
                  <a:lnTo>
                    <a:pt x="58" y="658"/>
                  </a:lnTo>
                  <a:lnTo>
                    <a:pt x="39" y="658"/>
                  </a:lnTo>
                  <a:lnTo>
                    <a:pt x="1" y="721"/>
                  </a:lnTo>
                  <a:lnTo>
                    <a:pt x="20" y="721"/>
                  </a:lnTo>
                  <a:lnTo>
                    <a:pt x="337" y="898"/>
                  </a:lnTo>
                  <a:lnTo>
                    <a:pt x="1019" y="519"/>
                  </a:lnTo>
                  <a:lnTo>
                    <a:pt x="1057" y="480"/>
                  </a:lnTo>
                  <a:lnTo>
                    <a:pt x="1778" y="58"/>
                  </a:lnTo>
                  <a:lnTo>
                    <a:pt x="2258" y="336"/>
                  </a:lnTo>
                  <a:lnTo>
                    <a:pt x="2282" y="336"/>
                  </a:lnTo>
                  <a:lnTo>
                    <a:pt x="2321" y="279"/>
                  </a:lnTo>
                  <a:lnTo>
                    <a:pt x="2302" y="27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8;p58">
              <a:extLst>
                <a:ext uri="{FF2B5EF4-FFF2-40B4-BE49-F238E27FC236}">
                  <a16:creationId xmlns:a16="http://schemas.microsoft.com/office/drawing/2014/main" id="{5A43D628-506E-E4FF-2D45-02EF776CD4B1}"/>
                </a:ext>
              </a:extLst>
            </p:cNvPr>
            <p:cNvSpPr/>
            <p:nvPr/>
          </p:nvSpPr>
          <p:spPr>
            <a:xfrm>
              <a:off x="6965786" y="1544738"/>
              <a:ext cx="246505" cy="104220"/>
            </a:xfrm>
            <a:custGeom>
              <a:avLst/>
              <a:gdLst/>
              <a:ahLst/>
              <a:cxnLst/>
              <a:rect l="l" t="t" r="r" b="b"/>
              <a:pathLst>
                <a:path w="2422" h="1024" extrusionOk="0">
                  <a:moveTo>
                    <a:pt x="1845" y="1"/>
                  </a:moveTo>
                  <a:lnTo>
                    <a:pt x="1081" y="462"/>
                  </a:lnTo>
                  <a:lnTo>
                    <a:pt x="1043" y="481"/>
                  </a:lnTo>
                  <a:lnTo>
                    <a:pt x="404" y="841"/>
                  </a:lnTo>
                  <a:lnTo>
                    <a:pt x="120" y="683"/>
                  </a:lnTo>
                  <a:lnTo>
                    <a:pt x="101" y="683"/>
                  </a:lnTo>
                  <a:lnTo>
                    <a:pt x="63" y="664"/>
                  </a:lnTo>
                  <a:lnTo>
                    <a:pt x="44" y="702"/>
                  </a:lnTo>
                  <a:lnTo>
                    <a:pt x="20" y="760"/>
                  </a:lnTo>
                  <a:lnTo>
                    <a:pt x="0" y="803"/>
                  </a:lnTo>
                  <a:lnTo>
                    <a:pt x="44" y="822"/>
                  </a:lnTo>
                  <a:lnTo>
                    <a:pt x="380" y="1024"/>
                  </a:lnTo>
                  <a:lnTo>
                    <a:pt x="1081" y="601"/>
                  </a:lnTo>
                  <a:lnTo>
                    <a:pt x="1124" y="582"/>
                  </a:lnTo>
                  <a:lnTo>
                    <a:pt x="1821" y="183"/>
                  </a:lnTo>
                  <a:lnTo>
                    <a:pt x="2282" y="423"/>
                  </a:lnTo>
                  <a:lnTo>
                    <a:pt x="2301" y="443"/>
                  </a:lnTo>
                  <a:lnTo>
                    <a:pt x="2345" y="462"/>
                  </a:lnTo>
                  <a:lnTo>
                    <a:pt x="2422" y="322"/>
                  </a:lnTo>
                  <a:lnTo>
                    <a:pt x="2364" y="303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9;p58">
              <a:extLst>
                <a:ext uri="{FF2B5EF4-FFF2-40B4-BE49-F238E27FC236}">
                  <a16:creationId xmlns:a16="http://schemas.microsoft.com/office/drawing/2014/main" id="{D6EABFE2-C2A5-356A-1803-0D2DA37BD679}"/>
                </a:ext>
              </a:extLst>
            </p:cNvPr>
            <p:cNvSpPr/>
            <p:nvPr/>
          </p:nvSpPr>
          <p:spPr>
            <a:xfrm>
              <a:off x="6953573" y="1605093"/>
              <a:ext cx="14249" cy="18015"/>
            </a:xfrm>
            <a:custGeom>
              <a:avLst/>
              <a:gdLst/>
              <a:ahLst/>
              <a:cxnLst/>
              <a:rect l="l" t="t" r="r" b="b"/>
              <a:pathLst>
                <a:path w="140" h="177" extrusionOk="0">
                  <a:moveTo>
                    <a:pt x="109" y="1"/>
                  </a:moveTo>
                  <a:cubicBezTo>
                    <a:pt x="101" y="1"/>
                    <a:pt x="92" y="3"/>
                    <a:pt x="82" y="8"/>
                  </a:cubicBezTo>
                  <a:cubicBezTo>
                    <a:pt x="43" y="46"/>
                    <a:pt x="0" y="90"/>
                    <a:pt x="0" y="128"/>
                  </a:cubicBezTo>
                  <a:cubicBezTo>
                    <a:pt x="0" y="156"/>
                    <a:pt x="23" y="176"/>
                    <a:pt x="50" y="176"/>
                  </a:cubicBezTo>
                  <a:cubicBezTo>
                    <a:pt x="60" y="176"/>
                    <a:pt x="71" y="173"/>
                    <a:pt x="82" y="167"/>
                  </a:cubicBezTo>
                  <a:cubicBezTo>
                    <a:pt x="120" y="147"/>
                    <a:pt x="140" y="90"/>
                    <a:pt x="140" y="46"/>
                  </a:cubicBezTo>
                  <a:cubicBezTo>
                    <a:pt x="140" y="18"/>
                    <a:pt x="129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0;p58">
              <a:extLst>
                <a:ext uri="{FF2B5EF4-FFF2-40B4-BE49-F238E27FC236}">
                  <a16:creationId xmlns:a16="http://schemas.microsoft.com/office/drawing/2014/main" id="{1D097D5A-4CB5-5E15-92AA-332943B2E453}"/>
                </a:ext>
              </a:extLst>
            </p:cNvPr>
            <p:cNvSpPr/>
            <p:nvPr/>
          </p:nvSpPr>
          <p:spPr>
            <a:xfrm>
              <a:off x="6949603" y="1601938"/>
              <a:ext cx="22595" cy="26564"/>
            </a:xfrm>
            <a:custGeom>
              <a:avLst/>
              <a:gdLst/>
              <a:ahLst/>
              <a:cxnLst/>
              <a:rect l="l" t="t" r="r" b="b"/>
              <a:pathLst>
                <a:path w="222" h="261" extrusionOk="0">
                  <a:moveTo>
                    <a:pt x="140" y="77"/>
                  </a:moveTo>
                  <a:cubicBezTo>
                    <a:pt x="140" y="102"/>
                    <a:pt x="140" y="121"/>
                    <a:pt x="121" y="140"/>
                  </a:cubicBezTo>
                  <a:lnTo>
                    <a:pt x="102" y="159"/>
                  </a:lnTo>
                  <a:lnTo>
                    <a:pt x="92" y="169"/>
                  </a:lnTo>
                  <a:lnTo>
                    <a:pt x="82" y="159"/>
                  </a:lnTo>
                  <a:cubicBezTo>
                    <a:pt x="82" y="159"/>
                    <a:pt x="102" y="140"/>
                    <a:pt x="102" y="121"/>
                  </a:cubicBezTo>
                  <a:cubicBezTo>
                    <a:pt x="121" y="102"/>
                    <a:pt x="121" y="77"/>
                    <a:pt x="140" y="77"/>
                  </a:cubicBezTo>
                  <a:close/>
                  <a:moveTo>
                    <a:pt x="140" y="1"/>
                  </a:moveTo>
                  <a:cubicBezTo>
                    <a:pt x="121" y="1"/>
                    <a:pt x="121" y="1"/>
                    <a:pt x="102" y="20"/>
                  </a:cubicBezTo>
                  <a:cubicBezTo>
                    <a:pt x="58" y="20"/>
                    <a:pt x="39" y="58"/>
                    <a:pt x="39" y="77"/>
                  </a:cubicBezTo>
                  <a:cubicBezTo>
                    <a:pt x="20" y="102"/>
                    <a:pt x="1" y="140"/>
                    <a:pt x="1" y="159"/>
                  </a:cubicBezTo>
                  <a:lnTo>
                    <a:pt x="1" y="178"/>
                  </a:lnTo>
                  <a:lnTo>
                    <a:pt x="5" y="176"/>
                  </a:lnTo>
                  <a:lnTo>
                    <a:pt x="5" y="176"/>
                  </a:lnTo>
                  <a:cubicBezTo>
                    <a:pt x="10" y="190"/>
                    <a:pt x="20" y="205"/>
                    <a:pt x="20" y="222"/>
                  </a:cubicBezTo>
                  <a:cubicBezTo>
                    <a:pt x="39" y="241"/>
                    <a:pt x="58" y="260"/>
                    <a:pt x="82" y="260"/>
                  </a:cubicBezTo>
                  <a:cubicBezTo>
                    <a:pt x="102" y="260"/>
                    <a:pt x="121" y="241"/>
                    <a:pt x="140" y="241"/>
                  </a:cubicBezTo>
                  <a:cubicBezTo>
                    <a:pt x="159" y="222"/>
                    <a:pt x="179" y="198"/>
                    <a:pt x="203" y="178"/>
                  </a:cubicBezTo>
                  <a:cubicBezTo>
                    <a:pt x="218" y="148"/>
                    <a:pt x="221" y="129"/>
                    <a:pt x="222" y="101"/>
                  </a:cubicBezTo>
                  <a:lnTo>
                    <a:pt x="222" y="101"/>
                  </a:lnTo>
                  <a:lnTo>
                    <a:pt x="222" y="102"/>
                  </a:lnTo>
                  <a:lnTo>
                    <a:pt x="222" y="77"/>
                  </a:lnTo>
                  <a:cubicBezTo>
                    <a:pt x="222" y="58"/>
                    <a:pt x="222" y="39"/>
                    <a:pt x="203" y="20"/>
                  </a:cubicBezTo>
                  <a:cubicBezTo>
                    <a:pt x="20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1;p58">
              <a:extLst>
                <a:ext uri="{FF2B5EF4-FFF2-40B4-BE49-F238E27FC236}">
                  <a16:creationId xmlns:a16="http://schemas.microsoft.com/office/drawing/2014/main" id="{7C433EE9-E5D7-9978-9135-0FF4859DCBC0}"/>
                </a:ext>
              </a:extLst>
            </p:cNvPr>
            <p:cNvSpPr/>
            <p:nvPr/>
          </p:nvSpPr>
          <p:spPr>
            <a:xfrm>
              <a:off x="6943293" y="1591149"/>
              <a:ext cx="36742" cy="46309"/>
            </a:xfrm>
            <a:custGeom>
              <a:avLst/>
              <a:gdLst/>
              <a:ahLst/>
              <a:cxnLst/>
              <a:rect l="l" t="t" r="r" b="b"/>
              <a:pathLst>
                <a:path w="361" h="455" extrusionOk="0">
                  <a:moveTo>
                    <a:pt x="230" y="70"/>
                  </a:moveTo>
                  <a:cubicBezTo>
                    <a:pt x="270" y="70"/>
                    <a:pt x="303" y="108"/>
                    <a:pt x="303" y="164"/>
                  </a:cubicBezTo>
                  <a:cubicBezTo>
                    <a:pt x="303" y="246"/>
                    <a:pt x="241" y="328"/>
                    <a:pt x="183" y="366"/>
                  </a:cubicBezTo>
                  <a:cubicBezTo>
                    <a:pt x="156" y="379"/>
                    <a:pt x="134" y="385"/>
                    <a:pt x="116" y="385"/>
                  </a:cubicBezTo>
                  <a:cubicBezTo>
                    <a:pt x="80" y="385"/>
                    <a:pt x="63" y="358"/>
                    <a:pt x="63" y="304"/>
                  </a:cubicBezTo>
                  <a:cubicBezTo>
                    <a:pt x="63" y="227"/>
                    <a:pt x="101" y="126"/>
                    <a:pt x="183" y="87"/>
                  </a:cubicBezTo>
                  <a:cubicBezTo>
                    <a:pt x="199" y="76"/>
                    <a:pt x="215" y="70"/>
                    <a:pt x="230" y="70"/>
                  </a:cubicBezTo>
                  <a:close/>
                  <a:moveTo>
                    <a:pt x="242" y="1"/>
                  </a:moveTo>
                  <a:cubicBezTo>
                    <a:pt x="229" y="1"/>
                    <a:pt x="216" y="3"/>
                    <a:pt x="202" y="6"/>
                  </a:cubicBezTo>
                  <a:lnTo>
                    <a:pt x="202" y="44"/>
                  </a:lnTo>
                  <a:lnTo>
                    <a:pt x="144" y="63"/>
                  </a:lnTo>
                  <a:lnTo>
                    <a:pt x="144" y="44"/>
                  </a:lnTo>
                  <a:cubicBezTo>
                    <a:pt x="82" y="107"/>
                    <a:pt x="24" y="208"/>
                    <a:pt x="0" y="304"/>
                  </a:cubicBezTo>
                  <a:lnTo>
                    <a:pt x="24" y="284"/>
                  </a:lnTo>
                  <a:lnTo>
                    <a:pt x="24" y="347"/>
                  </a:lnTo>
                  <a:lnTo>
                    <a:pt x="0" y="366"/>
                  </a:lnTo>
                  <a:cubicBezTo>
                    <a:pt x="16" y="420"/>
                    <a:pt x="46" y="455"/>
                    <a:pt x="94" y="455"/>
                  </a:cubicBezTo>
                  <a:cubicBezTo>
                    <a:pt x="119" y="455"/>
                    <a:pt x="148" y="445"/>
                    <a:pt x="183" y="424"/>
                  </a:cubicBezTo>
                  <a:cubicBezTo>
                    <a:pt x="221" y="404"/>
                    <a:pt x="265" y="385"/>
                    <a:pt x="284" y="328"/>
                  </a:cubicBezTo>
                  <a:lnTo>
                    <a:pt x="265" y="328"/>
                  </a:lnTo>
                  <a:lnTo>
                    <a:pt x="303" y="265"/>
                  </a:lnTo>
                  <a:lnTo>
                    <a:pt x="322" y="265"/>
                  </a:lnTo>
                  <a:cubicBezTo>
                    <a:pt x="341" y="227"/>
                    <a:pt x="361" y="164"/>
                    <a:pt x="361" y="126"/>
                  </a:cubicBezTo>
                  <a:cubicBezTo>
                    <a:pt x="361" y="42"/>
                    <a:pt x="307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2;p58">
              <a:extLst>
                <a:ext uri="{FF2B5EF4-FFF2-40B4-BE49-F238E27FC236}">
                  <a16:creationId xmlns:a16="http://schemas.microsoft.com/office/drawing/2014/main" id="{8BD693CE-86BD-92F0-917C-35AD393BCBE6}"/>
                </a:ext>
              </a:extLst>
            </p:cNvPr>
            <p:cNvSpPr/>
            <p:nvPr/>
          </p:nvSpPr>
          <p:spPr>
            <a:xfrm>
              <a:off x="6939323" y="1587790"/>
              <a:ext cx="45087" cy="54858"/>
            </a:xfrm>
            <a:custGeom>
              <a:avLst/>
              <a:gdLst/>
              <a:ahLst/>
              <a:cxnLst/>
              <a:rect l="l" t="t" r="r" b="b"/>
              <a:pathLst>
                <a:path w="443" h="539" extrusionOk="0">
                  <a:moveTo>
                    <a:pt x="280" y="140"/>
                  </a:moveTo>
                  <a:lnTo>
                    <a:pt x="304" y="159"/>
                  </a:lnTo>
                  <a:lnTo>
                    <a:pt x="304" y="197"/>
                  </a:lnTo>
                  <a:cubicBezTo>
                    <a:pt x="304" y="216"/>
                    <a:pt x="280" y="260"/>
                    <a:pt x="280" y="298"/>
                  </a:cubicBezTo>
                  <a:cubicBezTo>
                    <a:pt x="260" y="337"/>
                    <a:pt x="222" y="361"/>
                    <a:pt x="203" y="380"/>
                  </a:cubicBezTo>
                  <a:lnTo>
                    <a:pt x="140" y="380"/>
                  </a:lnTo>
                  <a:lnTo>
                    <a:pt x="140" y="337"/>
                  </a:lnTo>
                  <a:cubicBezTo>
                    <a:pt x="140" y="298"/>
                    <a:pt x="140" y="260"/>
                    <a:pt x="159" y="241"/>
                  </a:cubicBezTo>
                  <a:cubicBezTo>
                    <a:pt x="183" y="197"/>
                    <a:pt x="203" y="178"/>
                    <a:pt x="241" y="159"/>
                  </a:cubicBezTo>
                  <a:cubicBezTo>
                    <a:pt x="260" y="140"/>
                    <a:pt x="260" y="140"/>
                    <a:pt x="280" y="140"/>
                  </a:cubicBezTo>
                  <a:close/>
                  <a:moveTo>
                    <a:pt x="135" y="456"/>
                  </a:moveTo>
                  <a:cubicBezTo>
                    <a:pt x="138" y="456"/>
                    <a:pt x="140" y="456"/>
                    <a:pt x="143" y="457"/>
                  </a:cubicBezTo>
                  <a:lnTo>
                    <a:pt x="143" y="457"/>
                  </a:lnTo>
                  <a:cubicBezTo>
                    <a:pt x="142" y="457"/>
                    <a:pt x="141" y="457"/>
                    <a:pt x="140" y="457"/>
                  </a:cubicBezTo>
                  <a:cubicBezTo>
                    <a:pt x="138" y="457"/>
                    <a:pt x="137" y="457"/>
                    <a:pt x="135" y="456"/>
                  </a:cubicBezTo>
                  <a:close/>
                  <a:moveTo>
                    <a:pt x="222" y="0"/>
                  </a:moveTo>
                  <a:lnTo>
                    <a:pt x="159" y="39"/>
                  </a:lnTo>
                  <a:cubicBezTo>
                    <a:pt x="83" y="120"/>
                    <a:pt x="20" y="216"/>
                    <a:pt x="1" y="317"/>
                  </a:cubicBezTo>
                  <a:lnTo>
                    <a:pt x="1" y="399"/>
                  </a:lnTo>
                  <a:cubicBezTo>
                    <a:pt x="1" y="437"/>
                    <a:pt x="20" y="481"/>
                    <a:pt x="39" y="500"/>
                  </a:cubicBezTo>
                  <a:cubicBezTo>
                    <a:pt x="63" y="519"/>
                    <a:pt x="102" y="538"/>
                    <a:pt x="140" y="538"/>
                  </a:cubicBezTo>
                  <a:cubicBezTo>
                    <a:pt x="159" y="538"/>
                    <a:pt x="203" y="519"/>
                    <a:pt x="241" y="500"/>
                  </a:cubicBezTo>
                  <a:cubicBezTo>
                    <a:pt x="280" y="481"/>
                    <a:pt x="323" y="437"/>
                    <a:pt x="361" y="399"/>
                  </a:cubicBezTo>
                  <a:lnTo>
                    <a:pt x="380" y="361"/>
                  </a:lnTo>
                  <a:lnTo>
                    <a:pt x="400" y="317"/>
                  </a:lnTo>
                  <a:cubicBezTo>
                    <a:pt x="424" y="279"/>
                    <a:pt x="443" y="216"/>
                    <a:pt x="443" y="159"/>
                  </a:cubicBezTo>
                  <a:cubicBezTo>
                    <a:pt x="443" y="120"/>
                    <a:pt x="424" y="77"/>
                    <a:pt x="400" y="39"/>
                  </a:cubicBezTo>
                  <a:cubicBezTo>
                    <a:pt x="380" y="20"/>
                    <a:pt x="342" y="0"/>
                    <a:pt x="304" y="0"/>
                  </a:cubicBezTo>
                  <a:cubicBezTo>
                    <a:pt x="280" y="0"/>
                    <a:pt x="241" y="0"/>
                    <a:pt x="222" y="20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3;p58">
              <a:extLst>
                <a:ext uri="{FF2B5EF4-FFF2-40B4-BE49-F238E27FC236}">
                  <a16:creationId xmlns:a16="http://schemas.microsoft.com/office/drawing/2014/main" id="{714D18A0-6E5D-38FB-AF22-ABB927F5C7A0}"/>
                </a:ext>
              </a:extLst>
            </p:cNvPr>
            <p:cNvSpPr/>
            <p:nvPr/>
          </p:nvSpPr>
          <p:spPr>
            <a:xfrm>
              <a:off x="6957949" y="1416598"/>
              <a:ext cx="6005" cy="181062"/>
            </a:xfrm>
            <a:custGeom>
              <a:avLst/>
              <a:gdLst/>
              <a:ahLst/>
              <a:cxnLst/>
              <a:rect l="l" t="t" r="r" b="b"/>
              <a:pathLst>
                <a:path w="59" h="1779" extrusionOk="0">
                  <a:moveTo>
                    <a:pt x="58" y="1"/>
                  </a:moveTo>
                  <a:lnTo>
                    <a:pt x="0" y="78"/>
                  </a:lnTo>
                  <a:lnTo>
                    <a:pt x="0" y="1759"/>
                  </a:lnTo>
                  <a:lnTo>
                    <a:pt x="0" y="1778"/>
                  </a:lnTo>
                  <a:lnTo>
                    <a:pt x="58" y="1759"/>
                  </a:lnTo>
                  <a:lnTo>
                    <a:pt x="58" y="172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4;p58">
              <a:extLst>
                <a:ext uri="{FF2B5EF4-FFF2-40B4-BE49-F238E27FC236}">
                  <a16:creationId xmlns:a16="http://schemas.microsoft.com/office/drawing/2014/main" id="{FC85DBE5-AAC5-C401-52FF-1CD7670C5F5D}"/>
                </a:ext>
              </a:extLst>
            </p:cNvPr>
            <p:cNvSpPr/>
            <p:nvPr/>
          </p:nvSpPr>
          <p:spPr>
            <a:xfrm>
              <a:off x="6953573" y="1400008"/>
              <a:ext cx="14249" cy="205998"/>
            </a:xfrm>
            <a:custGeom>
              <a:avLst/>
              <a:gdLst/>
              <a:ahLst/>
              <a:cxnLst/>
              <a:rect l="l" t="t" r="r" b="b"/>
              <a:pathLst>
                <a:path w="140" h="2024" extrusionOk="0">
                  <a:moveTo>
                    <a:pt x="140" y="1"/>
                  </a:moveTo>
                  <a:lnTo>
                    <a:pt x="0" y="241"/>
                  </a:lnTo>
                  <a:lnTo>
                    <a:pt x="0" y="1922"/>
                  </a:lnTo>
                  <a:lnTo>
                    <a:pt x="0" y="1941"/>
                  </a:lnTo>
                  <a:lnTo>
                    <a:pt x="0" y="2023"/>
                  </a:lnTo>
                  <a:lnTo>
                    <a:pt x="140" y="1941"/>
                  </a:lnTo>
                  <a:lnTo>
                    <a:pt x="140" y="18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5;p58">
              <a:extLst>
                <a:ext uri="{FF2B5EF4-FFF2-40B4-BE49-F238E27FC236}">
                  <a16:creationId xmlns:a16="http://schemas.microsoft.com/office/drawing/2014/main" id="{EA7CE693-2DDF-844C-F9BC-7498B827DA68}"/>
                </a:ext>
              </a:extLst>
            </p:cNvPr>
            <p:cNvSpPr/>
            <p:nvPr/>
          </p:nvSpPr>
          <p:spPr>
            <a:xfrm>
              <a:off x="6945736" y="1343318"/>
              <a:ext cx="18218" cy="73382"/>
            </a:xfrm>
            <a:custGeom>
              <a:avLst/>
              <a:gdLst/>
              <a:ahLst/>
              <a:cxnLst/>
              <a:rect l="l" t="t" r="r" b="b"/>
              <a:pathLst>
                <a:path w="179" h="721" extrusionOk="0">
                  <a:moveTo>
                    <a:pt x="39" y="0"/>
                  </a:moveTo>
                  <a:lnTo>
                    <a:pt x="0" y="58"/>
                  </a:lnTo>
                  <a:lnTo>
                    <a:pt x="120" y="140"/>
                  </a:lnTo>
                  <a:lnTo>
                    <a:pt x="120" y="721"/>
                  </a:lnTo>
                  <a:lnTo>
                    <a:pt x="178" y="639"/>
                  </a:lnTo>
                  <a:lnTo>
                    <a:pt x="178" y="7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6;p58">
              <a:extLst>
                <a:ext uri="{FF2B5EF4-FFF2-40B4-BE49-F238E27FC236}">
                  <a16:creationId xmlns:a16="http://schemas.microsoft.com/office/drawing/2014/main" id="{DD47E93F-D284-6937-ABD4-75DAD4D201C6}"/>
                </a:ext>
              </a:extLst>
            </p:cNvPr>
            <p:cNvSpPr/>
            <p:nvPr/>
          </p:nvSpPr>
          <p:spPr>
            <a:xfrm>
              <a:off x="6939323" y="1338941"/>
              <a:ext cx="28498" cy="93941"/>
            </a:xfrm>
            <a:custGeom>
              <a:avLst/>
              <a:gdLst/>
              <a:ahLst/>
              <a:cxnLst/>
              <a:rect l="l" t="t" r="r" b="b"/>
              <a:pathLst>
                <a:path w="280" h="923" extrusionOk="0">
                  <a:moveTo>
                    <a:pt x="121" y="100"/>
                  </a:moveTo>
                  <a:lnTo>
                    <a:pt x="203" y="139"/>
                  </a:lnTo>
                  <a:lnTo>
                    <a:pt x="203" y="151"/>
                  </a:lnTo>
                  <a:lnTo>
                    <a:pt x="121" y="101"/>
                  </a:lnTo>
                  <a:lnTo>
                    <a:pt x="121" y="100"/>
                  </a:lnTo>
                  <a:close/>
                  <a:moveTo>
                    <a:pt x="83" y="0"/>
                  </a:moveTo>
                  <a:lnTo>
                    <a:pt x="63" y="19"/>
                  </a:lnTo>
                  <a:lnTo>
                    <a:pt x="20" y="82"/>
                  </a:lnTo>
                  <a:lnTo>
                    <a:pt x="1" y="120"/>
                  </a:lnTo>
                  <a:lnTo>
                    <a:pt x="140" y="202"/>
                  </a:lnTo>
                  <a:lnTo>
                    <a:pt x="140" y="922"/>
                  </a:lnTo>
                  <a:lnTo>
                    <a:pt x="280" y="682"/>
                  </a:lnTo>
                  <a:lnTo>
                    <a:pt x="280" y="10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7;p58">
              <a:extLst>
                <a:ext uri="{FF2B5EF4-FFF2-40B4-BE49-F238E27FC236}">
                  <a16:creationId xmlns:a16="http://schemas.microsoft.com/office/drawing/2014/main" id="{C1EE2271-C5B4-47ED-2002-6E26CED12479}"/>
                </a:ext>
              </a:extLst>
            </p:cNvPr>
            <p:cNvSpPr/>
            <p:nvPr/>
          </p:nvSpPr>
          <p:spPr>
            <a:xfrm>
              <a:off x="6446506" y="1620054"/>
              <a:ext cx="499320" cy="295460"/>
            </a:xfrm>
            <a:custGeom>
              <a:avLst/>
              <a:gdLst/>
              <a:ahLst/>
              <a:cxnLst/>
              <a:rect l="l" t="t" r="r" b="b"/>
              <a:pathLst>
                <a:path w="4906" h="2903" extrusionOk="0">
                  <a:moveTo>
                    <a:pt x="4905" y="0"/>
                  </a:moveTo>
                  <a:lnTo>
                    <a:pt x="4881" y="20"/>
                  </a:lnTo>
                  <a:lnTo>
                    <a:pt x="4622" y="164"/>
                  </a:lnTo>
                  <a:lnTo>
                    <a:pt x="4564" y="202"/>
                  </a:lnTo>
                  <a:lnTo>
                    <a:pt x="39" y="2806"/>
                  </a:lnTo>
                  <a:lnTo>
                    <a:pt x="0" y="2902"/>
                  </a:lnTo>
                  <a:lnTo>
                    <a:pt x="4564" y="260"/>
                  </a:lnTo>
                  <a:lnTo>
                    <a:pt x="4622" y="221"/>
                  </a:lnTo>
                  <a:lnTo>
                    <a:pt x="4881" y="82"/>
                  </a:lnTo>
                  <a:lnTo>
                    <a:pt x="4905" y="63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8;p58">
              <a:extLst>
                <a:ext uri="{FF2B5EF4-FFF2-40B4-BE49-F238E27FC236}">
                  <a16:creationId xmlns:a16="http://schemas.microsoft.com/office/drawing/2014/main" id="{AA1A354F-6AF7-D020-73EF-1871727CAAF0}"/>
                </a:ext>
              </a:extLst>
            </p:cNvPr>
            <p:cNvSpPr/>
            <p:nvPr/>
          </p:nvSpPr>
          <p:spPr>
            <a:xfrm>
              <a:off x="6434293" y="1614151"/>
              <a:ext cx="515401" cy="311541"/>
            </a:xfrm>
            <a:custGeom>
              <a:avLst/>
              <a:gdLst/>
              <a:ahLst/>
              <a:cxnLst/>
              <a:rect l="l" t="t" r="r" b="b"/>
              <a:pathLst>
                <a:path w="5064" h="3061" extrusionOk="0">
                  <a:moveTo>
                    <a:pt x="5064" y="1"/>
                  </a:moveTo>
                  <a:lnTo>
                    <a:pt x="4982" y="39"/>
                  </a:lnTo>
                  <a:lnTo>
                    <a:pt x="4723" y="198"/>
                  </a:lnTo>
                  <a:lnTo>
                    <a:pt x="4665" y="222"/>
                  </a:lnTo>
                  <a:lnTo>
                    <a:pt x="140" y="2840"/>
                  </a:lnTo>
                  <a:lnTo>
                    <a:pt x="0" y="3061"/>
                  </a:lnTo>
                  <a:lnTo>
                    <a:pt x="138" y="2982"/>
                  </a:lnTo>
                  <a:lnTo>
                    <a:pt x="138" y="2982"/>
                  </a:lnTo>
                  <a:lnTo>
                    <a:pt x="140" y="2984"/>
                  </a:lnTo>
                  <a:lnTo>
                    <a:pt x="143" y="2979"/>
                  </a:lnTo>
                  <a:lnTo>
                    <a:pt x="4703" y="361"/>
                  </a:lnTo>
                  <a:lnTo>
                    <a:pt x="4761" y="318"/>
                  </a:lnTo>
                  <a:lnTo>
                    <a:pt x="5025" y="178"/>
                  </a:lnTo>
                  <a:lnTo>
                    <a:pt x="5045" y="159"/>
                  </a:lnTo>
                  <a:lnTo>
                    <a:pt x="5064" y="140"/>
                  </a:lnTo>
                  <a:lnTo>
                    <a:pt x="5064" y="58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9;p58">
              <a:extLst>
                <a:ext uri="{FF2B5EF4-FFF2-40B4-BE49-F238E27FC236}">
                  <a16:creationId xmlns:a16="http://schemas.microsoft.com/office/drawing/2014/main" id="{51A4B249-981C-D40E-BEE5-931091EC13E1}"/>
                </a:ext>
              </a:extLst>
            </p:cNvPr>
            <p:cNvSpPr/>
            <p:nvPr/>
          </p:nvSpPr>
          <p:spPr>
            <a:xfrm>
              <a:off x="6911029" y="1224949"/>
              <a:ext cx="287114" cy="415761"/>
            </a:xfrm>
            <a:custGeom>
              <a:avLst/>
              <a:gdLst/>
              <a:ahLst/>
              <a:cxnLst/>
              <a:rect l="l" t="t" r="r" b="b"/>
              <a:pathLst>
                <a:path w="2821" h="4085" extrusionOk="0">
                  <a:moveTo>
                    <a:pt x="2820" y="1"/>
                  </a:moveTo>
                  <a:lnTo>
                    <a:pt x="2801" y="20"/>
                  </a:lnTo>
                  <a:lnTo>
                    <a:pt x="1638" y="683"/>
                  </a:lnTo>
                  <a:lnTo>
                    <a:pt x="1581" y="721"/>
                  </a:lnTo>
                  <a:lnTo>
                    <a:pt x="918" y="1101"/>
                  </a:lnTo>
                  <a:lnTo>
                    <a:pt x="519" y="1802"/>
                  </a:lnTo>
                  <a:lnTo>
                    <a:pt x="461" y="1884"/>
                  </a:lnTo>
                  <a:lnTo>
                    <a:pt x="0" y="2681"/>
                  </a:lnTo>
                  <a:lnTo>
                    <a:pt x="0" y="4084"/>
                  </a:lnTo>
                  <a:lnTo>
                    <a:pt x="58" y="4046"/>
                  </a:lnTo>
                  <a:lnTo>
                    <a:pt x="58" y="2681"/>
                  </a:lnTo>
                  <a:lnTo>
                    <a:pt x="461" y="1961"/>
                  </a:lnTo>
                  <a:lnTo>
                    <a:pt x="519" y="1884"/>
                  </a:lnTo>
                  <a:lnTo>
                    <a:pt x="942" y="1163"/>
                  </a:lnTo>
                  <a:lnTo>
                    <a:pt x="1581" y="779"/>
                  </a:lnTo>
                  <a:lnTo>
                    <a:pt x="1638" y="741"/>
                  </a:lnTo>
                  <a:lnTo>
                    <a:pt x="2801" y="82"/>
                  </a:lnTo>
                  <a:lnTo>
                    <a:pt x="2820" y="5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70;p58">
              <a:extLst>
                <a:ext uri="{FF2B5EF4-FFF2-40B4-BE49-F238E27FC236}">
                  <a16:creationId xmlns:a16="http://schemas.microsoft.com/office/drawing/2014/main" id="{24139386-14A8-5E83-8435-87368499D606}"/>
                </a:ext>
              </a:extLst>
            </p:cNvPr>
            <p:cNvSpPr/>
            <p:nvPr/>
          </p:nvSpPr>
          <p:spPr>
            <a:xfrm>
              <a:off x="6906652" y="1218638"/>
              <a:ext cx="295867" cy="427873"/>
            </a:xfrm>
            <a:custGeom>
              <a:avLst/>
              <a:gdLst/>
              <a:ahLst/>
              <a:cxnLst/>
              <a:rect l="l" t="t" r="r" b="b"/>
              <a:pathLst>
                <a:path w="2907" h="4204" extrusionOk="0">
                  <a:moveTo>
                    <a:pt x="2906" y="0"/>
                  </a:moveTo>
                  <a:lnTo>
                    <a:pt x="2825" y="43"/>
                  </a:lnTo>
                  <a:lnTo>
                    <a:pt x="1662" y="721"/>
                  </a:lnTo>
                  <a:lnTo>
                    <a:pt x="1605" y="745"/>
                  </a:lnTo>
                  <a:lnTo>
                    <a:pt x="922" y="1144"/>
                  </a:lnTo>
                  <a:lnTo>
                    <a:pt x="524" y="1845"/>
                  </a:lnTo>
                  <a:lnTo>
                    <a:pt x="461" y="1922"/>
                  </a:lnTo>
                  <a:lnTo>
                    <a:pt x="0" y="2743"/>
                  </a:lnTo>
                  <a:lnTo>
                    <a:pt x="0" y="4204"/>
                  </a:lnTo>
                  <a:lnTo>
                    <a:pt x="144" y="4127"/>
                  </a:lnTo>
                  <a:lnTo>
                    <a:pt x="144" y="2743"/>
                  </a:lnTo>
                  <a:lnTo>
                    <a:pt x="543" y="2042"/>
                  </a:lnTo>
                  <a:lnTo>
                    <a:pt x="601" y="1965"/>
                  </a:lnTo>
                  <a:lnTo>
                    <a:pt x="1004" y="1244"/>
                  </a:lnTo>
                  <a:lnTo>
                    <a:pt x="1643" y="884"/>
                  </a:lnTo>
                  <a:lnTo>
                    <a:pt x="1705" y="841"/>
                  </a:lnTo>
                  <a:lnTo>
                    <a:pt x="2863" y="183"/>
                  </a:lnTo>
                  <a:lnTo>
                    <a:pt x="2882" y="164"/>
                  </a:lnTo>
                  <a:lnTo>
                    <a:pt x="2906" y="144"/>
                  </a:lnTo>
                  <a:lnTo>
                    <a:pt x="2906" y="63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71;p58">
              <a:extLst>
                <a:ext uri="{FF2B5EF4-FFF2-40B4-BE49-F238E27FC236}">
                  <a16:creationId xmlns:a16="http://schemas.microsoft.com/office/drawing/2014/main" id="{E295CB15-0C4C-7D29-8CA5-632C97A1757F}"/>
                </a:ext>
              </a:extLst>
            </p:cNvPr>
            <p:cNvSpPr/>
            <p:nvPr/>
          </p:nvSpPr>
          <p:spPr>
            <a:xfrm>
              <a:off x="7071841" y="1300265"/>
              <a:ext cx="6005" cy="297394"/>
            </a:xfrm>
            <a:custGeom>
              <a:avLst/>
              <a:gdLst/>
              <a:ahLst/>
              <a:cxnLst/>
              <a:rect l="l" t="t" r="r" b="b"/>
              <a:pathLst>
                <a:path w="59" h="2922" extrusionOk="0">
                  <a:moveTo>
                    <a:pt x="58" y="1"/>
                  </a:moveTo>
                  <a:lnTo>
                    <a:pt x="1" y="39"/>
                  </a:lnTo>
                  <a:lnTo>
                    <a:pt x="20" y="2921"/>
                  </a:lnTo>
                  <a:lnTo>
                    <a:pt x="58" y="288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72;p58">
              <a:extLst>
                <a:ext uri="{FF2B5EF4-FFF2-40B4-BE49-F238E27FC236}">
                  <a16:creationId xmlns:a16="http://schemas.microsoft.com/office/drawing/2014/main" id="{CEF54513-4663-C386-1FCF-F2895D1638A0}"/>
                </a:ext>
              </a:extLst>
            </p:cNvPr>
            <p:cNvSpPr/>
            <p:nvPr/>
          </p:nvSpPr>
          <p:spPr>
            <a:xfrm>
              <a:off x="7067973" y="1294362"/>
              <a:ext cx="14249" cy="309607"/>
            </a:xfrm>
            <a:custGeom>
              <a:avLst/>
              <a:gdLst/>
              <a:ahLst/>
              <a:cxnLst/>
              <a:rect l="l" t="t" r="r" b="b"/>
              <a:pathLst>
                <a:path w="140" h="3042" extrusionOk="0">
                  <a:moveTo>
                    <a:pt x="140" y="1"/>
                  </a:moveTo>
                  <a:lnTo>
                    <a:pt x="0" y="78"/>
                  </a:lnTo>
                  <a:lnTo>
                    <a:pt x="20" y="3042"/>
                  </a:lnTo>
                  <a:lnTo>
                    <a:pt x="77" y="3003"/>
                  </a:lnTo>
                  <a:lnTo>
                    <a:pt x="120" y="2979"/>
                  </a:lnTo>
                  <a:lnTo>
                    <a:pt x="140" y="296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73;p58">
              <a:extLst>
                <a:ext uri="{FF2B5EF4-FFF2-40B4-BE49-F238E27FC236}">
                  <a16:creationId xmlns:a16="http://schemas.microsoft.com/office/drawing/2014/main" id="{594CD959-8497-3C05-22EA-EEF626273376}"/>
                </a:ext>
              </a:extLst>
            </p:cNvPr>
            <p:cNvSpPr/>
            <p:nvPr/>
          </p:nvSpPr>
          <p:spPr>
            <a:xfrm>
              <a:off x="6238672" y="1600004"/>
              <a:ext cx="841598" cy="639672"/>
            </a:xfrm>
            <a:custGeom>
              <a:avLst/>
              <a:gdLst/>
              <a:ahLst/>
              <a:cxnLst/>
              <a:rect l="l" t="t" r="r" b="b"/>
              <a:pathLst>
                <a:path w="8269" h="6285" extrusionOk="0">
                  <a:moveTo>
                    <a:pt x="8244" y="0"/>
                  </a:moveTo>
                  <a:lnTo>
                    <a:pt x="8206" y="39"/>
                  </a:lnTo>
                  <a:lnTo>
                    <a:pt x="8206" y="1322"/>
                  </a:lnTo>
                  <a:lnTo>
                    <a:pt x="7947" y="1778"/>
                  </a:lnTo>
                  <a:lnTo>
                    <a:pt x="279" y="6202"/>
                  </a:lnTo>
                  <a:lnTo>
                    <a:pt x="58" y="6082"/>
                  </a:lnTo>
                  <a:lnTo>
                    <a:pt x="1" y="6126"/>
                  </a:lnTo>
                  <a:lnTo>
                    <a:pt x="260" y="6284"/>
                  </a:lnTo>
                  <a:lnTo>
                    <a:pt x="7966" y="1840"/>
                  </a:lnTo>
                  <a:lnTo>
                    <a:pt x="8268" y="1322"/>
                  </a:lnTo>
                  <a:lnTo>
                    <a:pt x="8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74;p58">
              <a:extLst>
                <a:ext uri="{FF2B5EF4-FFF2-40B4-BE49-F238E27FC236}">
                  <a16:creationId xmlns:a16="http://schemas.microsoft.com/office/drawing/2014/main" id="{42E54698-4297-C396-22C3-2D1C4BA46C90}"/>
                </a:ext>
              </a:extLst>
            </p:cNvPr>
            <p:cNvSpPr/>
            <p:nvPr/>
          </p:nvSpPr>
          <p:spPr>
            <a:xfrm>
              <a:off x="6230428" y="1593592"/>
              <a:ext cx="853710" cy="649951"/>
            </a:xfrm>
            <a:custGeom>
              <a:avLst/>
              <a:gdLst/>
              <a:ahLst/>
              <a:cxnLst/>
              <a:rect l="l" t="t" r="r" b="b"/>
              <a:pathLst>
                <a:path w="8388" h="6386" extrusionOk="0">
                  <a:moveTo>
                    <a:pt x="8369" y="1"/>
                  </a:moveTo>
                  <a:lnTo>
                    <a:pt x="8249" y="83"/>
                  </a:lnTo>
                  <a:lnTo>
                    <a:pt x="8249" y="1360"/>
                  </a:lnTo>
                  <a:lnTo>
                    <a:pt x="7989" y="1822"/>
                  </a:lnTo>
                  <a:lnTo>
                    <a:pt x="360" y="6227"/>
                  </a:lnTo>
                  <a:lnTo>
                    <a:pt x="139" y="6107"/>
                  </a:lnTo>
                  <a:lnTo>
                    <a:pt x="0" y="6189"/>
                  </a:lnTo>
                  <a:lnTo>
                    <a:pt x="341" y="6386"/>
                  </a:lnTo>
                  <a:lnTo>
                    <a:pt x="8066" y="1923"/>
                  </a:lnTo>
                  <a:lnTo>
                    <a:pt x="8388" y="1385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5;p58">
              <a:extLst>
                <a:ext uri="{FF2B5EF4-FFF2-40B4-BE49-F238E27FC236}">
                  <a16:creationId xmlns:a16="http://schemas.microsoft.com/office/drawing/2014/main" id="{DAE583A8-46E4-9A26-39FF-101FDEFDD9A8}"/>
                </a:ext>
              </a:extLst>
            </p:cNvPr>
            <p:cNvSpPr/>
            <p:nvPr/>
          </p:nvSpPr>
          <p:spPr>
            <a:xfrm>
              <a:off x="6189818" y="2192561"/>
              <a:ext cx="50889" cy="28498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77" y="1"/>
                  </a:moveTo>
                  <a:lnTo>
                    <a:pt x="0" y="39"/>
                  </a:lnTo>
                  <a:lnTo>
                    <a:pt x="418" y="280"/>
                  </a:lnTo>
                  <a:lnTo>
                    <a:pt x="500" y="22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6;p58">
              <a:extLst>
                <a:ext uri="{FF2B5EF4-FFF2-40B4-BE49-F238E27FC236}">
                  <a16:creationId xmlns:a16="http://schemas.microsoft.com/office/drawing/2014/main" id="{18B9EB4B-8730-0C79-5966-61122AEA027B}"/>
                </a:ext>
              </a:extLst>
            </p:cNvPr>
            <p:cNvSpPr/>
            <p:nvPr/>
          </p:nvSpPr>
          <p:spPr>
            <a:xfrm>
              <a:off x="6181472" y="2186760"/>
              <a:ext cx="67580" cy="38675"/>
            </a:xfrm>
            <a:custGeom>
              <a:avLst/>
              <a:gdLst/>
              <a:ahLst/>
              <a:cxnLst/>
              <a:rect l="l" t="t" r="r" b="b"/>
              <a:pathLst>
                <a:path w="664" h="380" extrusionOk="0">
                  <a:moveTo>
                    <a:pt x="165" y="91"/>
                  </a:moveTo>
                  <a:lnTo>
                    <a:pt x="500" y="279"/>
                  </a:lnTo>
                  <a:lnTo>
                    <a:pt x="495" y="284"/>
                  </a:lnTo>
                  <a:lnTo>
                    <a:pt x="159" y="96"/>
                  </a:lnTo>
                  <a:lnTo>
                    <a:pt x="165" y="91"/>
                  </a:lnTo>
                  <a:close/>
                  <a:moveTo>
                    <a:pt x="159" y="0"/>
                  </a:moveTo>
                  <a:lnTo>
                    <a:pt x="140" y="19"/>
                  </a:lnTo>
                  <a:lnTo>
                    <a:pt x="1" y="96"/>
                  </a:lnTo>
                  <a:lnTo>
                    <a:pt x="500" y="380"/>
                  </a:lnTo>
                  <a:lnTo>
                    <a:pt x="664" y="2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7;p58">
              <a:extLst>
                <a:ext uri="{FF2B5EF4-FFF2-40B4-BE49-F238E27FC236}">
                  <a16:creationId xmlns:a16="http://schemas.microsoft.com/office/drawing/2014/main" id="{E4A5F96F-F6EE-1068-DCE0-0DBEA9A704AE}"/>
                </a:ext>
              </a:extLst>
            </p:cNvPr>
            <p:cNvSpPr/>
            <p:nvPr/>
          </p:nvSpPr>
          <p:spPr>
            <a:xfrm>
              <a:off x="6153076" y="1642548"/>
              <a:ext cx="763840" cy="600996"/>
            </a:xfrm>
            <a:custGeom>
              <a:avLst/>
              <a:gdLst/>
              <a:ahLst/>
              <a:cxnLst/>
              <a:rect l="l" t="t" r="r" b="b"/>
              <a:pathLst>
                <a:path w="7505" h="5905" extrusionOk="0">
                  <a:moveTo>
                    <a:pt x="7505" y="0"/>
                  </a:moveTo>
                  <a:lnTo>
                    <a:pt x="7447" y="39"/>
                  </a:lnTo>
                  <a:lnTo>
                    <a:pt x="7466" y="1283"/>
                  </a:lnTo>
                  <a:lnTo>
                    <a:pt x="6986" y="2081"/>
                  </a:lnTo>
                  <a:lnTo>
                    <a:pt x="861" y="5626"/>
                  </a:lnTo>
                  <a:lnTo>
                    <a:pt x="779" y="5684"/>
                  </a:lnTo>
                  <a:lnTo>
                    <a:pt x="501" y="5847"/>
                  </a:lnTo>
                  <a:lnTo>
                    <a:pt x="78" y="5607"/>
                  </a:lnTo>
                  <a:lnTo>
                    <a:pt x="1" y="5645"/>
                  </a:lnTo>
                  <a:lnTo>
                    <a:pt x="481" y="5905"/>
                  </a:lnTo>
                  <a:lnTo>
                    <a:pt x="842" y="5708"/>
                  </a:lnTo>
                  <a:lnTo>
                    <a:pt x="899" y="5664"/>
                  </a:lnTo>
                  <a:lnTo>
                    <a:pt x="7005" y="2143"/>
                  </a:lnTo>
                  <a:lnTo>
                    <a:pt x="7505" y="1283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8;p58">
              <a:extLst>
                <a:ext uri="{FF2B5EF4-FFF2-40B4-BE49-F238E27FC236}">
                  <a16:creationId xmlns:a16="http://schemas.microsoft.com/office/drawing/2014/main" id="{A0BC8684-E5A3-1D87-31B0-C09DBF8D2981}"/>
                </a:ext>
              </a:extLst>
            </p:cNvPr>
            <p:cNvSpPr/>
            <p:nvPr/>
          </p:nvSpPr>
          <p:spPr>
            <a:xfrm>
              <a:off x="6144831" y="1636644"/>
              <a:ext cx="776562" cy="613209"/>
            </a:xfrm>
            <a:custGeom>
              <a:avLst/>
              <a:gdLst/>
              <a:ahLst/>
              <a:cxnLst/>
              <a:rect l="l" t="t" r="r" b="b"/>
              <a:pathLst>
                <a:path w="7630" h="6025" extrusionOk="0">
                  <a:moveTo>
                    <a:pt x="7629" y="1"/>
                  </a:moveTo>
                  <a:lnTo>
                    <a:pt x="7485" y="78"/>
                  </a:lnTo>
                  <a:lnTo>
                    <a:pt x="7509" y="1322"/>
                  </a:lnTo>
                  <a:lnTo>
                    <a:pt x="7048" y="2119"/>
                  </a:lnTo>
                  <a:lnTo>
                    <a:pt x="923" y="5665"/>
                  </a:lnTo>
                  <a:lnTo>
                    <a:pt x="841" y="5703"/>
                  </a:lnTo>
                  <a:lnTo>
                    <a:pt x="582" y="5842"/>
                  </a:lnTo>
                  <a:lnTo>
                    <a:pt x="159" y="5621"/>
                  </a:lnTo>
                  <a:lnTo>
                    <a:pt x="0" y="5703"/>
                  </a:lnTo>
                  <a:lnTo>
                    <a:pt x="562" y="6025"/>
                  </a:lnTo>
                  <a:lnTo>
                    <a:pt x="942" y="5804"/>
                  </a:lnTo>
                  <a:lnTo>
                    <a:pt x="1000" y="5766"/>
                  </a:lnTo>
                  <a:lnTo>
                    <a:pt x="7125" y="2220"/>
                  </a:lnTo>
                  <a:lnTo>
                    <a:pt x="7629" y="1341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9;p58">
              <a:extLst>
                <a:ext uri="{FF2B5EF4-FFF2-40B4-BE49-F238E27FC236}">
                  <a16:creationId xmlns:a16="http://schemas.microsoft.com/office/drawing/2014/main" id="{FD752791-AD1B-06BD-1645-DF41364A051F}"/>
                </a:ext>
              </a:extLst>
            </p:cNvPr>
            <p:cNvSpPr/>
            <p:nvPr/>
          </p:nvSpPr>
          <p:spPr>
            <a:xfrm>
              <a:off x="6336482" y="1820050"/>
              <a:ext cx="108189" cy="117858"/>
            </a:xfrm>
            <a:custGeom>
              <a:avLst/>
              <a:gdLst/>
              <a:ahLst/>
              <a:cxnLst/>
              <a:rect l="l" t="t" r="r" b="b"/>
              <a:pathLst>
                <a:path w="1063" h="1158" extrusionOk="0">
                  <a:moveTo>
                    <a:pt x="58" y="0"/>
                  </a:moveTo>
                  <a:lnTo>
                    <a:pt x="0" y="39"/>
                  </a:lnTo>
                  <a:lnTo>
                    <a:pt x="0" y="778"/>
                  </a:lnTo>
                  <a:lnTo>
                    <a:pt x="678" y="1158"/>
                  </a:lnTo>
                  <a:lnTo>
                    <a:pt x="1000" y="980"/>
                  </a:lnTo>
                  <a:lnTo>
                    <a:pt x="1062" y="879"/>
                  </a:lnTo>
                  <a:lnTo>
                    <a:pt x="702" y="1100"/>
                  </a:lnTo>
                  <a:lnTo>
                    <a:pt x="58" y="7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0;p58">
              <a:extLst>
                <a:ext uri="{FF2B5EF4-FFF2-40B4-BE49-F238E27FC236}">
                  <a16:creationId xmlns:a16="http://schemas.microsoft.com/office/drawing/2014/main" id="{8C880D14-BB85-8D84-D09E-8662847E242C}"/>
                </a:ext>
              </a:extLst>
            </p:cNvPr>
            <p:cNvSpPr/>
            <p:nvPr/>
          </p:nvSpPr>
          <p:spPr>
            <a:xfrm>
              <a:off x="6332106" y="1813638"/>
              <a:ext cx="122337" cy="130682"/>
            </a:xfrm>
            <a:custGeom>
              <a:avLst/>
              <a:gdLst/>
              <a:ahLst/>
              <a:cxnLst/>
              <a:rect l="l" t="t" r="r" b="b"/>
              <a:pathLst>
                <a:path w="1202" h="1284" extrusionOk="0">
                  <a:moveTo>
                    <a:pt x="144" y="1"/>
                  </a:moveTo>
                  <a:lnTo>
                    <a:pt x="0" y="82"/>
                  </a:lnTo>
                  <a:lnTo>
                    <a:pt x="0" y="861"/>
                  </a:lnTo>
                  <a:lnTo>
                    <a:pt x="721" y="1283"/>
                  </a:lnTo>
                  <a:lnTo>
                    <a:pt x="1062" y="1062"/>
                  </a:lnTo>
                  <a:lnTo>
                    <a:pt x="1107" y="991"/>
                  </a:lnTo>
                  <a:lnTo>
                    <a:pt x="1107" y="991"/>
                  </a:lnTo>
                  <a:lnTo>
                    <a:pt x="1124" y="981"/>
                  </a:lnTo>
                  <a:lnTo>
                    <a:pt x="1120" y="971"/>
                  </a:lnTo>
                  <a:lnTo>
                    <a:pt x="1201" y="841"/>
                  </a:lnTo>
                  <a:lnTo>
                    <a:pt x="745" y="1101"/>
                  </a:lnTo>
                  <a:lnTo>
                    <a:pt x="144" y="77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81;p58">
              <a:extLst>
                <a:ext uri="{FF2B5EF4-FFF2-40B4-BE49-F238E27FC236}">
                  <a16:creationId xmlns:a16="http://schemas.microsoft.com/office/drawing/2014/main" id="{826D0A64-ED98-1D80-FAA2-006B076A7595}"/>
                </a:ext>
              </a:extLst>
            </p:cNvPr>
            <p:cNvSpPr/>
            <p:nvPr/>
          </p:nvSpPr>
          <p:spPr>
            <a:xfrm>
              <a:off x="6079794" y="2090884"/>
              <a:ext cx="112057" cy="101778"/>
            </a:xfrm>
            <a:custGeom>
              <a:avLst/>
              <a:gdLst/>
              <a:ahLst/>
              <a:cxnLst/>
              <a:rect l="l" t="t" r="r" b="b"/>
              <a:pathLst>
                <a:path w="1101" h="1000" extrusionOk="0">
                  <a:moveTo>
                    <a:pt x="58" y="1"/>
                  </a:moveTo>
                  <a:lnTo>
                    <a:pt x="0" y="20"/>
                  </a:lnTo>
                  <a:lnTo>
                    <a:pt x="0" y="419"/>
                  </a:lnTo>
                  <a:lnTo>
                    <a:pt x="1038" y="1000"/>
                  </a:lnTo>
                  <a:lnTo>
                    <a:pt x="1100" y="961"/>
                  </a:lnTo>
                  <a:lnTo>
                    <a:pt x="58" y="36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82;p58">
              <a:extLst>
                <a:ext uri="{FF2B5EF4-FFF2-40B4-BE49-F238E27FC236}">
                  <a16:creationId xmlns:a16="http://schemas.microsoft.com/office/drawing/2014/main" id="{30CCA6FF-BDEE-2A32-F399-5370A9036B7A}"/>
                </a:ext>
              </a:extLst>
            </p:cNvPr>
            <p:cNvSpPr/>
            <p:nvPr/>
          </p:nvSpPr>
          <p:spPr>
            <a:xfrm>
              <a:off x="6075418" y="2082538"/>
              <a:ext cx="126713" cy="116535"/>
            </a:xfrm>
            <a:custGeom>
              <a:avLst/>
              <a:gdLst/>
              <a:ahLst/>
              <a:cxnLst/>
              <a:rect l="l" t="t" r="r" b="b"/>
              <a:pathLst>
                <a:path w="1245" h="1145" extrusionOk="0">
                  <a:moveTo>
                    <a:pt x="144" y="1"/>
                  </a:moveTo>
                  <a:lnTo>
                    <a:pt x="0" y="83"/>
                  </a:lnTo>
                  <a:lnTo>
                    <a:pt x="0" y="520"/>
                  </a:lnTo>
                  <a:lnTo>
                    <a:pt x="1081" y="1144"/>
                  </a:lnTo>
                  <a:lnTo>
                    <a:pt x="1244" y="1043"/>
                  </a:lnTo>
                  <a:lnTo>
                    <a:pt x="144" y="41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83;p58">
              <a:extLst>
                <a:ext uri="{FF2B5EF4-FFF2-40B4-BE49-F238E27FC236}">
                  <a16:creationId xmlns:a16="http://schemas.microsoft.com/office/drawing/2014/main" id="{BA0E5FED-A032-D1ED-A27C-066F0208D0D8}"/>
                </a:ext>
              </a:extLst>
            </p:cNvPr>
            <p:cNvSpPr/>
            <p:nvPr/>
          </p:nvSpPr>
          <p:spPr>
            <a:xfrm>
              <a:off x="6048955" y="2109000"/>
              <a:ext cx="108189" cy="106154"/>
            </a:xfrm>
            <a:custGeom>
              <a:avLst/>
              <a:gdLst/>
              <a:ahLst/>
              <a:cxnLst/>
              <a:rect l="l" t="t" r="r" b="b"/>
              <a:pathLst>
                <a:path w="1063" h="1043" extrusionOk="0">
                  <a:moveTo>
                    <a:pt x="44" y="0"/>
                  </a:moveTo>
                  <a:lnTo>
                    <a:pt x="1" y="20"/>
                  </a:lnTo>
                  <a:lnTo>
                    <a:pt x="1" y="481"/>
                  </a:lnTo>
                  <a:lnTo>
                    <a:pt x="981" y="1043"/>
                  </a:lnTo>
                  <a:lnTo>
                    <a:pt x="1062" y="980"/>
                  </a:lnTo>
                  <a:lnTo>
                    <a:pt x="63" y="42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4;p58">
              <a:extLst>
                <a:ext uri="{FF2B5EF4-FFF2-40B4-BE49-F238E27FC236}">
                  <a16:creationId xmlns:a16="http://schemas.microsoft.com/office/drawing/2014/main" id="{16AEB85D-4AE8-373D-E7D1-079B22C7F0DC}"/>
                </a:ext>
              </a:extLst>
            </p:cNvPr>
            <p:cNvSpPr/>
            <p:nvPr/>
          </p:nvSpPr>
          <p:spPr>
            <a:xfrm>
              <a:off x="6045087" y="2101163"/>
              <a:ext cx="120403" cy="117960"/>
            </a:xfrm>
            <a:custGeom>
              <a:avLst/>
              <a:gdLst/>
              <a:ahLst/>
              <a:cxnLst/>
              <a:rect l="l" t="t" r="r" b="b"/>
              <a:pathLst>
                <a:path w="1183" h="1159" extrusionOk="0">
                  <a:moveTo>
                    <a:pt x="82" y="539"/>
                  </a:moveTo>
                  <a:lnTo>
                    <a:pt x="1019" y="1057"/>
                  </a:lnTo>
                  <a:lnTo>
                    <a:pt x="1013" y="1065"/>
                  </a:lnTo>
                  <a:lnTo>
                    <a:pt x="82" y="539"/>
                  </a:lnTo>
                  <a:close/>
                  <a:moveTo>
                    <a:pt x="120" y="1"/>
                  </a:moveTo>
                  <a:lnTo>
                    <a:pt x="0" y="77"/>
                  </a:lnTo>
                  <a:lnTo>
                    <a:pt x="0" y="577"/>
                  </a:lnTo>
                  <a:lnTo>
                    <a:pt x="1019" y="1158"/>
                  </a:lnTo>
                  <a:lnTo>
                    <a:pt x="1182" y="1057"/>
                  </a:lnTo>
                  <a:lnTo>
                    <a:pt x="139" y="478"/>
                  </a:lnTo>
                  <a:lnTo>
                    <a:pt x="139" y="47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5;p58">
              <a:extLst>
                <a:ext uri="{FF2B5EF4-FFF2-40B4-BE49-F238E27FC236}">
                  <a16:creationId xmlns:a16="http://schemas.microsoft.com/office/drawing/2014/main" id="{59A081B8-F3DA-09B0-D8AB-BFE22FD55E4B}"/>
                </a:ext>
              </a:extLst>
            </p:cNvPr>
            <p:cNvSpPr/>
            <p:nvPr/>
          </p:nvSpPr>
          <p:spPr>
            <a:xfrm>
              <a:off x="6336482" y="1612217"/>
              <a:ext cx="6005" cy="205489"/>
            </a:xfrm>
            <a:custGeom>
              <a:avLst/>
              <a:gdLst/>
              <a:ahLst/>
              <a:cxnLst/>
              <a:rect l="l" t="t" r="r" b="b"/>
              <a:pathLst>
                <a:path w="59" h="2019" extrusionOk="0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0" y="2018"/>
                  </a:lnTo>
                  <a:lnTo>
                    <a:pt x="58" y="1980"/>
                  </a:lnTo>
                  <a:lnTo>
                    <a:pt x="39" y="2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6;p58">
              <a:extLst>
                <a:ext uri="{FF2B5EF4-FFF2-40B4-BE49-F238E27FC236}">
                  <a16:creationId xmlns:a16="http://schemas.microsoft.com/office/drawing/2014/main" id="{D63A2AD0-E9C0-87AB-8CD0-61EE5DAF3CA2}"/>
                </a:ext>
              </a:extLst>
            </p:cNvPr>
            <p:cNvSpPr/>
            <p:nvPr/>
          </p:nvSpPr>
          <p:spPr>
            <a:xfrm>
              <a:off x="6332106" y="1603872"/>
              <a:ext cx="14758" cy="220145"/>
            </a:xfrm>
            <a:custGeom>
              <a:avLst/>
              <a:gdLst/>
              <a:ahLst/>
              <a:cxnLst/>
              <a:rect l="l" t="t" r="r" b="b"/>
              <a:pathLst>
                <a:path w="145" h="2163" extrusionOk="0">
                  <a:moveTo>
                    <a:pt x="120" y="1"/>
                  </a:moveTo>
                  <a:lnTo>
                    <a:pt x="0" y="83"/>
                  </a:lnTo>
                  <a:lnTo>
                    <a:pt x="0" y="140"/>
                  </a:lnTo>
                  <a:lnTo>
                    <a:pt x="0" y="2163"/>
                  </a:lnTo>
                  <a:lnTo>
                    <a:pt x="144" y="2081"/>
                  </a:lnTo>
                  <a:lnTo>
                    <a:pt x="120" y="102"/>
                  </a:lnTo>
                  <a:lnTo>
                    <a:pt x="120" y="8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7;p58">
              <a:extLst>
                <a:ext uri="{FF2B5EF4-FFF2-40B4-BE49-F238E27FC236}">
                  <a16:creationId xmlns:a16="http://schemas.microsoft.com/office/drawing/2014/main" id="{7EDEFD86-3916-1934-EFCA-5CA8CB3E5DA9}"/>
                </a:ext>
              </a:extLst>
            </p:cNvPr>
            <p:cNvSpPr/>
            <p:nvPr/>
          </p:nvSpPr>
          <p:spPr>
            <a:xfrm>
              <a:off x="6352665" y="1291919"/>
              <a:ext cx="593159" cy="297903"/>
            </a:xfrm>
            <a:custGeom>
              <a:avLst/>
              <a:gdLst/>
              <a:ahLst/>
              <a:cxnLst/>
              <a:rect l="l" t="t" r="r" b="b"/>
              <a:pathLst>
                <a:path w="5828" h="2927" extrusionOk="0">
                  <a:moveTo>
                    <a:pt x="4963" y="1"/>
                  </a:moveTo>
                  <a:lnTo>
                    <a:pt x="38" y="2845"/>
                  </a:lnTo>
                  <a:lnTo>
                    <a:pt x="0" y="2864"/>
                  </a:lnTo>
                  <a:lnTo>
                    <a:pt x="0" y="2927"/>
                  </a:lnTo>
                  <a:lnTo>
                    <a:pt x="38" y="2907"/>
                  </a:lnTo>
                  <a:lnTo>
                    <a:pt x="4943" y="63"/>
                  </a:lnTo>
                  <a:lnTo>
                    <a:pt x="5784" y="544"/>
                  </a:lnTo>
                  <a:lnTo>
                    <a:pt x="5827" y="481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8;p58">
              <a:extLst>
                <a:ext uri="{FF2B5EF4-FFF2-40B4-BE49-F238E27FC236}">
                  <a16:creationId xmlns:a16="http://schemas.microsoft.com/office/drawing/2014/main" id="{337BB6CE-8387-1437-FF5E-971E917AE786}"/>
                </a:ext>
              </a:extLst>
            </p:cNvPr>
            <p:cNvSpPr/>
            <p:nvPr/>
          </p:nvSpPr>
          <p:spPr>
            <a:xfrm>
              <a:off x="6348696" y="1286118"/>
              <a:ext cx="602930" cy="309607"/>
            </a:xfrm>
            <a:custGeom>
              <a:avLst/>
              <a:gdLst/>
              <a:ahLst/>
              <a:cxnLst/>
              <a:rect l="l" t="t" r="r" b="b"/>
              <a:pathLst>
                <a:path w="5924" h="3042" extrusionOk="0">
                  <a:moveTo>
                    <a:pt x="5002" y="0"/>
                  </a:moveTo>
                  <a:lnTo>
                    <a:pt x="58" y="2863"/>
                  </a:lnTo>
                  <a:lnTo>
                    <a:pt x="20" y="2883"/>
                  </a:lnTo>
                  <a:lnTo>
                    <a:pt x="1" y="2902"/>
                  </a:lnTo>
                  <a:lnTo>
                    <a:pt x="1" y="2984"/>
                  </a:lnTo>
                  <a:lnTo>
                    <a:pt x="20" y="3041"/>
                  </a:lnTo>
                  <a:lnTo>
                    <a:pt x="101" y="3003"/>
                  </a:lnTo>
                  <a:lnTo>
                    <a:pt x="4982" y="178"/>
                  </a:lnTo>
                  <a:lnTo>
                    <a:pt x="5842" y="658"/>
                  </a:lnTo>
                  <a:lnTo>
                    <a:pt x="5924" y="51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89;p58">
              <a:extLst>
                <a:ext uri="{FF2B5EF4-FFF2-40B4-BE49-F238E27FC236}">
                  <a16:creationId xmlns:a16="http://schemas.microsoft.com/office/drawing/2014/main" id="{0851DC68-7CB8-6B23-2C8A-6CB1E4B78E44}"/>
                </a:ext>
              </a:extLst>
            </p:cNvPr>
            <p:cNvSpPr/>
            <p:nvPr/>
          </p:nvSpPr>
          <p:spPr>
            <a:xfrm>
              <a:off x="6348696" y="1157469"/>
              <a:ext cx="682723" cy="415761"/>
            </a:xfrm>
            <a:custGeom>
              <a:avLst/>
              <a:gdLst/>
              <a:ahLst/>
              <a:cxnLst/>
              <a:rect l="l" t="t" r="r" b="b"/>
              <a:pathLst>
                <a:path w="6708" h="4085" extrusionOk="0">
                  <a:moveTo>
                    <a:pt x="6083" y="1"/>
                  </a:moveTo>
                  <a:lnTo>
                    <a:pt x="481" y="3243"/>
                  </a:lnTo>
                  <a:lnTo>
                    <a:pt x="1" y="4065"/>
                  </a:lnTo>
                  <a:cubicBezTo>
                    <a:pt x="20" y="4084"/>
                    <a:pt x="39" y="4084"/>
                    <a:pt x="39" y="4084"/>
                  </a:cubicBezTo>
                  <a:lnTo>
                    <a:pt x="500" y="3287"/>
                  </a:lnTo>
                  <a:lnTo>
                    <a:pt x="6063" y="82"/>
                  </a:lnTo>
                  <a:lnTo>
                    <a:pt x="6664" y="424"/>
                  </a:lnTo>
                  <a:lnTo>
                    <a:pt x="6707" y="361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0;p58">
              <a:extLst>
                <a:ext uri="{FF2B5EF4-FFF2-40B4-BE49-F238E27FC236}">
                  <a16:creationId xmlns:a16="http://schemas.microsoft.com/office/drawing/2014/main" id="{039B6026-02B7-BC25-524E-0CAD32B0DE01}"/>
                </a:ext>
              </a:extLst>
            </p:cNvPr>
            <p:cNvSpPr/>
            <p:nvPr/>
          </p:nvSpPr>
          <p:spPr>
            <a:xfrm>
              <a:off x="6342386" y="1153602"/>
              <a:ext cx="694835" cy="427873"/>
            </a:xfrm>
            <a:custGeom>
              <a:avLst/>
              <a:gdLst/>
              <a:ahLst/>
              <a:cxnLst/>
              <a:rect l="l" t="t" r="r" b="b"/>
              <a:pathLst>
                <a:path w="6827" h="4204" extrusionOk="0">
                  <a:moveTo>
                    <a:pt x="6145" y="0"/>
                  </a:moveTo>
                  <a:lnTo>
                    <a:pt x="524" y="3243"/>
                  </a:lnTo>
                  <a:lnTo>
                    <a:pt x="0" y="4146"/>
                  </a:lnTo>
                  <a:lnTo>
                    <a:pt x="63" y="4146"/>
                  </a:lnTo>
                  <a:cubicBezTo>
                    <a:pt x="63" y="4146"/>
                    <a:pt x="63" y="4165"/>
                    <a:pt x="82" y="4165"/>
                  </a:cubicBezTo>
                  <a:lnTo>
                    <a:pt x="101" y="4204"/>
                  </a:lnTo>
                  <a:lnTo>
                    <a:pt x="139" y="4146"/>
                  </a:lnTo>
                  <a:lnTo>
                    <a:pt x="601" y="3363"/>
                  </a:lnTo>
                  <a:lnTo>
                    <a:pt x="6125" y="159"/>
                  </a:lnTo>
                  <a:lnTo>
                    <a:pt x="6745" y="519"/>
                  </a:lnTo>
                  <a:lnTo>
                    <a:pt x="6827" y="38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1;p58">
              <a:extLst>
                <a:ext uri="{FF2B5EF4-FFF2-40B4-BE49-F238E27FC236}">
                  <a16:creationId xmlns:a16="http://schemas.microsoft.com/office/drawing/2014/main" id="{9602CF50-C569-54B7-D39A-CCA11B1E551E}"/>
                </a:ext>
              </a:extLst>
            </p:cNvPr>
            <p:cNvSpPr/>
            <p:nvPr/>
          </p:nvSpPr>
          <p:spPr>
            <a:xfrm>
              <a:off x="6332106" y="1586773"/>
              <a:ext cx="12315" cy="17404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90" y="1"/>
                  </a:moveTo>
                  <a:cubicBezTo>
                    <a:pt x="83" y="1"/>
                    <a:pt x="73" y="4"/>
                    <a:pt x="63" y="10"/>
                  </a:cubicBezTo>
                  <a:cubicBezTo>
                    <a:pt x="24" y="30"/>
                    <a:pt x="0" y="68"/>
                    <a:pt x="0" y="130"/>
                  </a:cubicBezTo>
                  <a:cubicBezTo>
                    <a:pt x="0" y="154"/>
                    <a:pt x="9" y="171"/>
                    <a:pt x="26" y="171"/>
                  </a:cubicBezTo>
                  <a:cubicBezTo>
                    <a:pt x="35" y="171"/>
                    <a:pt x="48" y="164"/>
                    <a:pt x="63" y="150"/>
                  </a:cubicBezTo>
                  <a:cubicBezTo>
                    <a:pt x="101" y="130"/>
                    <a:pt x="120" y="87"/>
                    <a:pt x="120" y="49"/>
                  </a:cubicBezTo>
                  <a:cubicBezTo>
                    <a:pt x="120" y="21"/>
                    <a:pt x="11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2;p58">
              <a:extLst>
                <a:ext uri="{FF2B5EF4-FFF2-40B4-BE49-F238E27FC236}">
                  <a16:creationId xmlns:a16="http://schemas.microsoft.com/office/drawing/2014/main" id="{2E40B4A1-AB29-78A5-DE87-1F82458EC60D}"/>
                </a:ext>
              </a:extLst>
            </p:cNvPr>
            <p:cNvSpPr/>
            <p:nvPr/>
          </p:nvSpPr>
          <p:spPr>
            <a:xfrm>
              <a:off x="6328137" y="1581378"/>
              <a:ext cx="20661" cy="26564"/>
            </a:xfrm>
            <a:custGeom>
              <a:avLst/>
              <a:gdLst/>
              <a:ahLst/>
              <a:cxnLst/>
              <a:rect l="l" t="t" r="r" b="b"/>
              <a:pathLst>
                <a:path w="203" h="261" extrusionOk="0">
                  <a:moveTo>
                    <a:pt x="121" y="102"/>
                  </a:moveTo>
                  <a:lnTo>
                    <a:pt x="121" y="140"/>
                  </a:lnTo>
                  <a:cubicBezTo>
                    <a:pt x="102" y="159"/>
                    <a:pt x="82" y="159"/>
                    <a:pt x="82" y="183"/>
                  </a:cubicBezTo>
                  <a:lnTo>
                    <a:pt x="82" y="121"/>
                  </a:lnTo>
                  <a:cubicBezTo>
                    <a:pt x="102" y="121"/>
                    <a:pt x="102" y="102"/>
                    <a:pt x="121" y="102"/>
                  </a:cubicBezTo>
                  <a:close/>
                  <a:moveTo>
                    <a:pt x="121" y="1"/>
                  </a:moveTo>
                  <a:cubicBezTo>
                    <a:pt x="121" y="1"/>
                    <a:pt x="102" y="20"/>
                    <a:pt x="82" y="20"/>
                  </a:cubicBezTo>
                  <a:cubicBezTo>
                    <a:pt x="63" y="39"/>
                    <a:pt x="39" y="63"/>
                    <a:pt x="20" y="83"/>
                  </a:cubicBezTo>
                  <a:cubicBezTo>
                    <a:pt x="1" y="121"/>
                    <a:pt x="1" y="140"/>
                    <a:pt x="1" y="183"/>
                  </a:cubicBezTo>
                  <a:cubicBezTo>
                    <a:pt x="1" y="203"/>
                    <a:pt x="1" y="222"/>
                    <a:pt x="20" y="241"/>
                  </a:cubicBezTo>
                  <a:cubicBezTo>
                    <a:pt x="20" y="241"/>
                    <a:pt x="39" y="260"/>
                    <a:pt x="63" y="260"/>
                  </a:cubicBezTo>
                  <a:cubicBezTo>
                    <a:pt x="82" y="260"/>
                    <a:pt x="102" y="260"/>
                    <a:pt x="121" y="241"/>
                  </a:cubicBezTo>
                  <a:cubicBezTo>
                    <a:pt x="140" y="222"/>
                    <a:pt x="159" y="203"/>
                    <a:pt x="183" y="183"/>
                  </a:cubicBezTo>
                  <a:cubicBezTo>
                    <a:pt x="203" y="159"/>
                    <a:pt x="203" y="121"/>
                    <a:pt x="203" y="102"/>
                  </a:cubicBezTo>
                  <a:cubicBezTo>
                    <a:pt x="203" y="83"/>
                    <a:pt x="203" y="63"/>
                    <a:pt x="183" y="39"/>
                  </a:cubicBezTo>
                  <a:cubicBezTo>
                    <a:pt x="183" y="20"/>
                    <a:pt x="140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3;p58">
              <a:extLst>
                <a:ext uri="{FF2B5EF4-FFF2-40B4-BE49-F238E27FC236}">
                  <a16:creationId xmlns:a16="http://schemas.microsoft.com/office/drawing/2014/main" id="{7F2D5F0D-1848-BF17-C8F2-4DCBDC09D4E6}"/>
                </a:ext>
              </a:extLst>
            </p:cNvPr>
            <p:cNvSpPr/>
            <p:nvPr/>
          </p:nvSpPr>
          <p:spPr>
            <a:xfrm>
              <a:off x="6146765" y="1616085"/>
              <a:ext cx="181469" cy="167322"/>
            </a:xfrm>
            <a:custGeom>
              <a:avLst/>
              <a:gdLst/>
              <a:ahLst/>
              <a:cxnLst/>
              <a:rect l="l" t="t" r="r" b="b"/>
              <a:pathLst>
                <a:path w="1783" h="1644" extrusionOk="0">
                  <a:moveTo>
                    <a:pt x="1744" y="1"/>
                  </a:moveTo>
                  <a:lnTo>
                    <a:pt x="1245" y="861"/>
                  </a:lnTo>
                  <a:lnTo>
                    <a:pt x="1" y="1581"/>
                  </a:lnTo>
                  <a:lnTo>
                    <a:pt x="1" y="1644"/>
                  </a:lnTo>
                  <a:lnTo>
                    <a:pt x="1264" y="923"/>
                  </a:lnTo>
                  <a:lnTo>
                    <a:pt x="1783" y="20"/>
                  </a:lnTo>
                  <a:cubicBezTo>
                    <a:pt x="1764" y="20"/>
                    <a:pt x="1744" y="1"/>
                    <a:pt x="1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4;p58">
              <a:extLst>
                <a:ext uri="{FF2B5EF4-FFF2-40B4-BE49-F238E27FC236}">
                  <a16:creationId xmlns:a16="http://schemas.microsoft.com/office/drawing/2014/main" id="{42116838-6CD0-CBCC-A1A5-60E4DCE5766B}"/>
                </a:ext>
              </a:extLst>
            </p:cNvPr>
            <p:cNvSpPr/>
            <p:nvPr/>
          </p:nvSpPr>
          <p:spPr>
            <a:xfrm>
              <a:off x="6142898" y="1609775"/>
              <a:ext cx="191749" cy="179536"/>
            </a:xfrm>
            <a:custGeom>
              <a:avLst/>
              <a:gdLst/>
              <a:ahLst/>
              <a:cxnLst/>
              <a:rect l="l" t="t" r="r" b="b"/>
              <a:pathLst>
                <a:path w="1884" h="1764" extrusionOk="0">
                  <a:moveTo>
                    <a:pt x="1763" y="0"/>
                  </a:moveTo>
                  <a:lnTo>
                    <a:pt x="1739" y="44"/>
                  </a:lnTo>
                  <a:lnTo>
                    <a:pt x="1240" y="904"/>
                  </a:lnTo>
                  <a:lnTo>
                    <a:pt x="0" y="1605"/>
                  </a:lnTo>
                  <a:lnTo>
                    <a:pt x="0" y="1706"/>
                  </a:lnTo>
                  <a:lnTo>
                    <a:pt x="0" y="1764"/>
                  </a:lnTo>
                  <a:lnTo>
                    <a:pt x="1321" y="1005"/>
                  </a:lnTo>
                  <a:lnTo>
                    <a:pt x="1883" y="63"/>
                  </a:lnTo>
                  <a:lnTo>
                    <a:pt x="1821" y="44"/>
                  </a:lnTo>
                  <a:lnTo>
                    <a:pt x="1802" y="25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5;p58">
              <a:extLst>
                <a:ext uri="{FF2B5EF4-FFF2-40B4-BE49-F238E27FC236}">
                  <a16:creationId xmlns:a16="http://schemas.microsoft.com/office/drawing/2014/main" id="{8DA4A648-ADDD-687E-5D53-8E182101BFAB}"/>
                </a:ext>
              </a:extLst>
            </p:cNvPr>
            <p:cNvSpPr/>
            <p:nvPr/>
          </p:nvSpPr>
          <p:spPr>
            <a:xfrm>
              <a:off x="6319892" y="1571099"/>
              <a:ext cx="36742" cy="47123"/>
            </a:xfrm>
            <a:custGeom>
              <a:avLst/>
              <a:gdLst/>
              <a:ahLst/>
              <a:cxnLst/>
              <a:rect l="l" t="t" r="r" b="b"/>
              <a:pathLst>
                <a:path w="361" h="463" extrusionOk="0">
                  <a:moveTo>
                    <a:pt x="228" y="68"/>
                  </a:moveTo>
                  <a:cubicBezTo>
                    <a:pt x="269" y="68"/>
                    <a:pt x="303" y="104"/>
                    <a:pt x="303" y="164"/>
                  </a:cubicBezTo>
                  <a:cubicBezTo>
                    <a:pt x="303" y="241"/>
                    <a:pt x="240" y="342"/>
                    <a:pt x="183" y="380"/>
                  </a:cubicBezTo>
                  <a:cubicBezTo>
                    <a:pt x="160" y="392"/>
                    <a:pt x="141" y="398"/>
                    <a:pt x="125" y="398"/>
                  </a:cubicBezTo>
                  <a:cubicBezTo>
                    <a:pt x="83" y="398"/>
                    <a:pt x="63" y="360"/>
                    <a:pt x="63" y="304"/>
                  </a:cubicBezTo>
                  <a:cubicBezTo>
                    <a:pt x="63" y="222"/>
                    <a:pt x="101" y="121"/>
                    <a:pt x="183" y="83"/>
                  </a:cubicBezTo>
                  <a:cubicBezTo>
                    <a:pt x="198" y="72"/>
                    <a:pt x="214" y="68"/>
                    <a:pt x="228" y="68"/>
                  </a:cubicBezTo>
                  <a:close/>
                  <a:moveTo>
                    <a:pt x="284" y="1"/>
                  </a:moveTo>
                  <a:cubicBezTo>
                    <a:pt x="264" y="1"/>
                    <a:pt x="221" y="1"/>
                    <a:pt x="183" y="20"/>
                  </a:cubicBezTo>
                  <a:cubicBezTo>
                    <a:pt x="144" y="63"/>
                    <a:pt x="101" y="83"/>
                    <a:pt x="82" y="121"/>
                  </a:cubicBezTo>
                  <a:lnTo>
                    <a:pt x="101" y="140"/>
                  </a:lnTo>
                  <a:lnTo>
                    <a:pt x="63" y="203"/>
                  </a:lnTo>
                  <a:lnTo>
                    <a:pt x="43" y="203"/>
                  </a:lnTo>
                  <a:cubicBezTo>
                    <a:pt x="24" y="241"/>
                    <a:pt x="0" y="284"/>
                    <a:pt x="0" y="342"/>
                  </a:cubicBezTo>
                  <a:cubicBezTo>
                    <a:pt x="0" y="380"/>
                    <a:pt x="24" y="424"/>
                    <a:pt x="43" y="443"/>
                  </a:cubicBezTo>
                  <a:cubicBezTo>
                    <a:pt x="43" y="443"/>
                    <a:pt x="63" y="462"/>
                    <a:pt x="82" y="462"/>
                  </a:cubicBezTo>
                  <a:cubicBezTo>
                    <a:pt x="101" y="462"/>
                    <a:pt x="120" y="462"/>
                    <a:pt x="163" y="443"/>
                  </a:cubicBezTo>
                  <a:lnTo>
                    <a:pt x="163" y="424"/>
                  </a:lnTo>
                  <a:lnTo>
                    <a:pt x="202" y="405"/>
                  </a:lnTo>
                  <a:lnTo>
                    <a:pt x="202" y="424"/>
                  </a:lnTo>
                  <a:cubicBezTo>
                    <a:pt x="284" y="361"/>
                    <a:pt x="341" y="260"/>
                    <a:pt x="360" y="164"/>
                  </a:cubicBezTo>
                  <a:lnTo>
                    <a:pt x="360" y="164"/>
                  </a:lnTo>
                  <a:lnTo>
                    <a:pt x="322" y="184"/>
                  </a:lnTo>
                  <a:lnTo>
                    <a:pt x="322" y="121"/>
                  </a:lnTo>
                  <a:lnTo>
                    <a:pt x="360" y="102"/>
                  </a:lnTo>
                  <a:cubicBezTo>
                    <a:pt x="341" y="63"/>
                    <a:pt x="341" y="44"/>
                    <a:pt x="322" y="20"/>
                  </a:cubicBezTo>
                  <a:cubicBezTo>
                    <a:pt x="322" y="20"/>
                    <a:pt x="303" y="20"/>
                    <a:pt x="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6;p58">
              <a:extLst>
                <a:ext uri="{FF2B5EF4-FFF2-40B4-BE49-F238E27FC236}">
                  <a16:creationId xmlns:a16="http://schemas.microsoft.com/office/drawing/2014/main" id="{8F15358F-12AD-177A-ECA8-8729503C7013}"/>
                </a:ext>
              </a:extLst>
            </p:cNvPr>
            <p:cNvSpPr/>
            <p:nvPr/>
          </p:nvSpPr>
          <p:spPr>
            <a:xfrm>
              <a:off x="6315923" y="1567231"/>
              <a:ext cx="45087" cy="54858"/>
            </a:xfrm>
            <a:custGeom>
              <a:avLst/>
              <a:gdLst/>
              <a:ahLst/>
              <a:cxnLst/>
              <a:rect l="l" t="t" r="r" b="b"/>
              <a:pathLst>
                <a:path w="443" h="539" extrusionOk="0">
                  <a:moveTo>
                    <a:pt x="323" y="82"/>
                  </a:moveTo>
                  <a:cubicBezTo>
                    <a:pt x="323" y="82"/>
                    <a:pt x="323" y="84"/>
                    <a:pt x="323" y="87"/>
                  </a:cubicBezTo>
                  <a:lnTo>
                    <a:pt x="323" y="87"/>
                  </a:lnTo>
                  <a:cubicBezTo>
                    <a:pt x="312" y="84"/>
                    <a:pt x="301" y="83"/>
                    <a:pt x="291" y="82"/>
                  </a:cubicBezTo>
                  <a:lnTo>
                    <a:pt x="291" y="82"/>
                  </a:lnTo>
                  <a:cubicBezTo>
                    <a:pt x="295" y="82"/>
                    <a:pt x="299" y="82"/>
                    <a:pt x="303" y="82"/>
                  </a:cubicBezTo>
                  <a:close/>
                  <a:moveTo>
                    <a:pt x="303" y="159"/>
                  </a:moveTo>
                  <a:lnTo>
                    <a:pt x="303" y="202"/>
                  </a:lnTo>
                  <a:cubicBezTo>
                    <a:pt x="303" y="241"/>
                    <a:pt x="303" y="279"/>
                    <a:pt x="279" y="298"/>
                  </a:cubicBezTo>
                  <a:cubicBezTo>
                    <a:pt x="260" y="342"/>
                    <a:pt x="222" y="361"/>
                    <a:pt x="202" y="380"/>
                  </a:cubicBezTo>
                  <a:cubicBezTo>
                    <a:pt x="183" y="399"/>
                    <a:pt x="183" y="399"/>
                    <a:pt x="159" y="399"/>
                  </a:cubicBezTo>
                  <a:cubicBezTo>
                    <a:pt x="159" y="399"/>
                    <a:pt x="140" y="399"/>
                    <a:pt x="140" y="380"/>
                  </a:cubicBezTo>
                  <a:lnTo>
                    <a:pt x="140" y="342"/>
                  </a:lnTo>
                  <a:cubicBezTo>
                    <a:pt x="140" y="322"/>
                    <a:pt x="140" y="279"/>
                    <a:pt x="159" y="241"/>
                  </a:cubicBezTo>
                  <a:cubicBezTo>
                    <a:pt x="183" y="202"/>
                    <a:pt x="222" y="178"/>
                    <a:pt x="241" y="159"/>
                  </a:cubicBezTo>
                  <a:close/>
                  <a:moveTo>
                    <a:pt x="303" y="1"/>
                  </a:moveTo>
                  <a:cubicBezTo>
                    <a:pt x="260" y="1"/>
                    <a:pt x="241" y="20"/>
                    <a:pt x="202" y="39"/>
                  </a:cubicBezTo>
                  <a:cubicBezTo>
                    <a:pt x="159" y="58"/>
                    <a:pt x="121" y="101"/>
                    <a:pt x="82" y="140"/>
                  </a:cubicBezTo>
                  <a:lnTo>
                    <a:pt x="63" y="178"/>
                  </a:lnTo>
                  <a:lnTo>
                    <a:pt x="39" y="222"/>
                  </a:lnTo>
                  <a:cubicBezTo>
                    <a:pt x="20" y="260"/>
                    <a:pt x="1" y="322"/>
                    <a:pt x="1" y="380"/>
                  </a:cubicBezTo>
                  <a:cubicBezTo>
                    <a:pt x="1" y="418"/>
                    <a:pt x="20" y="481"/>
                    <a:pt x="39" y="500"/>
                  </a:cubicBezTo>
                  <a:cubicBezTo>
                    <a:pt x="63" y="519"/>
                    <a:pt x="82" y="539"/>
                    <a:pt x="102" y="539"/>
                  </a:cubicBezTo>
                  <a:lnTo>
                    <a:pt x="140" y="539"/>
                  </a:lnTo>
                  <a:cubicBezTo>
                    <a:pt x="159" y="539"/>
                    <a:pt x="183" y="539"/>
                    <a:pt x="202" y="519"/>
                  </a:cubicBezTo>
                  <a:lnTo>
                    <a:pt x="202" y="539"/>
                  </a:lnTo>
                  <a:lnTo>
                    <a:pt x="231" y="519"/>
                  </a:lnTo>
                  <a:lnTo>
                    <a:pt x="241" y="519"/>
                  </a:lnTo>
                  <a:lnTo>
                    <a:pt x="241" y="513"/>
                  </a:lnTo>
                  <a:lnTo>
                    <a:pt x="241" y="513"/>
                  </a:lnTo>
                  <a:lnTo>
                    <a:pt x="260" y="500"/>
                  </a:lnTo>
                  <a:cubicBezTo>
                    <a:pt x="361" y="418"/>
                    <a:pt x="423" y="322"/>
                    <a:pt x="443" y="202"/>
                  </a:cubicBezTo>
                  <a:lnTo>
                    <a:pt x="443" y="121"/>
                  </a:lnTo>
                  <a:lnTo>
                    <a:pt x="436" y="124"/>
                  </a:lnTo>
                  <a:lnTo>
                    <a:pt x="436" y="124"/>
                  </a:lnTo>
                  <a:cubicBezTo>
                    <a:pt x="423" y="90"/>
                    <a:pt x="418" y="56"/>
                    <a:pt x="380" y="39"/>
                  </a:cubicBezTo>
                  <a:cubicBezTo>
                    <a:pt x="380" y="20"/>
                    <a:pt x="361" y="20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7;p58">
              <a:extLst>
                <a:ext uri="{FF2B5EF4-FFF2-40B4-BE49-F238E27FC236}">
                  <a16:creationId xmlns:a16="http://schemas.microsoft.com/office/drawing/2014/main" id="{D73D5CBA-8267-9B00-D05B-4AD4E90E8FFB}"/>
                </a:ext>
              </a:extLst>
            </p:cNvPr>
            <p:cNvSpPr/>
            <p:nvPr/>
          </p:nvSpPr>
          <p:spPr>
            <a:xfrm>
              <a:off x="6079794" y="1970581"/>
              <a:ext cx="5903" cy="116026"/>
            </a:xfrm>
            <a:custGeom>
              <a:avLst/>
              <a:gdLst/>
              <a:ahLst/>
              <a:cxnLst/>
              <a:rect l="l" t="t" r="r" b="b"/>
              <a:pathLst>
                <a:path w="58" h="1140" extrusionOk="0">
                  <a:moveTo>
                    <a:pt x="58" y="1"/>
                  </a:moveTo>
                  <a:lnTo>
                    <a:pt x="0" y="102"/>
                  </a:lnTo>
                  <a:lnTo>
                    <a:pt x="0" y="1139"/>
                  </a:lnTo>
                  <a:lnTo>
                    <a:pt x="58" y="11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8;p58">
              <a:extLst>
                <a:ext uri="{FF2B5EF4-FFF2-40B4-BE49-F238E27FC236}">
                  <a16:creationId xmlns:a16="http://schemas.microsoft.com/office/drawing/2014/main" id="{12F97BBD-3A96-5FE4-1FF8-636865D6EBEF}"/>
                </a:ext>
              </a:extLst>
            </p:cNvPr>
            <p:cNvSpPr/>
            <p:nvPr/>
          </p:nvSpPr>
          <p:spPr>
            <a:xfrm>
              <a:off x="6075418" y="1956434"/>
              <a:ext cx="14758" cy="138519"/>
            </a:xfrm>
            <a:custGeom>
              <a:avLst/>
              <a:gdLst/>
              <a:ahLst/>
              <a:cxnLst/>
              <a:rect l="l" t="t" r="r" b="b"/>
              <a:pathLst>
                <a:path w="145" h="1361" extrusionOk="0">
                  <a:moveTo>
                    <a:pt x="144" y="1"/>
                  </a:moveTo>
                  <a:lnTo>
                    <a:pt x="63" y="121"/>
                  </a:lnTo>
                  <a:lnTo>
                    <a:pt x="0" y="222"/>
                  </a:lnTo>
                  <a:lnTo>
                    <a:pt x="0" y="1360"/>
                  </a:lnTo>
                  <a:lnTo>
                    <a:pt x="144" y="127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1499;p58">
              <a:extLst>
                <a:ext uri="{FF2B5EF4-FFF2-40B4-BE49-F238E27FC236}">
                  <a16:creationId xmlns:a16="http://schemas.microsoft.com/office/drawing/2014/main" id="{01DC3768-FBBF-E87C-3D64-34887DCAEA77}"/>
                </a:ext>
              </a:extLst>
            </p:cNvPr>
            <p:cNvSpPr/>
            <p:nvPr/>
          </p:nvSpPr>
          <p:spPr>
            <a:xfrm>
              <a:off x="6079794" y="1815572"/>
              <a:ext cx="5903" cy="155109"/>
            </a:xfrm>
            <a:custGeom>
              <a:avLst/>
              <a:gdLst/>
              <a:ahLst/>
              <a:cxnLst/>
              <a:rect l="l" t="t" r="r" b="b"/>
              <a:pathLst>
                <a:path w="58" h="1524" extrusionOk="0">
                  <a:moveTo>
                    <a:pt x="39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0" y="1524"/>
                  </a:lnTo>
                  <a:lnTo>
                    <a:pt x="58" y="1442"/>
                  </a:lnTo>
                  <a:lnTo>
                    <a:pt x="39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1500;p58">
              <a:extLst>
                <a:ext uri="{FF2B5EF4-FFF2-40B4-BE49-F238E27FC236}">
                  <a16:creationId xmlns:a16="http://schemas.microsoft.com/office/drawing/2014/main" id="{1C74F57B-9340-AD96-0F10-27426E78BC09}"/>
                </a:ext>
              </a:extLst>
            </p:cNvPr>
            <p:cNvSpPr/>
            <p:nvPr/>
          </p:nvSpPr>
          <p:spPr>
            <a:xfrm>
              <a:off x="6075418" y="1809770"/>
              <a:ext cx="14758" cy="177093"/>
            </a:xfrm>
            <a:custGeom>
              <a:avLst/>
              <a:gdLst/>
              <a:ahLst/>
              <a:cxnLst/>
              <a:rect l="l" t="t" r="r" b="b"/>
              <a:pathLst>
                <a:path w="145" h="1740" extrusionOk="0">
                  <a:moveTo>
                    <a:pt x="120" y="0"/>
                  </a:moveTo>
                  <a:lnTo>
                    <a:pt x="0" y="58"/>
                  </a:lnTo>
                  <a:lnTo>
                    <a:pt x="0" y="120"/>
                  </a:lnTo>
                  <a:lnTo>
                    <a:pt x="0" y="1739"/>
                  </a:lnTo>
                  <a:lnTo>
                    <a:pt x="144" y="1499"/>
                  </a:lnTo>
                  <a:lnTo>
                    <a:pt x="120" y="101"/>
                  </a:lnTo>
                  <a:lnTo>
                    <a:pt x="120" y="5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1501;p58">
              <a:extLst>
                <a:ext uri="{FF2B5EF4-FFF2-40B4-BE49-F238E27FC236}">
                  <a16:creationId xmlns:a16="http://schemas.microsoft.com/office/drawing/2014/main" id="{95734CB9-11E8-2E05-1F42-3D74D3D76E53}"/>
                </a:ext>
              </a:extLst>
            </p:cNvPr>
            <p:cNvSpPr/>
            <p:nvPr/>
          </p:nvSpPr>
          <p:spPr>
            <a:xfrm>
              <a:off x="5608961" y="1069939"/>
              <a:ext cx="1589154" cy="1540301"/>
            </a:xfrm>
            <a:custGeom>
              <a:avLst/>
              <a:gdLst/>
              <a:ahLst/>
              <a:cxnLst/>
              <a:rect l="l" t="t" r="r" b="b"/>
              <a:pathLst>
                <a:path w="15614" h="15134" extrusionOk="0">
                  <a:moveTo>
                    <a:pt x="15575" y="1"/>
                  </a:moveTo>
                  <a:lnTo>
                    <a:pt x="14215" y="784"/>
                  </a:lnTo>
                  <a:lnTo>
                    <a:pt x="13975" y="1221"/>
                  </a:lnTo>
                  <a:lnTo>
                    <a:pt x="13932" y="1284"/>
                  </a:lnTo>
                  <a:lnTo>
                    <a:pt x="13134" y="2662"/>
                  </a:lnTo>
                  <a:lnTo>
                    <a:pt x="13091" y="2725"/>
                  </a:lnTo>
                  <a:lnTo>
                    <a:pt x="12611" y="3585"/>
                  </a:lnTo>
                  <a:lnTo>
                    <a:pt x="10050" y="5064"/>
                  </a:lnTo>
                  <a:lnTo>
                    <a:pt x="9531" y="5967"/>
                  </a:lnTo>
                  <a:lnTo>
                    <a:pt x="9531" y="6025"/>
                  </a:lnTo>
                  <a:lnTo>
                    <a:pt x="9469" y="6068"/>
                  </a:lnTo>
                  <a:lnTo>
                    <a:pt x="8210" y="8249"/>
                  </a:lnTo>
                  <a:lnTo>
                    <a:pt x="8148" y="8350"/>
                  </a:lnTo>
                  <a:lnTo>
                    <a:pt x="7067" y="10229"/>
                  </a:lnTo>
                  <a:lnTo>
                    <a:pt x="5726" y="10992"/>
                  </a:lnTo>
                  <a:lnTo>
                    <a:pt x="5664" y="11031"/>
                  </a:lnTo>
                  <a:lnTo>
                    <a:pt x="5385" y="11189"/>
                  </a:lnTo>
                  <a:lnTo>
                    <a:pt x="5304" y="11252"/>
                  </a:lnTo>
                  <a:lnTo>
                    <a:pt x="3382" y="12352"/>
                  </a:lnTo>
                  <a:lnTo>
                    <a:pt x="2705" y="13534"/>
                  </a:lnTo>
                  <a:lnTo>
                    <a:pt x="0" y="15095"/>
                  </a:lnTo>
                  <a:lnTo>
                    <a:pt x="19" y="15134"/>
                  </a:lnTo>
                  <a:lnTo>
                    <a:pt x="2724" y="13572"/>
                  </a:lnTo>
                  <a:lnTo>
                    <a:pt x="3406" y="12390"/>
                  </a:lnTo>
                  <a:lnTo>
                    <a:pt x="5347" y="11271"/>
                  </a:lnTo>
                  <a:lnTo>
                    <a:pt x="5424" y="11233"/>
                  </a:lnTo>
                  <a:lnTo>
                    <a:pt x="5707" y="11069"/>
                  </a:lnTo>
                  <a:lnTo>
                    <a:pt x="5784" y="11031"/>
                  </a:lnTo>
                  <a:lnTo>
                    <a:pt x="7086" y="10272"/>
                  </a:lnTo>
                  <a:lnTo>
                    <a:pt x="8229" y="8307"/>
                  </a:lnTo>
                  <a:lnTo>
                    <a:pt x="8268" y="8211"/>
                  </a:lnTo>
                  <a:lnTo>
                    <a:pt x="10069" y="5108"/>
                  </a:lnTo>
                  <a:lnTo>
                    <a:pt x="12630" y="3623"/>
                  </a:lnTo>
                  <a:lnTo>
                    <a:pt x="13134" y="2744"/>
                  </a:lnTo>
                  <a:lnTo>
                    <a:pt x="13173" y="2686"/>
                  </a:lnTo>
                  <a:lnTo>
                    <a:pt x="13975" y="1303"/>
                  </a:lnTo>
                  <a:lnTo>
                    <a:pt x="14013" y="1245"/>
                  </a:lnTo>
                  <a:lnTo>
                    <a:pt x="14254" y="822"/>
                  </a:lnTo>
                  <a:lnTo>
                    <a:pt x="15613" y="44"/>
                  </a:lnTo>
                  <a:lnTo>
                    <a:pt x="15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1502;p58">
              <a:extLst>
                <a:ext uri="{FF2B5EF4-FFF2-40B4-BE49-F238E27FC236}">
                  <a16:creationId xmlns:a16="http://schemas.microsoft.com/office/drawing/2014/main" id="{D14D81E7-267B-DF02-4DB1-F9199B7ED9D1}"/>
                </a:ext>
              </a:extLst>
            </p:cNvPr>
            <p:cNvSpPr/>
            <p:nvPr/>
          </p:nvSpPr>
          <p:spPr>
            <a:xfrm>
              <a:off x="5603058" y="1064138"/>
              <a:ext cx="1599433" cy="1552514"/>
            </a:xfrm>
            <a:custGeom>
              <a:avLst/>
              <a:gdLst/>
              <a:ahLst/>
              <a:cxnLst/>
              <a:rect l="l" t="t" r="r" b="b"/>
              <a:pathLst>
                <a:path w="15715" h="15254" extrusionOk="0">
                  <a:moveTo>
                    <a:pt x="15652" y="0"/>
                  </a:moveTo>
                  <a:lnTo>
                    <a:pt x="15614" y="19"/>
                  </a:lnTo>
                  <a:lnTo>
                    <a:pt x="14249" y="798"/>
                  </a:lnTo>
                  <a:lnTo>
                    <a:pt x="13990" y="1259"/>
                  </a:lnTo>
                  <a:lnTo>
                    <a:pt x="13951" y="1321"/>
                  </a:lnTo>
                  <a:lnTo>
                    <a:pt x="13149" y="2700"/>
                  </a:lnTo>
                  <a:lnTo>
                    <a:pt x="13111" y="2762"/>
                  </a:lnTo>
                  <a:lnTo>
                    <a:pt x="12630" y="3603"/>
                  </a:lnTo>
                  <a:lnTo>
                    <a:pt x="10070" y="5083"/>
                  </a:lnTo>
                  <a:lnTo>
                    <a:pt x="9546" y="6005"/>
                  </a:lnTo>
                  <a:lnTo>
                    <a:pt x="9546" y="6063"/>
                  </a:lnTo>
                  <a:lnTo>
                    <a:pt x="9508" y="6082"/>
                  </a:lnTo>
                  <a:lnTo>
                    <a:pt x="9488" y="6082"/>
                  </a:lnTo>
                  <a:lnTo>
                    <a:pt x="8225" y="8287"/>
                  </a:lnTo>
                  <a:lnTo>
                    <a:pt x="8167" y="8388"/>
                  </a:lnTo>
                  <a:lnTo>
                    <a:pt x="7086" y="10247"/>
                  </a:lnTo>
                  <a:lnTo>
                    <a:pt x="5765" y="11006"/>
                  </a:lnTo>
                  <a:lnTo>
                    <a:pt x="5703" y="11069"/>
                  </a:lnTo>
                  <a:lnTo>
                    <a:pt x="5424" y="11227"/>
                  </a:lnTo>
                  <a:lnTo>
                    <a:pt x="5343" y="11270"/>
                  </a:lnTo>
                  <a:lnTo>
                    <a:pt x="3421" y="12371"/>
                  </a:lnTo>
                  <a:lnTo>
                    <a:pt x="2744" y="13552"/>
                  </a:lnTo>
                  <a:lnTo>
                    <a:pt x="0" y="15133"/>
                  </a:lnTo>
                  <a:lnTo>
                    <a:pt x="58" y="15253"/>
                  </a:lnTo>
                  <a:lnTo>
                    <a:pt x="2820" y="13672"/>
                  </a:lnTo>
                  <a:lnTo>
                    <a:pt x="3503" y="12491"/>
                  </a:lnTo>
                  <a:lnTo>
                    <a:pt x="5424" y="11367"/>
                  </a:lnTo>
                  <a:lnTo>
                    <a:pt x="5506" y="11328"/>
                  </a:lnTo>
                  <a:lnTo>
                    <a:pt x="5784" y="11170"/>
                  </a:lnTo>
                  <a:lnTo>
                    <a:pt x="5866" y="11107"/>
                  </a:lnTo>
                  <a:lnTo>
                    <a:pt x="7163" y="10367"/>
                  </a:lnTo>
                  <a:lnTo>
                    <a:pt x="8307" y="8388"/>
                  </a:lnTo>
                  <a:lnTo>
                    <a:pt x="8364" y="8287"/>
                  </a:lnTo>
                  <a:lnTo>
                    <a:pt x="9605" y="6126"/>
                  </a:lnTo>
                  <a:lnTo>
                    <a:pt x="9605" y="6126"/>
                  </a:lnTo>
                  <a:lnTo>
                    <a:pt x="9609" y="6125"/>
                  </a:lnTo>
                  <a:lnTo>
                    <a:pt x="9628" y="6106"/>
                  </a:lnTo>
                  <a:lnTo>
                    <a:pt x="9628" y="6087"/>
                  </a:lnTo>
                  <a:lnTo>
                    <a:pt x="10147" y="5184"/>
                  </a:lnTo>
                  <a:lnTo>
                    <a:pt x="12712" y="3723"/>
                  </a:lnTo>
                  <a:lnTo>
                    <a:pt x="13231" y="2820"/>
                  </a:lnTo>
                  <a:lnTo>
                    <a:pt x="13269" y="2762"/>
                  </a:lnTo>
                  <a:lnTo>
                    <a:pt x="14071" y="1379"/>
                  </a:lnTo>
                  <a:lnTo>
                    <a:pt x="14091" y="1321"/>
                  </a:lnTo>
                  <a:lnTo>
                    <a:pt x="14331" y="918"/>
                  </a:lnTo>
                  <a:lnTo>
                    <a:pt x="15714" y="120"/>
                  </a:lnTo>
                  <a:lnTo>
                    <a:pt x="15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1503;p58">
              <a:extLst>
                <a:ext uri="{FF2B5EF4-FFF2-40B4-BE49-F238E27FC236}">
                  <a16:creationId xmlns:a16="http://schemas.microsoft.com/office/drawing/2014/main" id="{4B8BD098-1858-1814-7917-BB41AA618B10}"/>
                </a:ext>
              </a:extLst>
            </p:cNvPr>
            <p:cNvSpPr/>
            <p:nvPr/>
          </p:nvSpPr>
          <p:spPr>
            <a:xfrm>
              <a:off x="6048955" y="1587790"/>
              <a:ext cx="99844" cy="437643"/>
            </a:xfrm>
            <a:custGeom>
              <a:avLst/>
              <a:gdLst/>
              <a:ahLst/>
              <a:cxnLst/>
              <a:rect l="l" t="t" r="r" b="b"/>
              <a:pathLst>
                <a:path w="981" h="4300" extrusionOk="0">
                  <a:moveTo>
                    <a:pt x="962" y="0"/>
                  </a:moveTo>
                  <a:lnTo>
                    <a:pt x="923" y="20"/>
                  </a:lnTo>
                  <a:lnTo>
                    <a:pt x="923" y="1879"/>
                  </a:lnTo>
                  <a:lnTo>
                    <a:pt x="923" y="1941"/>
                  </a:lnTo>
                  <a:lnTo>
                    <a:pt x="923" y="2700"/>
                  </a:lnTo>
                  <a:lnTo>
                    <a:pt x="361" y="3680"/>
                  </a:lnTo>
                  <a:lnTo>
                    <a:pt x="303" y="3762"/>
                  </a:lnTo>
                  <a:lnTo>
                    <a:pt x="1" y="4281"/>
                  </a:lnTo>
                  <a:lnTo>
                    <a:pt x="44" y="4300"/>
                  </a:lnTo>
                  <a:lnTo>
                    <a:pt x="303" y="3863"/>
                  </a:lnTo>
                  <a:lnTo>
                    <a:pt x="361" y="3762"/>
                  </a:lnTo>
                  <a:lnTo>
                    <a:pt x="981" y="2700"/>
                  </a:lnTo>
                  <a:lnTo>
                    <a:pt x="962" y="1922"/>
                  </a:lnTo>
                  <a:lnTo>
                    <a:pt x="962" y="185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1504;p58">
              <a:extLst>
                <a:ext uri="{FF2B5EF4-FFF2-40B4-BE49-F238E27FC236}">
                  <a16:creationId xmlns:a16="http://schemas.microsoft.com/office/drawing/2014/main" id="{1BC70858-5C36-AA6B-7F6D-8E40737B6B03}"/>
                </a:ext>
              </a:extLst>
            </p:cNvPr>
            <p:cNvSpPr/>
            <p:nvPr/>
          </p:nvSpPr>
          <p:spPr>
            <a:xfrm>
              <a:off x="6043153" y="1579445"/>
              <a:ext cx="110021" cy="452401"/>
            </a:xfrm>
            <a:custGeom>
              <a:avLst/>
              <a:gdLst/>
              <a:ahLst/>
              <a:cxnLst/>
              <a:rect l="l" t="t" r="r" b="b"/>
              <a:pathLst>
                <a:path w="1081" h="4445" extrusionOk="0">
                  <a:moveTo>
                    <a:pt x="1062" y="1"/>
                  </a:moveTo>
                  <a:lnTo>
                    <a:pt x="999" y="39"/>
                  </a:lnTo>
                  <a:lnTo>
                    <a:pt x="961" y="82"/>
                  </a:lnTo>
                  <a:lnTo>
                    <a:pt x="942" y="82"/>
                  </a:lnTo>
                  <a:lnTo>
                    <a:pt x="942" y="1961"/>
                  </a:lnTo>
                  <a:lnTo>
                    <a:pt x="942" y="2023"/>
                  </a:lnTo>
                  <a:lnTo>
                    <a:pt x="942" y="2763"/>
                  </a:lnTo>
                  <a:lnTo>
                    <a:pt x="380" y="3743"/>
                  </a:lnTo>
                  <a:lnTo>
                    <a:pt x="317" y="3825"/>
                  </a:lnTo>
                  <a:lnTo>
                    <a:pt x="38" y="4343"/>
                  </a:lnTo>
                  <a:lnTo>
                    <a:pt x="19" y="4343"/>
                  </a:lnTo>
                  <a:lnTo>
                    <a:pt x="0" y="4382"/>
                  </a:lnTo>
                  <a:lnTo>
                    <a:pt x="120" y="4444"/>
                  </a:lnTo>
                  <a:lnTo>
                    <a:pt x="139" y="4406"/>
                  </a:lnTo>
                  <a:lnTo>
                    <a:pt x="399" y="3964"/>
                  </a:lnTo>
                  <a:lnTo>
                    <a:pt x="437" y="3863"/>
                  </a:lnTo>
                  <a:lnTo>
                    <a:pt x="1081" y="2782"/>
                  </a:lnTo>
                  <a:lnTo>
                    <a:pt x="1062" y="2004"/>
                  </a:lnTo>
                  <a:lnTo>
                    <a:pt x="1062" y="1941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1505;p58">
              <a:extLst>
                <a:ext uri="{FF2B5EF4-FFF2-40B4-BE49-F238E27FC236}">
                  <a16:creationId xmlns:a16="http://schemas.microsoft.com/office/drawing/2014/main" id="{C964DBFE-81BF-68CC-5D33-7E517FE4E7AF}"/>
                </a:ext>
              </a:extLst>
            </p:cNvPr>
            <p:cNvSpPr/>
            <p:nvPr/>
          </p:nvSpPr>
          <p:spPr>
            <a:xfrm>
              <a:off x="5725296" y="1677254"/>
              <a:ext cx="853811" cy="621555"/>
            </a:xfrm>
            <a:custGeom>
              <a:avLst/>
              <a:gdLst/>
              <a:ahLst/>
              <a:cxnLst/>
              <a:rect l="l" t="t" r="r" b="b"/>
              <a:pathLst>
                <a:path w="8389" h="6107" extrusionOk="0">
                  <a:moveTo>
                    <a:pt x="8388" y="0"/>
                  </a:moveTo>
                  <a:lnTo>
                    <a:pt x="6063" y="1341"/>
                  </a:lnTo>
                  <a:lnTo>
                    <a:pt x="6005" y="1379"/>
                  </a:lnTo>
                  <a:lnTo>
                    <a:pt x="5146" y="1884"/>
                  </a:lnTo>
                  <a:lnTo>
                    <a:pt x="4103" y="3685"/>
                  </a:lnTo>
                  <a:lnTo>
                    <a:pt x="3541" y="4002"/>
                  </a:lnTo>
                  <a:lnTo>
                    <a:pt x="3483" y="4021"/>
                  </a:lnTo>
                  <a:lnTo>
                    <a:pt x="3224" y="4185"/>
                  </a:lnTo>
                  <a:lnTo>
                    <a:pt x="3181" y="4204"/>
                  </a:lnTo>
                  <a:lnTo>
                    <a:pt x="20" y="6025"/>
                  </a:lnTo>
                  <a:lnTo>
                    <a:pt x="0" y="6044"/>
                  </a:lnTo>
                  <a:lnTo>
                    <a:pt x="0" y="6106"/>
                  </a:lnTo>
                  <a:lnTo>
                    <a:pt x="20" y="6087"/>
                  </a:lnTo>
                  <a:lnTo>
                    <a:pt x="3181" y="4262"/>
                  </a:lnTo>
                  <a:lnTo>
                    <a:pt x="3224" y="4242"/>
                  </a:lnTo>
                  <a:lnTo>
                    <a:pt x="3483" y="4084"/>
                  </a:lnTo>
                  <a:lnTo>
                    <a:pt x="3541" y="4065"/>
                  </a:lnTo>
                  <a:lnTo>
                    <a:pt x="4122" y="3724"/>
                  </a:lnTo>
                  <a:lnTo>
                    <a:pt x="5165" y="1922"/>
                  </a:lnTo>
                  <a:lnTo>
                    <a:pt x="6005" y="1442"/>
                  </a:lnTo>
                  <a:lnTo>
                    <a:pt x="6063" y="1403"/>
                  </a:lnTo>
                  <a:lnTo>
                    <a:pt x="8326" y="101"/>
                  </a:lnTo>
                  <a:lnTo>
                    <a:pt x="8388" y="5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1506;p58">
              <a:extLst>
                <a:ext uri="{FF2B5EF4-FFF2-40B4-BE49-F238E27FC236}">
                  <a16:creationId xmlns:a16="http://schemas.microsoft.com/office/drawing/2014/main" id="{8611E56E-24EE-1EDB-ADA3-E1CA173BE8D4}"/>
                </a:ext>
              </a:extLst>
            </p:cNvPr>
            <p:cNvSpPr/>
            <p:nvPr/>
          </p:nvSpPr>
          <p:spPr>
            <a:xfrm>
              <a:off x="5720919" y="1670842"/>
              <a:ext cx="862055" cy="633870"/>
            </a:xfrm>
            <a:custGeom>
              <a:avLst/>
              <a:gdLst/>
              <a:ahLst/>
              <a:cxnLst/>
              <a:rect l="l" t="t" r="r" b="b"/>
              <a:pathLst>
                <a:path w="8470" h="6228" extrusionOk="0">
                  <a:moveTo>
                    <a:pt x="8451" y="1"/>
                  </a:moveTo>
                  <a:lnTo>
                    <a:pt x="8407" y="44"/>
                  </a:lnTo>
                  <a:lnTo>
                    <a:pt x="6087" y="1365"/>
                  </a:lnTo>
                  <a:lnTo>
                    <a:pt x="6029" y="1404"/>
                  </a:lnTo>
                  <a:lnTo>
                    <a:pt x="5145" y="1903"/>
                  </a:lnTo>
                  <a:lnTo>
                    <a:pt x="4108" y="3705"/>
                  </a:lnTo>
                  <a:lnTo>
                    <a:pt x="3565" y="4027"/>
                  </a:lnTo>
                  <a:lnTo>
                    <a:pt x="3507" y="4065"/>
                  </a:lnTo>
                  <a:lnTo>
                    <a:pt x="3243" y="4205"/>
                  </a:lnTo>
                  <a:lnTo>
                    <a:pt x="3204" y="4248"/>
                  </a:lnTo>
                  <a:lnTo>
                    <a:pt x="43" y="6049"/>
                  </a:lnTo>
                  <a:lnTo>
                    <a:pt x="24" y="6068"/>
                  </a:lnTo>
                  <a:lnTo>
                    <a:pt x="0" y="6088"/>
                  </a:lnTo>
                  <a:lnTo>
                    <a:pt x="0" y="6169"/>
                  </a:lnTo>
                  <a:lnTo>
                    <a:pt x="0" y="6227"/>
                  </a:lnTo>
                  <a:lnTo>
                    <a:pt x="82" y="6189"/>
                  </a:lnTo>
                  <a:lnTo>
                    <a:pt x="3243" y="4368"/>
                  </a:lnTo>
                  <a:lnTo>
                    <a:pt x="3286" y="4349"/>
                  </a:lnTo>
                  <a:lnTo>
                    <a:pt x="3546" y="4185"/>
                  </a:lnTo>
                  <a:lnTo>
                    <a:pt x="3603" y="4166"/>
                  </a:lnTo>
                  <a:lnTo>
                    <a:pt x="4185" y="3806"/>
                  </a:lnTo>
                  <a:lnTo>
                    <a:pt x="5246" y="2004"/>
                  </a:lnTo>
                  <a:lnTo>
                    <a:pt x="6068" y="1524"/>
                  </a:lnTo>
                  <a:lnTo>
                    <a:pt x="6125" y="1505"/>
                  </a:lnTo>
                  <a:lnTo>
                    <a:pt x="8388" y="203"/>
                  </a:lnTo>
                  <a:lnTo>
                    <a:pt x="8451" y="164"/>
                  </a:lnTo>
                  <a:lnTo>
                    <a:pt x="8470" y="145"/>
                  </a:lnTo>
                  <a:lnTo>
                    <a:pt x="8451" y="63"/>
                  </a:lnTo>
                  <a:lnTo>
                    <a:pt x="8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1507;p58">
              <a:extLst>
                <a:ext uri="{FF2B5EF4-FFF2-40B4-BE49-F238E27FC236}">
                  <a16:creationId xmlns:a16="http://schemas.microsoft.com/office/drawing/2014/main" id="{41DD1E21-8B73-2C5D-1FDA-9684D3D40122}"/>
                </a:ext>
              </a:extLst>
            </p:cNvPr>
            <p:cNvSpPr/>
            <p:nvPr/>
          </p:nvSpPr>
          <p:spPr>
            <a:xfrm>
              <a:off x="5610895" y="2215054"/>
              <a:ext cx="118367" cy="303806"/>
            </a:xfrm>
            <a:custGeom>
              <a:avLst/>
              <a:gdLst/>
              <a:ahLst/>
              <a:cxnLst/>
              <a:rect l="l" t="t" r="r" b="b"/>
              <a:pathLst>
                <a:path w="1163" h="2985" extrusionOk="0">
                  <a:moveTo>
                    <a:pt x="1144" y="1"/>
                  </a:moveTo>
                  <a:lnTo>
                    <a:pt x="1105" y="20"/>
                  </a:lnTo>
                  <a:lnTo>
                    <a:pt x="1105" y="1884"/>
                  </a:lnTo>
                  <a:lnTo>
                    <a:pt x="764" y="2485"/>
                  </a:lnTo>
                  <a:lnTo>
                    <a:pt x="0" y="2922"/>
                  </a:lnTo>
                  <a:lnTo>
                    <a:pt x="0" y="2941"/>
                  </a:lnTo>
                  <a:lnTo>
                    <a:pt x="0" y="2984"/>
                  </a:lnTo>
                  <a:lnTo>
                    <a:pt x="783" y="2523"/>
                  </a:lnTo>
                  <a:lnTo>
                    <a:pt x="1163" y="1884"/>
                  </a:lnTo>
                  <a:lnTo>
                    <a:pt x="1144" y="803"/>
                  </a:lnTo>
                  <a:lnTo>
                    <a:pt x="1124" y="822"/>
                  </a:lnTo>
                  <a:lnTo>
                    <a:pt x="1124" y="760"/>
                  </a:lnTo>
                  <a:lnTo>
                    <a:pt x="1144" y="74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1508;p58">
              <a:extLst>
                <a:ext uri="{FF2B5EF4-FFF2-40B4-BE49-F238E27FC236}">
                  <a16:creationId xmlns:a16="http://schemas.microsoft.com/office/drawing/2014/main" id="{7BCA5435-A155-53C8-3280-5115C30DB2DD}"/>
                </a:ext>
              </a:extLst>
            </p:cNvPr>
            <p:cNvSpPr/>
            <p:nvPr/>
          </p:nvSpPr>
          <p:spPr>
            <a:xfrm>
              <a:off x="5604992" y="2206810"/>
              <a:ext cx="128240" cy="317851"/>
            </a:xfrm>
            <a:custGeom>
              <a:avLst/>
              <a:gdLst/>
              <a:ahLst/>
              <a:cxnLst/>
              <a:rect l="l" t="t" r="r" b="b"/>
              <a:pathLst>
                <a:path w="1260" h="3123" extrusionOk="0">
                  <a:moveTo>
                    <a:pt x="1240" y="0"/>
                  </a:moveTo>
                  <a:lnTo>
                    <a:pt x="1120" y="82"/>
                  </a:lnTo>
                  <a:lnTo>
                    <a:pt x="1120" y="1941"/>
                  </a:lnTo>
                  <a:lnTo>
                    <a:pt x="779" y="2522"/>
                  </a:lnTo>
                  <a:lnTo>
                    <a:pt x="20" y="2964"/>
                  </a:lnTo>
                  <a:lnTo>
                    <a:pt x="20" y="3003"/>
                  </a:lnTo>
                  <a:lnTo>
                    <a:pt x="20" y="3022"/>
                  </a:lnTo>
                  <a:lnTo>
                    <a:pt x="20" y="3046"/>
                  </a:lnTo>
                  <a:lnTo>
                    <a:pt x="1" y="3123"/>
                  </a:lnTo>
                  <a:lnTo>
                    <a:pt x="1" y="3123"/>
                  </a:lnTo>
                  <a:lnTo>
                    <a:pt x="100" y="3065"/>
                  </a:lnTo>
                  <a:lnTo>
                    <a:pt x="102" y="3065"/>
                  </a:lnTo>
                  <a:lnTo>
                    <a:pt x="102" y="3064"/>
                  </a:lnTo>
                  <a:lnTo>
                    <a:pt x="102" y="3064"/>
                  </a:lnTo>
                  <a:lnTo>
                    <a:pt x="861" y="2623"/>
                  </a:lnTo>
                  <a:lnTo>
                    <a:pt x="1259" y="1965"/>
                  </a:lnTo>
                  <a:lnTo>
                    <a:pt x="1240" y="822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1509;p58">
              <a:extLst>
                <a:ext uri="{FF2B5EF4-FFF2-40B4-BE49-F238E27FC236}">
                  <a16:creationId xmlns:a16="http://schemas.microsoft.com/office/drawing/2014/main" id="{24ECC6BB-C52E-8001-A21C-3C1EBB398F74}"/>
                </a:ext>
              </a:extLst>
            </p:cNvPr>
            <p:cNvSpPr/>
            <p:nvPr/>
          </p:nvSpPr>
          <p:spPr>
            <a:xfrm>
              <a:off x="5606926" y="2023404"/>
              <a:ext cx="446498" cy="261263"/>
            </a:xfrm>
            <a:custGeom>
              <a:avLst/>
              <a:gdLst/>
              <a:ahLst/>
              <a:cxnLst/>
              <a:rect l="l" t="t" r="r" b="b"/>
              <a:pathLst>
                <a:path w="4387" h="2567" extrusionOk="0">
                  <a:moveTo>
                    <a:pt x="4344" y="1"/>
                  </a:moveTo>
                  <a:lnTo>
                    <a:pt x="1183" y="1821"/>
                  </a:lnTo>
                  <a:lnTo>
                    <a:pt x="1144" y="1845"/>
                  </a:lnTo>
                  <a:lnTo>
                    <a:pt x="20" y="2484"/>
                  </a:lnTo>
                  <a:lnTo>
                    <a:pt x="1" y="2504"/>
                  </a:lnTo>
                  <a:lnTo>
                    <a:pt x="1" y="2566"/>
                  </a:lnTo>
                  <a:lnTo>
                    <a:pt x="20" y="2542"/>
                  </a:lnTo>
                  <a:lnTo>
                    <a:pt x="1144" y="1903"/>
                  </a:lnTo>
                  <a:lnTo>
                    <a:pt x="1183" y="1884"/>
                  </a:lnTo>
                  <a:lnTo>
                    <a:pt x="4344" y="63"/>
                  </a:lnTo>
                  <a:lnTo>
                    <a:pt x="4344" y="803"/>
                  </a:lnTo>
                  <a:lnTo>
                    <a:pt x="4387" y="784"/>
                  </a:lnTo>
                  <a:lnTo>
                    <a:pt x="4387" y="20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1510;p58">
              <a:extLst>
                <a:ext uri="{FF2B5EF4-FFF2-40B4-BE49-F238E27FC236}">
                  <a16:creationId xmlns:a16="http://schemas.microsoft.com/office/drawing/2014/main" id="{5B18A148-3532-2626-C2EA-590D05F2DFDD}"/>
                </a:ext>
              </a:extLst>
            </p:cNvPr>
            <p:cNvSpPr/>
            <p:nvPr/>
          </p:nvSpPr>
          <p:spPr>
            <a:xfrm>
              <a:off x="5603058" y="2009257"/>
              <a:ext cx="458202" cy="281211"/>
            </a:xfrm>
            <a:custGeom>
              <a:avLst/>
              <a:gdLst/>
              <a:ahLst/>
              <a:cxnLst/>
              <a:rect l="l" t="t" r="r" b="b"/>
              <a:pathLst>
                <a:path w="4502" h="2763" extrusionOk="0">
                  <a:moveTo>
                    <a:pt x="4463" y="0"/>
                  </a:moveTo>
                  <a:lnTo>
                    <a:pt x="4433" y="59"/>
                  </a:lnTo>
                  <a:lnTo>
                    <a:pt x="1201" y="1922"/>
                  </a:lnTo>
                  <a:lnTo>
                    <a:pt x="1158" y="1960"/>
                  </a:lnTo>
                  <a:lnTo>
                    <a:pt x="39" y="2604"/>
                  </a:lnTo>
                  <a:lnTo>
                    <a:pt x="20" y="2604"/>
                  </a:lnTo>
                  <a:lnTo>
                    <a:pt x="0" y="2623"/>
                  </a:lnTo>
                  <a:lnTo>
                    <a:pt x="0" y="2705"/>
                  </a:lnTo>
                  <a:lnTo>
                    <a:pt x="0" y="2763"/>
                  </a:lnTo>
                  <a:lnTo>
                    <a:pt x="77" y="2724"/>
                  </a:lnTo>
                  <a:lnTo>
                    <a:pt x="1201" y="2081"/>
                  </a:lnTo>
                  <a:lnTo>
                    <a:pt x="1240" y="2061"/>
                  </a:lnTo>
                  <a:lnTo>
                    <a:pt x="4343" y="260"/>
                  </a:lnTo>
                  <a:lnTo>
                    <a:pt x="4343" y="1024"/>
                  </a:lnTo>
                  <a:lnTo>
                    <a:pt x="4401" y="980"/>
                  </a:lnTo>
                  <a:lnTo>
                    <a:pt x="4444" y="942"/>
                  </a:lnTo>
                  <a:lnTo>
                    <a:pt x="4463" y="942"/>
                  </a:lnTo>
                  <a:lnTo>
                    <a:pt x="4463" y="89"/>
                  </a:lnTo>
                  <a:lnTo>
                    <a:pt x="4502" y="20"/>
                  </a:lnTo>
                  <a:lnTo>
                    <a:pt x="4502" y="20"/>
                  </a:lnTo>
                  <a:lnTo>
                    <a:pt x="4463" y="42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1511;p58">
              <a:extLst>
                <a:ext uri="{FF2B5EF4-FFF2-40B4-BE49-F238E27FC236}">
                  <a16:creationId xmlns:a16="http://schemas.microsoft.com/office/drawing/2014/main" id="{CAA8F12F-B083-4281-F2C2-6B338191CDC5}"/>
                </a:ext>
              </a:extLst>
            </p:cNvPr>
            <p:cNvSpPr/>
            <p:nvPr/>
          </p:nvSpPr>
          <p:spPr>
            <a:xfrm>
              <a:off x="5720919" y="1778931"/>
              <a:ext cx="422071" cy="432351"/>
            </a:xfrm>
            <a:custGeom>
              <a:avLst/>
              <a:gdLst/>
              <a:ahLst/>
              <a:cxnLst/>
              <a:rect l="l" t="t" r="r" b="b"/>
              <a:pathLst>
                <a:path w="4147" h="4248" extrusionOk="0">
                  <a:moveTo>
                    <a:pt x="4146" y="1"/>
                  </a:moveTo>
                  <a:lnTo>
                    <a:pt x="360" y="2182"/>
                  </a:lnTo>
                  <a:lnTo>
                    <a:pt x="0" y="2782"/>
                  </a:lnTo>
                  <a:lnTo>
                    <a:pt x="24" y="4247"/>
                  </a:lnTo>
                  <a:lnTo>
                    <a:pt x="63" y="4223"/>
                  </a:lnTo>
                  <a:lnTo>
                    <a:pt x="63" y="2782"/>
                  </a:lnTo>
                  <a:lnTo>
                    <a:pt x="385" y="2244"/>
                  </a:lnTo>
                  <a:lnTo>
                    <a:pt x="3526" y="423"/>
                  </a:lnTo>
                  <a:lnTo>
                    <a:pt x="3526" y="404"/>
                  </a:lnTo>
                  <a:lnTo>
                    <a:pt x="3565" y="361"/>
                  </a:lnTo>
                  <a:lnTo>
                    <a:pt x="3565" y="404"/>
                  </a:lnTo>
                  <a:lnTo>
                    <a:pt x="4146" y="6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1512;p58">
              <a:extLst>
                <a:ext uri="{FF2B5EF4-FFF2-40B4-BE49-F238E27FC236}">
                  <a16:creationId xmlns:a16="http://schemas.microsoft.com/office/drawing/2014/main" id="{77755676-3AD2-93F8-4116-297A334CE101}"/>
                </a:ext>
              </a:extLst>
            </p:cNvPr>
            <p:cNvSpPr/>
            <p:nvPr/>
          </p:nvSpPr>
          <p:spPr>
            <a:xfrm>
              <a:off x="5716950" y="1773130"/>
              <a:ext cx="429908" cy="445989"/>
            </a:xfrm>
            <a:custGeom>
              <a:avLst/>
              <a:gdLst/>
              <a:ahLst/>
              <a:cxnLst/>
              <a:rect l="l" t="t" r="r" b="b"/>
              <a:pathLst>
                <a:path w="4224" h="4382" extrusionOk="0">
                  <a:moveTo>
                    <a:pt x="4224" y="0"/>
                  </a:moveTo>
                  <a:lnTo>
                    <a:pt x="361" y="2220"/>
                  </a:lnTo>
                  <a:lnTo>
                    <a:pt x="1" y="2820"/>
                  </a:lnTo>
                  <a:lnTo>
                    <a:pt x="1" y="2839"/>
                  </a:lnTo>
                  <a:lnTo>
                    <a:pt x="20" y="4381"/>
                  </a:lnTo>
                  <a:lnTo>
                    <a:pt x="140" y="4304"/>
                  </a:lnTo>
                  <a:lnTo>
                    <a:pt x="140" y="2839"/>
                  </a:lnTo>
                  <a:lnTo>
                    <a:pt x="443" y="2320"/>
                  </a:lnTo>
                  <a:lnTo>
                    <a:pt x="3604" y="500"/>
                  </a:lnTo>
                  <a:lnTo>
                    <a:pt x="3604" y="497"/>
                  </a:lnTo>
                  <a:lnTo>
                    <a:pt x="4224" y="139"/>
                  </a:lnTo>
                  <a:lnTo>
                    <a:pt x="4224" y="58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1513;p58">
              <a:extLst>
                <a:ext uri="{FF2B5EF4-FFF2-40B4-BE49-F238E27FC236}">
                  <a16:creationId xmlns:a16="http://schemas.microsoft.com/office/drawing/2014/main" id="{6AEB47D4-7F63-667E-BBAB-D869868DD8C3}"/>
                </a:ext>
              </a:extLst>
            </p:cNvPr>
            <p:cNvSpPr/>
            <p:nvPr/>
          </p:nvSpPr>
          <p:spPr>
            <a:xfrm>
              <a:off x="5584433" y="2281312"/>
              <a:ext cx="14351" cy="18218"/>
            </a:xfrm>
            <a:custGeom>
              <a:avLst/>
              <a:gdLst/>
              <a:ahLst/>
              <a:cxnLst/>
              <a:rect l="l" t="t" r="r" b="b"/>
              <a:pathLst>
                <a:path w="141" h="179" extrusionOk="0">
                  <a:moveTo>
                    <a:pt x="109" y="1"/>
                  </a:moveTo>
                  <a:cubicBezTo>
                    <a:pt x="101" y="1"/>
                    <a:pt x="93" y="3"/>
                    <a:pt x="83" y="8"/>
                  </a:cubicBezTo>
                  <a:cubicBezTo>
                    <a:pt x="44" y="32"/>
                    <a:pt x="1" y="90"/>
                    <a:pt x="1" y="128"/>
                  </a:cubicBezTo>
                  <a:cubicBezTo>
                    <a:pt x="1" y="160"/>
                    <a:pt x="24" y="179"/>
                    <a:pt x="52" y="179"/>
                  </a:cubicBezTo>
                  <a:cubicBezTo>
                    <a:pt x="62" y="179"/>
                    <a:pt x="72" y="176"/>
                    <a:pt x="83" y="171"/>
                  </a:cubicBezTo>
                  <a:cubicBezTo>
                    <a:pt x="121" y="152"/>
                    <a:pt x="140" y="90"/>
                    <a:pt x="140" y="51"/>
                  </a:cubicBezTo>
                  <a:cubicBezTo>
                    <a:pt x="140" y="19"/>
                    <a:pt x="130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1514;p58">
              <a:extLst>
                <a:ext uri="{FF2B5EF4-FFF2-40B4-BE49-F238E27FC236}">
                  <a16:creationId xmlns:a16="http://schemas.microsoft.com/office/drawing/2014/main" id="{5A23D546-BF26-A636-C0E8-C5CC0C82D8E0}"/>
                </a:ext>
              </a:extLst>
            </p:cNvPr>
            <p:cNvSpPr/>
            <p:nvPr/>
          </p:nvSpPr>
          <p:spPr>
            <a:xfrm>
              <a:off x="5580565" y="2278157"/>
              <a:ext cx="22595" cy="24528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40" y="82"/>
                  </a:moveTo>
                  <a:cubicBezTo>
                    <a:pt x="140" y="101"/>
                    <a:pt x="140" y="101"/>
                    <a:pt x="121" y="121"/>
                  </a:cubicBezTo>
                  <a:cubicBezTo>
                    <a:pt x="121" y="140"/>
                    <a:pt x="101" y="159"/>
                    <a:pt x="101" y="159"/>
                  </a:cubicBezTo>
                  <a:lnTo>
                    <a:pt x="82" y="159"/>
                  </a:lnTo>
                  <a:cubicBezTo>
                    <a:pt x="82" y="140"/>
                    <a:pt x="101" y="121"/>
                    <a:pt x="101" y="121"/>
                  </a:cubicBezTo>
                  <a:cubicBezTo>
                    <a:pt x="121" y="101"/>
                    <a:pt x="121" y="82"/>
                    <a:pt x="140" y="82"/>
                  </a:cubicBezTo>
                  <a:close/>
                  <a:moveTo>
                    <a:pt x="101" y="1"/>
                  </a:moveTo>
                  <a:cubicBezTo>
                    <a:pt x="58" y="20"/>
                    <a:pt x="39" y="39"/>
                    <a:pt x="39" y="63"/>
                  </a:cubicBezTo>
                  <a:cubicBezTo>
                    <a:pt x="20" y="101"/>
                    <a:pt x="0" y="121"/>
                    <a:pt x="0" y="159"/>
                  </a:cubicBezTo>
                  <a:cubicBezTo>
                    <a:pt x="0" y="183"/>
                    <a:pt x="20" y="202"/>
                    <a:pt x="20" y="222"/>
                  </a:cubicBezTo>
                  <a:cubicBezTo>
                    <a:pt x="39" y="241"/>
                    <a:pt x="58" y="241"/>
                    <a:pt x="82" y="241"/>
                  </a:cubicBezTo>
                  <a:cubicBezTo>
                    <a:pt x="101" y="241"/>
                    <a:pt x="121" y="241"/>
                    <a:pt x="140" y="222"/>
                  </a:cubicBezTo>
                  <a:cubicBezTo>
                    <a:pt x="159" y="222"/>
                    <a:pt x="178" y="202"/>
                    <a:pt x="202" y="159"/>
                  </a:cubicBezTo>
                  <a:cubicBezTo>
                    <a:pt x="221" y="140"/>
                    <a:pt x="221" y="101"/>
                    <a:pt x="221" y="82"/>
                  </a:cubicBezTo>
                  <a:cubicBezTo>
                    <a:pt x="221" y="63"/>
                    <a:pt x="221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1515;p58">
              <a:extLst>
                <a:ext uri="{FF2B5EF4-FFF2-40B4-BE49-F238E27FC236}">
                  <a16:creationId xmlns:a16="http://schemas.microsoft.com/office/drawing/2014/main" id="{48744E83-248C-6FCC-150F-E655E7BA37A9}"/>
                </a:ext>
              </a:extLst>
            </p:cNvPr>
            <p:cNvSpPr/>
            <p:nvPr/>
          </p:nvSpPr>
          <p:spPr>
            <a:xfrm>
              <a:off x="5574153" y="2267063"/>
              <a:ext cx="34910" cy="46614"/>
            </a:xfrm>
            <a:custGeom>
              <a:avLst/>
              <a:gdLst/>
              <a:ahLst/>
              <a:cxnLst/>
              <a:rect l="l" t="t" r="r" b="b"/>
              <a:pathLst>
                <a:path w="343" h="458" extrusionOk="0">
                  <a:moveTo>
                    <a:pt x="240" y="71"/>
                  </a:moveTo>
                  <a:cubicBezTo>
                    <a:pt x="276" y="71"/>
                    <a:pt x="304" y="97"/>
                    <a:pt x="304" y="148"/>
                  </a:cubicBezTo>
                  <a:cubicBezTo>
                    <a:pt x="304" y="230"/>
                    <a:pt x="241" y="331"/>
                    <a:pt x="184" y="369"/>
                  </a:cubicBezTo>
                  <a:cubicBezTo>
                    <a:pt x="161" y="381"/>
                    <a:pt x="141" y="386"/>
                    <a:pt x="123" y="386"/>
                  </a:cubicBezTo>
                  <a:cubicBezTo>
                    <a:pt x="75" y="386"/>
                    <a:pt x="44" y="348"/>
                    <a:pt x="44" y="292"/>
                  </a:cubicBezTo>
                  <a:cubicBezTo>
                    <a:pt x="44" y="210"/>
                    <a:pt x="102" y="129"/>
                    <a:pt x="184" y="90"/>
                  </a:cubicBezTo>
                  <a:cubicBezTo>
                    <a:pt x="203" y="78"/>
                    <a:pt x="222" y="71"/>
                    <a:pt x="240" y="71"/>
                  </a:cubicBezTo>
                  <a:close/>
                  <a:moveTo>
                    <a:pt x="260" y="0"/>
                  </a:moveTo>
                  <a:cubicBezTo>
                    <a:pt x="237" y="0"/>
                    <a:pt x="210" y="9"/>
                    <a:pt x="184" y="28"/>
                  </a:cubicBezTo>
                  <a:cubicBezTo>
                    <a:pt x="83" y="71"/>
                    <a:pt x="1" y="210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49"/>
                    <a:pt x="184" y="431"/>
                  </a:cubicBezTo>
                  <a:cubicBezTo>
                    <a:pt x="265" y="369"/>
                    <a:pt x="342" y="268"/>
                    <a:pt x="342" y="148"/>
                  </a:cubicBezTo>
                  <a:lnTo>
                    <a:pt x="342" y="148"/>
                  </a:lnTo>
                  <a:lnTo>
                    <a:pt x="323" y="172"/>
                  </a:lnTo>
                  <a:lnTo>
                    <a:pt x="323" y="110"/>
                  </a:lnTo>
                  <a:lnTo>
                    <a:pt x="342" y="90"/>
                  </a:lnTo>
                  <a:cubicBezTo>
                    <a:pt x="342" y="36"/>
                    <a:pt x="308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1516;p58">
              <a:extLst>
                <a:ext uri="{FF2B5EF4-FFF2-40B4-BE49-F238E27FC236}">
                  <a16:creationId xmlns:a16="http://schemas.microsoft.com/office/drawing/2014/main" id="{231CCB88-62E6-FCDB-110A-E7C59F649F69}"/>
                </a:ext>
              </a:extLst>
            </p:cNvPr>
            <p:cNvSpPr/>
            <p:nvPr/>
          </p:nvSpPr>
          <p:spPr>
            <a:xfrm>
              <a:off x="5570285" y="2262076"/>
              <a:ext cx="45087" cy="54858"/>
            </a:xfrm>
            <a:custGeom>
              <a:avLst/>
              <a:gdLst/>
              <a:ahLst/>
              <a:cxnLst/>
              <a:rect l="l" t="t" r="r" b="b"/>
              <a:pathLst>
                <a:path w="443" h="539" extrusionOk="0">
                  <a:moveTo>
                    <a:pt x="303" y="77"/>
                  </a:moveTo>
                  <a:lnTo>
                    <a:pt x="305" y="79"/>
                  </a:lnTo>
                  <a:lnTo>
                    <a:pt x="305" y="79"/>
                  </a:lnTo>
                  <a:cubicBezTo>
                    <a:pt x="302" y="79"/>
                    <a:pt x="298" y="78"/>
                    <a:pt x="295" y="78"/>
                  </a:cubicBezTo>
                  <a:lnTo>
                    <a:pt x="295" y="78"/>
                  </a:lnTo>
                  <a:cubicBezTo>
                    <a:pt x="298" y="77"/>
                    <a:pt x="300" y="77"/>
                    <a:pt x="303" y="77"/>
                  </a:cubicBezTo>
                  <a:close/>
                  <a:moveTo>
                    <a:pt x="279" y="159"/>
                  </a:moveTo>
                  <a:cubicBezTo>
                    <a:pt x="303" y="178"/>
                    <a:pt x="303" y="178"/>
                    <a:pt x="303" y="197"/>
                  </a:cubicBezTo>
                  <a:cubicBezTo>
                    <a:pt x="303" y="240"/>
                    <a:pt x="279" y="279"/>
                    <a:pt x="260" y="298"/>
                  </a:cubicBezTo>
                  <a:cubicBezTo>
                    <a:pt x="241" y="341"/>
                    <a:pt x="222" y="380"/>
                    <a:pt x="202" y="380"/>
                  </a:cubicBezTo>
                  <a:cubicBezTo>
                    <a:pt x="183" y="399"/>
                    <a:pt x="159" y="399"/>
                    <a:pt x="159" y="399"/>
                  </a:cubicBezTo>
                  <a:cubicBezTo>
                    <a:pt x="140" y="399"/>
                    <a:pt x="140" y="399"/>
                    <a:pt x="140" y="380"/>
                  </a:cubicBezTo>
                  <a:cubicBezTo>
                    <a:pt x="140" y="380"/>
                    <a:pt x="121" y="380"/>
                    <a:pt x="121" y="341"/>
                  </a:cubicBezTo>
                  <a:cubicBezTo>
                    <a:pt x="121" y="317"/>
                    <a:pt x="140" y="279"/>
                    <a:pt x="159" y="240"/>
                  </a:cubicBezTo>
                  <a:cubicBezTo>
                    <a:pt x="183" y="221"/>
                    <a:pt x="202" y="178"/>
                    <a:pt x="241" y="159"/>
                  </a:cubicBezTo>
                  <a:close/>
                  <a:moveTo>
                    <a:pt x="303" y="0"/>
                  </a:moveTo>
                  <a:cubicBezTo>
                    <a:pt x="260" y="0"/>
                    <a:pt x="222" y="19"/>
                    <a:pt x="202" y="39"/>
                  </a:cubicBezTo>
                  <a:cubicBezTo>
                    <a:pt x="140" y="77"/>
                    <a:pt x="82" y="120"/>
                    <a:pt x="63" y="178"/>
                  </a:cubicBezTo>
                  <a:cubicBezTo>
                    <a:pt x="20" y="240"/>
                    <a:pt x="1" y="317"/>
                    <a:pt x="1" y="380"/>
                  </a:cubicBezTo>
                  <a:cubicBezTo>
                    <a:pt x="1" y="418"/>
                    <a:pt x="1" y="461"/>
                    <a:pt x="39" y="500"/>
                  </a:cubicBezTo>
                  <a:cubicBezTo>
                    <a:pt x="63" y="519"/>
                    <a:pt x="101" y="538"/>
                    <a:pt x="140" y="538"/>
                  </a:cubicBezTo>
                  <a:cubicBezTo>
                    <a:pt x="159" y="538"/>
                    <a:pt x="202" y="538"/>
                    <a:pt x="241" y="519"/>
                  </a:cubicBezTo>
                  <a:cubicBezTo>
                    <a:pt x="279" y="480"/>
                    <a:pt x="342" y="437"/>
                    <a:pt x="361" y="380"/>
                  </a:cubicBezTo>
                  <a:cubicBezTo>
                    <a:pt x="399" y="341"/>
                    <a:pt x="423" y="279"/>
                    <a:pt x="423" y="221"/>
                  </a:cubicBezTo>
                  <a:lnTo>
                    <a:pt x="437" y="161"/>
                  </a:lnTo>
                  <a:lnTo>
                    <a:pt x="443" y="159"/>
                  </a:lnTo>
                  <a:lnTo>
                    <a:pt x="439" y="155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3" y="139"/>
                  </a:lnTo>
                  <a:cubicBezTo>
                    <a:pt x="423" y="101"/>
                    <a:pt x="399" y="58"/>
                    <a:pt x="380" y="39"/>
                  </a:cubicBezTo>
                  <a:cubicBezTo>
                    <a:pt x="361" y="19"/>
                    <a:pt x="32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1517;p58">
              <a:extLst>
                <a:ext uri="{FF2B5EF4-FFF2-40B4-BE49-F238E27FC236}">
                  <a16:creationId xmlns:a16="http://schemas.microsoft.com/office/drawing/2014/main" id="{C54F6C62-C42E-A00C-D1ED-120131476C53}"/>
                </a:ext>
              </a:extLst>
            </p:cNvPr>
            <p:cNvSpPr/>
            <p:nvPr/>
          </p:nvSpPr>
          <p:spPr>
            <a:xfrm>
              <a:off x="5606926" y="1528657"/>
              <a:ext cx="723333" cy="370674"/>
            </a:xfrm>
            <a:custGeom>
              <a:avLst/>
              <a:gdLst/>
              <a:ahLst/>
              <a:cxnLst/>
              <a:rect l="l" t="t" r="r" b="b"/>
              <a:pathLst>
                <a:path w="7107" h="3642" extrusionOk="0">
                  <a:moveTo>
                    <a:pt x="6188" y="0"/>
                  </a:moveTo>
                  <a:lnTo>
                    <a:pt x="20" y="3560"/>
                  </a:lnTo>
                  <a:lnTo>
                    <a:pt x="1" y="3584"/>
                  </a:lnTo>
                  <a:lnTo>
                    <a:pt x="1" y="3641"/>
                  </a:lnTo>
                  <a:lnTo>
                    <a:pt x="20" y="3622"/>
                  </a:lnTo>
                  <a:lnTo>
                    <a:pt x="5266" y="601"/>
                  </a:lnTo>
                  <a:lnTo>
                    <a:pt x="5305" y="581"/>
                  </a:lnTo>
                  <a:lnTo>
                    <a:pt x="6164" y="77"/>
                  </a:lnTo>
                  <a:lnTo>
                    <a:pt x="7048" y="620"/>
                  </a:lnTo>
                  <a:lnTo>
                    <a:pt x="7068" y="620"/>
                  </a:lnTo>
                  <a:lnTo>
                    <a:pt x="7106" y="557"/>
                  </a:lnTo>
                  <a:lnTo>
                    <a:pt x="7087" y="538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1518;p58">
              <a:extLst>
                <a:ext uri="{FF2B5EF4-FFF2-40B4-BE49-F238E27FC236}">
                  <a16:creationId xmlns:a16="http://schemas.microsoft.com/office/drawing/2014/main" id="{D547FD32-EED1-0563-8CE7-6A10B6199DC9}"/>
                </a:ext>
              </a:extLst>
            </p:cNvPr>
            <p:cNvSpPr/>
            <p:nvPr/>
          </p:nvSpPr>
          <p:spPr>
            <a:xfrm>
              <a:off x="5603058" y="1524179"/>
              <a:ext cx="731577" cy="383498"/>
            </a:xfrm>
            <a:custGeom>
              <a:avLst/>
              <a:gdLst/>
              <a:ahLst/>
              <a:cxnLst/>
              <a:rect l="l" t="t" r="r" b="b"/>
              <a:pathLst>
                <a:path w="7188" h="3768" extrusionOk="0">
                  <a:moveTo>
                    <a:pt x="6226" y="1"/>
                  </a:moveTo>
                  <a:lnTo>
                    <a:pt x="6202" y="25"/>
                  </a:lnTo>
                  <a:lnTo>
                    <a:pt x="39" y="3585"/>
                  </a:lnTo>
                  <a:lnTo>
                    <a:pt x="20" y="3585"/>
                  </a:lnTo>
                  <a:lnTo>
                    <a:pt x="0" y="3604"/>
                  </a:lnTo>
                  <a:lnTo>
                    <a:pt x="0" y="3685"/>
                  </a:lnTo>
                  <a:lnTo>
                    <a:pt x="0" y="3767"/>
                  </a:lnTo>
                  <a:lnTo>
                    <a:pt x="77" y="3705"/>
                  </a:lnTo>
                  <a:lnTo>
                    <a:pt x="5323" y="683"/>
                  </a:lnTo>
                  <a:lnTo>
                    <a:pt x="5362" y="664"/>
                  </a:lnTo>
                  <a:lnTo>
                    <a:pt x="6202" y="164"/>
                  </a:lnTo>
                  <a:lnTo>
                    <a:pt x="7067" y="683"/>
                  </a:lnTo>
                  <a:lnTo>
                    <a:pt x="7086" y="702"/>
                  </a:lnTo>
                  <a:lnTo>
                    <a:pt x="7106" y="721"/>
                  </a:lnTo>
                  <a:lnTo>
                    <a:pt x="7187" y="582"/>
                  </a:lnTo>
                  <a:lnTo>
                    <a:pt x="7144" y="563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1519;p58">
              <a:extLst>
                <a:ext uri="{FF2B5EF4-FFF2-40B4-BE49-F238E27FC236}">
                  <a16:creationId xmlns:a16="http://schemas.microsoft.com/office/drawing/2014/main" id="{30875E63-F0FC-EF00-DBDF-8C3EDC2E189F}"/>
                </a:ext>
              </a:extLst>
            </p:cNvPr>
            <p:cNvSpPr/>
            <p:nvPr/>
          </p:nvSpPr>
          <p:spPr>
            <a:xfrm>
              <a:off x="5572219" y="1882033"/>
              <a:ext cx="36843" cy="46614"/>
            </a:xfrm>
            <a:custGeom>
              <a:avLst/>
              <a:gdLst/>
              <a:ahLst/>
              <a:cxnLst/>
              <a:rect l="l" t="t" r="r" b="b"/>
              <a:pathLst>
                <a:path w="362" h="458" extrusionOk="0">
                  <a:moveTo>
                    <a:pt x="248" y="69"/>
                  </a:moveTo>
                  <a:cubicBezTo>
                    <a:pt x="284" y="69"/>
                    <a:pt x="303" y="95"/>
                    <a:pt x="303" y="150"/>
                  </a:cubicBezTo>
                  <a:cubicBezTo>
                    <a:pt x="303" y="232"/>
                    <a:pt x="260" y="328"/>
                    <a:pt x="183" y="371"/>
                  </a:cubicBezTo>
                  <a:cubicBezTo>
                    <a:pt x="163" y="384"/>
                    <a:pt x="143" y="390"/>
                    <a:pt x="125" y="390"/>
                  </a:cubicBezTo>
                  <a:cubicBezTo>
                    <a:pt x="89" y="390"/>
                    <a:pt x="63" y="364"/>
                    <a:pt x="63" y="309"/>
                  </a:cubicBezTo>
                  <a:cubicBezTo>
                    <a:pt x="63" y="232"/>
                    <a:pt x="121" y="131"/>
                    <a:pt x="183" y="88"/>
                  </a:cubicBezTo>
                  <a:cubicBezTo>
                    <a:pt x="209" y="75"/>
                    <a:pt x="230" y="69"/>
                    <a:pt x="248" y="69"/>
                  </a:cubicBezTo>
                  <a:close/>
                  <a:moveTo>
                    <a:pt x="270" y="0"/>
                  </a:moveTo>
                  <a:cubicBezTo>
                    <a:pt x="246" y="0"/>
                    <a:pt x="217" y="9"/>
                    <a:pt x="183" y="30"/>
                  </a:cubicBezTo>
                  <a:cubicBezTo>
                    <a:pt x="82" y="88"/>
                    <a:pt x="1" y="208"/>
                    <a:pt x="1" y="328"/>
                  </a:cubicBezTo>
                  <a:cubicBezTo>
                    <a:pt x="1" y="411"/>
                    <a:pt x="40" y="457"/>
                    <a:pt x="97" y="457"/>
                  </a:cubicBezTo>
                  <a:cubicBezTo>
                    <a:pt x="123" y="457"/>
                    <a:pt x="152" y="448"/>
                    <a:pt x="183" y="429"/>
                  </a:cubicBezTo>
                  <a:cubicBezTo>
                    <a:pt x="284" y="390"/>
                    <a:pt x="342" y="270"/>
                    <a:pt x="361" y="150"/>
                  </a:cubicBezTo>
                  <a:lnTo>
                    <a:pt x="361" y="150"/>
                  </a:lnTo>
                  <a:lnTo>
                    <a:pt x="342" y="169"/>
                  </a:lnTo>
                  <a:lnTo>
                    <a:pt x="342" y="112"/>
                  </a:lnTo>
                  <a:lnTo>
                    <a:pt x="361" y="88"/>
                  </a:lnTo>
                  <a:cubicBezTo>
                    <a:pt x="348" y="37"/>
                    <a:pt x="318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1520;p58">
              <a:extLst>
                <a:ext uri="{FF2B5EF4-FFF2-40B4-BE49-F238E27FC236}">
                  <a16:creationId xmlns:a16="http://schemas.microsoft.com/office/drawing/2014/main" id="{7962D4D1-CF48-243A-4881-3A7109D5D03A}"/>
                </a:ext>
              </a:extLst>
            </p:cNvPr>
            <p:cNvSpPr/>
            <p:nvPr/>
          </p:nvSpPr>
          <p:spPr>
            <a:xfrm>
              <a:off x="5568351" y="1878675"/>
              <a:ext cx="45087" cy="53433"/>
            </a:xfrm>
            <a:custGeom>
              <a:avLst/>
              <a:gdLst/>
              <a:ahLst/>
              <a:cxnLst/>
              <a:rect l="l" t="t" r="r" b="b"/>
              <a:pathLst>
                <a:path w="443" h="525" extrusionOk="0">
                  <a:moveTo>
                    <a:pt x="341" y="82"/>
                  </a:moveTo>
                  <a:cubicBezTo>
                    <a:pt x="341" y="83"/>
                    <a:pt x="341" y="83"/>
                    <a:pt x="341" y="84"/>
                  </a:cubicBezTo>
                  <a:lnTo>
                    <a:pt x="341" y="84"/>
                  </a:lnTo>
                  <a:cubicBezTo>
                    <a:pt x="341" y="83"/>
                    <a:pt x="340" y="83"/>
                    <a:pt x="340" y="82"/>
                  </a:cubicBezTo>
                  <a:close/>
                  <a:moveTo>
                    <a:pt x="298" y="145"/>
                  </a:moveTo>
                  <a:lnTo>
                    <a:pt x="298" y="183"/>
                  </a:lnTo>
                  <a:cubicBezTo>
                    <a:pt x="298" y="222"/>
                    <a:pt x="298" y="265"/>
                    <a:pt x="279" y="284"/>
                  </a:cubicBezTo>
                  <a:cubicBezTo>
                    <a:pt x="260" y="323"/>
                    <a:pt x="241" y="361"/>
                    <a:pt x="202" y="361"/>
                  </a:cubicBezTo>
                  <a:cubicBezTo>
                    <a:pt x="178" y="385"/>
                    <a:pt x="178" y="385"/>
                    <a:pt x="159" y="385"/>
                  </a:cubicBezTo>
                  <a:lnTo>
                    <a:pt x="140" y="385"/>
                  </a:lnTo>
                  <a:lnTo>
                    <a:pt x="140" y="342"/>
                  </a:lnTo>
                  <a:cubicBezTo>
                    <a:pt x="140" y="303"/>
                    <a:pt x="140" y="265"/>
                    <a:pt x="159" y="222"/>
                  </a:cubicBezTo>
                  <a:cubicBezTo>
                    <a:pt x="178" y="202"/>
                    <a:pt x="221" y="164"/>
                    <a:pt x="241" y="164"/>
                  </a:cubicBezTo>
                  <a:cubicBezTo>
                    <a:pt x="260" y="145"/>
                    <a:pt x="279" y="145"/>
                    <a:pt x="279" y="145"/>
                  </a:cubicBezTo>
                  <a:close/>
                  <a:moveTo>
                    <a:pt x="298" y="1"/>
                  </a:moveTo>
                  <a:cubicBezTo>
                    <a:pt x="260" y="1"/>
                    <a:pt x="241" y="1"/>
                    <a:pt x="202" y="25"/>
                  </a:cubicBezTo>
                  <a:cubicBezTo>
                    <a:pt x="140" y="63"/>
                    <a:pt x="101" y="102"/>
                    <a:pt x="58" y="164"/>
                  </a:cubicBezTo>
                  <a:cubicBezTo>
                    <a:pt x="20" y="222"/>
                    <a:pt x="0" y="303"/>
                    <a:pt x="0" y="361"/>
                  </a:cubicBezTo>
                  <a:cubicBezTo>
                    <a:pt x="0" y="404"/>
                    <a:pt x="20" y="443"/>
                    <a:pt x="39" y="481"/>
                  </a:cubicBezTo>
                  <a:cubicBezTo>
                    <a:pt x="58" y="524"/>
                    <a:pt x="101" y="524"/>
                    <a:pt x="140" y="524"/>
                  </a:cubicBezTo>
                  <a:cubicBezTo>
                    <a:pt x="178" y="524"/>
                    <a:pt x="221" y="524"/>
                    <a:pt x="241" y="505"/>
                  </a:cubicBezTo>
                  <a:cubicBezTo>
                    <a:pt x="298" y="462"/>
                    <a:pt x="341" y="423"/>
                    <a:pt x="380" y="361"/>
                  </a:cubicBezTo>
                  <a:cubicBezTo>
                    <a:pt x="399" y="323"/>
                    <a:pt x="442" y="265"/>
                    <a:pt x="442" y="202"/>
                  </a:cubicBezTo>
                  <a:lnTo>
                    <a:pt x="442" y="121"/>
                  </a:lnTo>
                  <a:cubicBezTo>
                    <a:pt x="442" y="82"/>
                    <a:pt x="418" y="63"/>
                    <a:pt x="399" y="25"/>
                  </a:cubicBezTo>
                  <a:cubicBezTo>
                    <a:pt x="380" y="1"/>
                    <a:pt x="341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1521;p58">
              <a:extLst>
                <a:ext uri="{FF2B5EF4-FFF2-40B4-BE49-F238E27FC236}">
                  <a16:creationId xmlns:a16="http://schemas.microsoft.com/office/drawing/2014/main" id="{5B8735AA-9571-0666-3C3C-5461AAF8C470}"/>
                </a:ext>
              </a:extLst>
            </p:cNvPr>
            <p:cNvSpPr/>
            <p:nvPr/>
          </p:nvSpPr>
          <p:spPr>
            <a:xfrm>
              <a:off x="5574153" y="2595097"/>
              <a:ext cx="36843" cy="46716"/>
            </a:xfrm>
            <a:custGeom>
              <a:avLst/>
              <a:gdLst/>
              <a:ahLst/>
              <a:cxnLst/>
              <a:rect l="l" t="t" r="r" b="b"/>
              <a:pathLst>
                <a:path w="362" h="459" extrusionOk="0">
                  <a:moveTo>
                    <a:pt x="251" y="70"/>
                  </a:moveTo>
                  <a:cubicBezTo>
                    <a:pt x="287" y="70"/>
                    <a:pt x="304" y="97"/>
                    <a:pt x="304" y="149"/>
                  </a:cubicBezTo>
                  <a:cubicBezTo>
                    <a:pt x="304" y="230"/>
                    <a:pt x="265" y="331"/>
                    <a:pt x="184" y="370"/>
                  </a:cubicBezTo>
                  <a:cubicBezTo>
                    <a:pt x="166" y="380"/>
                    <a:pt x="149" y="385"/>
                    <a:pt x="133" y="385"/>
                  </a:cubicBezTo>
                  <a:cubicBezTo>
                    <a:pt x="93" y="385"/>
                    <a:pt x="63" y="353"/>
                    <a:pt x="63" y="312"/>
                  </a:cubicBezTo>
                  <a:cubicBezTo>
                    <a:pt x="63" y="230"/>
                    <a:pt x="121" y="129"/>
                    <a:pt x="184" y="91"/>
                  </a:cubicBezTo>
                  <a:cubicBezTo>
                    <a:pt x="211" y="76"/>
                    <a:pt x="233" y="70"/>
                    <a:pt x="251" y="70"/>
                  </a:cubicBezTo>
                  <a:close/>
                  <a:moveTo>
                    <a:pt x="269" y="1"/>
                  </a:moveTo>
                  <a:cubicBezTo>
                    <a:pt x="245" y="1"/>
                    <a:pt x="217" y="9"/>
                    <a:pt x="184" y="28"/>
                  </a:cubicBezTo>
                  <a:cubicBezTo>
                    <a:pt x="83" y="91"/>
                    <a:pt x="1" y="211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50"/>
                    <a:pt x="184" y="432"/>
                  </a:cubicBezTo>
                  <a:cubicBezTo>
                    <a:pt x="284" y="389"/>
                    <a:pt x="342" y="269"/>
                    <a:pt x="361" y="149"/>
                  </a:cubicBezTo>
                  <a:lnTo>
                    <a:pt x="361" y="149"/>
                  </a:lnTo>
                  <a:lnTo>
                    <a:pt x="342" y="168"/>
                  </a:lnTo>
                  <a:lnTo>
                    <a:pt x="342" y="110"/>
                  </a:lnTo>
                  <a:lnTo>
                    <a:pt x="361" y="91"/>
                  </a:lnTo>
                  <a:cubicBezTo>
                    <a:pt x="348" y="36"/>
                    <a:pt x="318" y="1"/>
                    <a:pt x="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1522;p58">
              <a:extLst>
                <a:ext uri="{FF2B5EF4-FFF2-40B4-BE49-F238E27FC236}">
                  <a16:creationId xmlns:a16="http://schemas.microsoft.com/office/drawing/2014/main" id="{87F20C48-3253-7BE6-0664-DED124145647}"/>
                </a:ext>
              </a:extLst>
            </p:cNvPr>
            <p:cNvSpPr/>
            <p:nvPr/>
          </p:nvSpPr>
          <p:spPr>
            <a:xfrm>
              <a:off x="5570285" y="2592043"/>
              <a:ext cx="45087" cy="52924"/>
            </a:xfrm>
            <a:custGeom>
              <a:avLst/>
              <a:gdLst/>
              <a:ahLst/>
              <a:cxnLst/>
              <a:rect l="l" t="t" r="r" b="b"/>
              <a:pathLst>
                <a:path w="443" h="520" extrusionOk="0">
                  <a:moveTo>
                    <a:pt x="342" y="78"/>
                  </a:moveTo>
                  <a:cubicBezTo>
                    <a:pt x="342" y="80"/>
                    <a:pt x="342" y="82"/>
                    <a:pt x="342" y="84"/>
                  </a:cubicBezTo>
                  <a:lnTo>
                    <a:pt x="342" y="84"/>
                  </a:lnTo>
                  <a:cubicBezTo>
                    <a:pt x="339" y="82"/>
                    <a:pt x="336" y="80"/>
                    <a:pt x="333" y="78"/>
                  </a:cubicBezTo>
                  <a:close/>
                  <a:moveTo>
                    <a:pt x="303" y="140"/>
                  </a:moveTo>
                  <a:lnTo>
                    <a:pt x="303" y="179"/>
                  </a:lnTo>
                  <a:cubicBezTo>
                    <a:pt x="303" y="222"/>
                    <a:pt x="303" y="260"/>
                    <a:pt x="279" y="279"/>
                  </a:cubicBezTo>
                  <a:cubicBezTo>
                    <a:pt x="260" y="318"/>
                    <a:pt x="241" y="361"/>
                    <a:pt x="202" y="361"/>
                  </a:cubicBezTo>
                  <a:cubicBezTo>
                    <a:pt x="183" y="380"/>
                    <a:pt x="183" y="380"/>
                    <a:pt x="159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299"/>
                    <a:pt x="140" y="260"/>
                    <a:pt x="159" y="222"/>
                  </a:cubicBezTo>
                  <a:lnTo>
                    <a:pt x="241" y="140"/>
                  </a:lnTo>
                  <a:close/>
                  <a:moveTo>
                    <a:pt x="303" y="1"/>
                  </a:moveTo>
                  <a:cubicBezTo>
                    <a:pt x="260" y="1"/>
                    <a:pt x="241" y="1"/>
                    <a:pt x="202" y="20"/>
                  </a:cubicBezTo>
                  <a:cubicBezTo>
                    <a:pt x="140" y="58"/>
                    <a:pt x="101" y="102"/>
                    <a:pt x="63" y="159"/>
                  </a:cubicBezTo>
                  <a:cubicBezTo>
                    <a:pt x="20" y="222"/>
                    <a:pt x="1" y="299"/>
                    <a:pt x="1" y="361"/>
                  </a:cubicBezTo>
                  <a:cubicBezTo>
                    <a:pt x="1" y="400"/>
                    <a:pt x="20" y="438"/>
                    <a:pt x="39" y="481"/>
                  </a:cubicBezTo>
                  <a:cubicBezTo>
                    <a:pt x="63" y="520"/>
                    <a:pt x="101" y="520"/>
                    <a:pt x="140" y="520"/>
                  </a:cubicBezTo>
                  <a:cubicBezTo>
                    <a:pt x="183" y="520"/>
                    <a:pt x="222" y="520"/>
                    <a:pt x="241" y="500"/>
                  </a:cubicBezTo>
                  <a:cubicBezTo>
                    <a:pt x="303" y="462"/>
                    <a:pt x="342" y="419"/>
                    <a:pt x="380" y="361"/>
                  </a:cubicBezTo>
                  <a:cubicBezTo>
                    <a:pt x="399" y="318"/>
                    <a:pt x="443" y="260"/>
                    <a:pt x="443" y="198"/>
                  </a:cubicBezTo>
                  <a:lnTo>
                    <a:pt x="443" y="121"/>
                  </a:lnTo>
                  <a:cubicBezTo>
                    <a:pt x="443" y="78"/>
                    <a:pt x="423" y="58"/>
                    <a:pt x="399" y="20"/>
                  </a:cubicBezTo>
                  <a:cubicBezTo>
                    <a:pt x="380" y="1"/>
                    <a:pt x="342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1523;p58">
              <a:extLst>
                <a:ext uri="{FF2B5EF4-FFF2-40B4-BE49-F238E27FC236}">
                  <a16:creationId xmlns:a16="http://schemas.microsoft.com/office/drawing/2014/main" id="{AE13F8AF-0BA3-6F01-F98A-0A9D9BF36DA0}"/>
                </a:ext>
              </a:extLst>
            </p:cNvPr>
            <p:cNvSpPr/>
            <p:nvPr/>
          </p:nvSpPr>
          <p:spPr>
            <a:xfrm>
              <a:off x="5586468" y="2609447"/>
              <a:ext cx="14758" cy="18218"/>
            </a:xfrm>
            <a:custGeom>
              <a:avLst/>
              <a:gdLst/>
              <a:ahLst/>
              <a:cxnLst/>
              <a:rect l="l" t="t" r="r" b="b"/>
              <a:pathLst>
                <a:path w="145" h="179" extrusionOk="0">
                  <a:moveTo>
                    <a:pt x="89" y="0"/>
                  </a:moveTo>
                  <a:cubicBezTo>
                    <a:pt x="81" y="0"/>
                    <a:pt x="73" y="3"/>
                    <a:pt x="63" y="8"/>
                  </a:cubicBezTo>
                  <a:cubicBezTo>
                    <a:pt x="24" y="27"/>
                    <a:pt x="0" y="89"/>
                    <a:pt x="0" y="128"/>
                  </a:cubicBezTo>
                  <a:cubicBezTo>
                    <a:pt x="0" y="160"/>
                    <a:pt x="13" y="178"/>
                    <a:pt x="35" y="178"/>
                  </a:cubicBezTo>
                  <a:cubicBezTo>
                    <a:pt x="43" y="178"/>
                    <a:pt x="52" y="176"/>
                    <a:pt x="63" y="171"/>
                  </a:cubicBezTo>
                  <a:cubicBezTo>
                    <a:pt x="101" y="147"/>
                    <a:pt x="144" y="89"/>
                    <a:pt x="120" y="51"/>
                  </a:cubicBezTo>
                  <a:cubicBezTo>
                    <a:pt x="120" y="19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1524;p58">
              <a:extLst>
                <a:ext uri="{FF2B5EF4-FFF2-40B4-BE49-F238E27FC236}">
                  <a16:creationId xmlns:a16="http://schemas.microsoft.com/office/drawing/2014/main" id="{2CD93330-A1E0-3D75-91B7-361029F97751}"/>
                </a:ext>
              </a:extLst>
            </p:cNvPr>
            <p:cNvSpPr/>
            <p:nvPr/>
          </p:nvSpPr>
          <p:spPr>
            <a:xfrm>
              <a:off x="5582499" y="2606292"/>
              <a:ext cx="20661" cy="24528"/>
            </a:xfrm>
            <a:custGeom>
              <a:avLst/>
              <a:gdLst/>
              <a:ahLst/>
              <a:cxnLst/>
              <a:rect l="l" t="t" r="r" b="b"/>
              <a:pathLst>
                <a:path w="203" h="241" extrusionOk="0">
                  <a:moveTo>
                    <a:pt x="121" y="82"/>
                  </a:moveTo>
                  <a:cubicBezTo>
                    <a:pt x="140" y="101"/>
                    <a:pt x="121" y="120"/>
                    <a:pt x="121" y="120"/>
                  </a:cubicBezTo>
                  <a:cubicBezTo>
                    <a:pt x="102" y="139"/>
                    <a:pt x="102" y="159"/>
                    <a:pt x="82" y="159"/>
                  </a:cubicBezTo>
                  <a:cubicBezTo>
                    <a:pt x="82" y="139"/>
                    <a:pt x="82" y="120"/>
                    <a:pt x="102" y="120"/>
                  </a:cubicBezTo>
                  <a:cubicBezTo>
                    <a:pt x="102" y="101"/>
                    <a:pt x="121" y="82"/>
                    <a:pt x="121" y="82"/>
                  </a:cubicBezTo>
                  <a:close/>
                  <a:moveTo>
                    <a:pt x="82" y="0"/>
                  </a:moveTo>
                  <a:cubicBezTo>
                    <a:pt x="63" y="19"/>
                    <a:pt x="39" y="39"/>
                    <a:pt x="20" y="82"/>
                  </a:cubicBezTo>
                  <a:cubicBezTo>
                    <a:pt x="1" y="101"/>
                    <a:pt x="1" y="120"/>
                    <a:pt x="1" y="159"/>
                  </a:cubicBez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cubicBezTo>
                    <a:pt x="2" y="192"/>
                    <a:pt x="7" y="208"/>
                    <a:pt x="20" y="221"/>
                  </a:cubicBezTo>
                  <a:cubicBezTo>
                    <a:pt x="20" y="240"/>
                    <a:pt x="63" y="240"/>
                    <a:pt x="82" y="240"/>
                  </a:cubicBezTo>
                  <a:lnTo>
                    <a:pt x="121" y="240"/>
                  </a:lnTo>
                  <a:cubicBezTo>
                    <a:pt x="140" y="221"/>
                    <a:pt x="159" y="202"/>
                    <a:pt x="183" y="159"/>
                  </a:cubicBezTo>
                  <a:cubicBezTo>
                    <a:pt x="202" y="139"/>
                    <a:pt x="202" y="120"/>
                    <a:pt x="202" y="82"/>
                  </a:cubicBezTo>
                  <a:lnTo>
                    <a:pt x="202" y="19"/>
                  </a:lnTo>
                  <a:cubicBezTo>
                    <a:pt x="183" y="0"/>
                    <a:pt x="159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1525;p58">
              <a:extLst>
                <a:ext uri="{FF2B5EF4-FFF2-40B4-BE49-F238E27FC236}">
                  <a16:creationId xmlns:a16="http://schemas.microsoft.com/office/drawing/2014/main" id="{92746F89-560B-9A58-92D5-91D1B5141851}"/>
                </a:ext>
              </a:extLst>
            </p:cNvPr>
            <p:cNvSpPr/>
            <p:nvPr/>
          </p:nvSpPr>
          <p:spPr>
            <a:xfrm>
              <a:off x="6576581" y="1497004"/>
              <a:ext cx="108088" cy="89462"/>
            </a:xfrm>
            <a:custGeom>
              <a:avLst/>
              <a:gdLst/>
              <a:ahLst/>
              <a:cxnLst/>
              <a:rect l="l" t="t" r="r" b="b"/>
              <a:pathLst>
                <a:path w="1062" h="879" extrusionOk="0">
                  <a:moveTo>
                    <a:pt x="1033" y="0"/>
                  </a:moveTo>
                  <a:cubicBezTo>
                    <a:pt x="1025" y="0"/>
                    <a:pt x="1016" y="3"/>
                    <a:pt x="1004" y="8"/>
                  </a:cubicBezTo>
                  <a:lnTo>
                    <a:pt x="44" y="570"/>
                  </a:lnTo>
                  <a:cubicBezTo>
                    <a:pt x="24" y="570"/>
                    <a:pt x="0" y="609"/>
                    <a:pt x="0" y="652"/>
                  </a:cubicBezTo>
                  <a:lnTo>
                    <a:pt x="0" y="849"/>
                  </a:lnTo>
                  <a:cubicBezTo>
                    <a:pt x="0" y="863"/>
                    <a:pt x="12" y="878"/>
                    <a:pt x="26" y="878"/>
                  </a:cubicBezTo>
                  <a:cubicBezTo>
                    <a:pt x="32" y="878"/>
                    <a:pt x="38" y="875"/>
                    <a:pt x="44" y="868"/>
                  </a:cubicBezTo>
                  <a:lnTo>
                    <a:pt x="461" y="628"/>
                  </a:lnTo>
                  <a:lnTo>
                    <a:pt x="524" y="691"/>
                  </a:lnTo>
                  <a:cubicBezTo>
                    <a:pt x="543" y="691"/>
                    <a:pt x="543" y="691"/>
                    <a:pt x="543" y="671"/>
                  </a:cubicBezTo>
                  <a:lnTo>
                    <a:pt x="601" y="551"/>
                  </a:lnTo>
                  <a:lnTo>
                    <a:pt x="1004" y="311"/>
                  </a:lnTo>
                  <a:cubicBezTo>
                    <a:pt x="1043" y="292"/>
                    <a:pt x="1062" y="268"/>
                    <a:pt x="1062" y="229"/>
                  </a:cubicBezTo>
                  <a:lnTo>
                    <a:pt x="1062" y="28"/>
                  </a:lnTo>
                  <a:cubicBezTo>
                    <a:pt x="1062" y="14"/>
                    <a:pt x="1052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1526;p58">
              <a:extLst>
                <a:ext uri="{FF2B5EF4-FFF2-40B4-BE49-F238E27FC236}">
                  <a16:creationId xmlns:a16="http://schemas.microsoft.com/office/drawing/2014/main" id="{C8F85800-4C6F-445F-BBCC-68BE1885ADF5}"/>
                </a:ext>
              </a:extLst>
            </p:cNvPr>
            <p:cNvSpPr/>
            <p:nvPr/>
          </p:nvSpPr>
          <p:spPr>
            <a:xfrm>
              <a:off x="6572611" y="1491915"/>
              <a:ext cx="116535" cy="97910"/>
            </a:xfrm>
            <a:custGeom>
              <a:avLst/>
              <a:gdLst/>
              <a:ahLst/>
              <a:cxnLst/>
              <a:rect l="l" t="t" r="r" b="b"/>
              <a:pathLst>
                <a:path w="1145" h="962" extrusionOk="0">
                  <a:moveTo>
                    <a:pt x="1063" y="89"/>
                  </a:moveTo>
                  <a:lnTo>
                    <a:pt x="1063" y="279"/>
                  </a:lnTo>
                  <a:cubicBezTo>
                    <a:pt x="1063" y="279"/>
                    <a:pt x="1063" y="299"/>
                    <a:pt x="1043" y="299"/>
                  </a:cubicBezTo>
                  <a:cubicBezTo>
                    <a:pt x="1043" y="318"/>
                    <a:pt x="1043" y="318"/>
                    <a:pt x="1024" y="318"/>
                  </a:cubicBezTo>
                  <a:lnTo>
                    <a:pt x="601" y="582"/>
                  </a:lnTo>
                  <a:lnTo>
                    <a:pt x="557" y="674"/>
                  </a:lnTo>
                  <a:lnTo>
                    <a:pt x="544" y="659"/>
                  </a:lnTo>
                  <a:lnTo>
                    <a:pt x="520" y="620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40"/>
                    <a:pt x="102" y="640"/>
                  </a:cubicBezTo>
                  <a:lnTo>
                    <a:pt x="1063" y="89"/>
                  </a:lnTo>
                  <a:close/>
                  <a:moveTo>
                    <a:pt x="1082" y="1"/>
                  </a:moveTo>
                  <a:cubicBezTo>
                    <a:pt x="1063" y="1"/>
                    <a:pt x="1043" y="20"/>
                    <a:pt x="1024" y="20"/>
                  </a:cubicBezTo>
                  <a:lnTo>
                    <a:pt x="63" y="582"/>
                  </a:lnTo>
                  <a:cubicBezTo>
                    <a:pt x="39" y="582"/>
                    <a:pt x="20" y="601"/>
                    <a:pt x="20" y="620"/>
                  </a:cubicBezTo>
                  <a:cubicBezTo>
                    <a:pt x="1" y="640"/>
                    <a:pt x="1" y="659"/>
                    <a:pt x="1" y="702"/>
                  </a:cubicBezTo>
                  <a:lnTo>
                    <a:pt x="1" y="899"/>
                  </a:lnTo>
                  <a:cubicBezTo>
                    <a:pt x="1" y="918"/>
                    <a:pt x="1" y="918"/>
                    <a:pt x="20" y="942"/>
                  </a:cubicBezTo>
                  <a:cubicBezTo>
                    <a:pt x="20" y="962"/>
                    <a:pt x="39" y="962"/>
                    <a:pt x="63" y="962"/>
                  </a:cubicBezTo>
                  <a:lnTo>
                    <a:pt x="102" y="962"/>
                  </a:lnTo>
                  <a:lnTo>
                    <a:pt x="500" y="741"/>
                  </a:lnTo>
                  <a:lnTo>
                    <a:pt x="520" y="760"/>
                  </a:lnTo>
                  <a:lnTo>
                    <a:pt x="520" y="779"/>
                  </a:lnTo>
                  <a:lnTo>
                    <a:pt x="582" y="779"/>
                  </a:lnTo>
                  <a:cubicBezTo>
                    <a:pt x="601" y="760"/>
                    <a:pt x="621" y="760"/>
                    <a:pt x="621" y="741"/>
                  </a:cubicBezTo>
                  <a:lnTo>
                    <a:pt x="664" y="640"/>
                  </a:lnTo>
                  <a:lnTo>
                    <a:pt x="1082" y="399"/>
                  </a:lnTo>
                  <a:lnTo>
                    <a:pt x="1063" y="399"/>
                  </a:lnTo>
                  <a:cubicBezTo>
                    <a:pt x="1101" y="380"/>
                    <a:pt x="1101" y="361"/>
                    <a:pt x="1120" y="342"/>
                  </a:cubicBezTo>
                  <a:cubicBezTo>
                    <a:pt x="1120" y="325"/>
                    <a:pt x="1132" y="310"/>
                    <a:pt x="1139" y="296"/>
                  </a:cubicBezTo>
                  <a:lnTo>
                    <a:pt x="1139" y="296"/>
                  </a:lnTo>
                  <a:lnTo>
                    <a:pt x="1144" y="299"/>
                  </a:lnTo>
                  <a:lnTo>
                    <a:pt x="1144" y="78"/>
                  </a:lnTo>
                  <a:cubicBezTo>
                    <a:pt x="1144" y="58"/>
                    <a:pt x="1144" y="39"/>
                    <a:pt x="1120" y="39"/>
                  </a:cubicBezTo>
                  <a:cubicBezTo>
                    <a:pt x="1101" y="20"/>
                    <a:pt x="1082" y="1"/>
                    <a:pt x="1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1527;p58">
              <a:extLst>
                <a:ext uri="{FF2B5EF4-FFF2-40B4-BE49-F238E27FC236}">
                  <a16:creationId xmlns:a16="http://schemas.microsoft.com/office/drawing/2014/main" id="{D80FF786-A654-8AA1-A21E-3E4391DA54E1}"/>
                </a:ext>
              </a:extLst>
            </p:cNvPr>
            <p:cNvSpPr/>
            <p:nvPr/>
          </p:nvSpPr>
          <p:spPr>
            <a:xfrm>
              <a:off x="6481213" y="1956434"/>
              <a:ext cx="107681" cy="89564"/>
            </a:xfrm>
            <a:custGeom>
              <a:avLst/>
              <a:gdLst/>
              <a:ahLst/>
              <a:cxnLst/>
              <a:rect l="l" t="t" r="r" b="b"/>
              <a:pathLst>
                <a:path w="1058" h="880" extrusionOk="0">
                  <a:moveTo>
                    <a:pt x="1019" y="1"/>
                  </a:moveTo>
                  <a:lnTo>
                    <a:pt x="58" y="558"/>
                  </a:lnTo>
                  <a:cubicBezTo>
                    <a:pt x="20" y="582"/>
                    <a:pt x="0" y="620"/>
                    <a:pt x="0" y="639"/>
                  </a:cubicBezTo>
                  <a:lnTo>
                    <a:pt x="0" y="841"/>
                  </a:lnTo>
                  <a:cubicBezTo>
                    <a:pt x="0" y="880"/>
                    <a:pt x="20" y="880"/>
                    <a:pt x="58" y="880"/>
                  </a:cubicBezTo>
                  <a:lnTo>
                    <a:pt x="481" y="639"/>
                  </a:lnTo>
                  <a:lnTo>
                    <a:pt x="519" y="702"/>
                  </a:lnTo>
                  <a:lnTo>
                    <a:pt x="539" y="702"/>
                  </a:lnTo>
                  <a:cubicBezTo>
                    <a:pt x="539" y="702"/>
                    <a:pt x="539" y="678"/>
                    <a:pt x="558" y="678"/>
                  </a:cubicBezTo>
                  <a:lnTo>
                    <a:pt x="601" y="558"/>
                  </a:lnTo>
                  <a:lnTo>
                    <a:pt x="1019" y="318"/>
                  </a:lnTo>
                  <a:cubicBezTo>
                    <a:pt x="1038" y="298"/>
                    <a:pt x="1057" y="260"/>
                    <a:pt x="1057" y="241"/>
                  </a:cubicBezTo>
                  <a:lnTo>
                    <a:pt x="1057" y="39"/>
                  </a:lnTo>
                  <a:cubicBezTo>
                    <a:pt x="1057" y="1"/>
                    <a:pt x="1038" y="1"/>
                    <a:pt x="1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1528;p58">
              <a:extLst>
                <a:ext uri="{FF2B5EF4-FFF2-40B4-BE49-F238E27FC236}">
                  <a16:creationId xmlns:a16="http://schemas.microsoft.com/office/drawing/2014/main" id="{05A77D9F-1E2A-F6F6-AA21-86E7260467BC}"/>
                </a:ext>
              </a:extLst>
            </p:cNvPr>
            <p:cNvSpPr/>
            <p:nvPr/>
          </p:nvSpPr>
          <p:spPr>
            <a:xfrm>
              <a:off x="6476837" y="1952057"/>
              <a:ext cx="116433" cy="97910"/>
            </a:xfrm>
            <a:custGeom>
              <a:avLst/>
              <a:gdLst/>
              <a:ahLst/>
              <a:cxnLst/>
              <a:rect l="l" t="t" r="r" b="b"/>
              <a:pathLst>
                <a:path w="1144" h="962" extrusionOk="0">
                  <a:moveTo>
                    <a:pt x="1062" y="93"/>
                  </a:moveTo>
                  <a:lnTo>
                    <a:pt x="1062" y="284"/>
                  </a:lnTo>
                  <a:lnTo>
                    <a:pt x="1062" y="303"/>
                  </a:lnTo>
                  <a:cubicBezTo>
                    <a:pt x="1062" y="322"/>
                    <a:pt x="1043" y="322"/>
                    <a:pt x="1043" y="322"/>
                  </a:cubicBezTo>
                  <a:lnTo>
                    <a:pt x="601" y="582"/>
                  </a:lnTo>
                  <a:lnTo>
                    <a:pt x="569" y="682"/>
                  </a:lnTo>
                  <a:lnTo>
                    <a:pt x="569" y="682"/>
                  </a:lnTo>
                  <a:lnTo>
                    <a:pt x="543" y="644"/>
                  </a:lnTo>
                  <a:lnTo>
                    <a:pt x="524" y="625"/>
                  </a:lnTo>
                  <a:lnTo>
                    <a:pt x="82" y="884"/>
                  </a:lnTo>
                  <a:lnTo>
                    <a:pt x="82" y="682"/>
                  </a:lnTo>
                  <a:lnTo>
                    <a:pt x="101" y="663"/>
                  </a:lnTo>
                  <a:cubicBezTo>
                    <a:pt x="101" y="663"/>
                    <a:pt x="101" y="644"/>
                    <a:pt x="120" y="644"/>
                  </a:cubicBezTo>
                  <a:lnTo>
                    <a:pt x="1062" y="93"/>
                  </a:lnTo>
                  <a:close/>
                  <a:moveTo>
                    <a:pt x="1081" y="0"/>
                  </a:moveTo>
                  <a:cubicBezTo>
                    <a:pt x="1062" y="0"/>
                    <a:pt x="1062" y="0"/>
                    <a:pt x="1043" y="24"/>
                  </a:cubicBezTo>
                  <a:lnTo>
                    <a:pt x="82" y="582"/>
                  </a:lnTo>
                  <a:lnTo>
                    <a:pt x="82" y="562"/>
                  </a:lnTo>
                  <a:cubicBezTo>
                    <a:pt x="63" y="582"/>
                    <a:pt x="43" y="601"/>
                    <a:pt x="19" y="625"/>
                  </a:cubicBezTo>
                  <a:cubicBezTo>
                    <a:pt x="19" y="644"/>
                    <a:pt x="0" y="663"/>
                    <a:pt x="0" y="682"/>
                  </a:cubicBezTo>
                  <a:lnTo>
                    <a:pt x="0" y="884"/>
                  </a:lnTo>
                  <a:cubicBezTo>
                    <a:pt x="0" y="903"/>
                    <a:pt x="19" y="923"/>
                    <a:pt x="19" y="942"/>
                  </a:cubicBezTo>
                  <a:cubicBezTo>
                    <a:pt x="43" y="961"/>
                    <a:pt x="63" y="961"/>
                    <a:pt x="82" y="961"/>
                  </a:cubicBezTo>
                  <a:cubicBezTo>
                    <a:pt x="82" y="961"/>
                    <a:pt x="101" y="961"/>
                    <a:pt x="120" y="942"/>
                  </a:cubicBezTo>
                  <a:lnTo>
                    <a:pt x="500" y="721"/>
                  </a:lnTo>
                  <a:lnTo>
                    <a:pt x="524" y="764"/>
                  </a:lnTo>
                  <a:lnTo>
                    <a:pt x="543" y="783"/>
                  </a:lnTo>
                  <a:lnTo>
                    <a:pt x="601" y="783"/>
                  </a:lnTo>
                  <a:cubicBezTo>
                    <a:pt x="620" y="764"/>
                    <a:pt x="620" y="745"/>
                    <a:pt x="644" y="721"/>
                  </a:cubicBezTo>
                  <a:lnTo>
                    <a:pt x="682" y="625"/>
                  </a:lnTo>
                  <a:lnTo>
                    <a:pt x="1081" y="404"/>
                  </a:lnTo>
                  <a:cubicBezTo>
                    <a:pt x="1100" y="385"/>
                    <a:pt x="1124" y="361"/>
                    <a:pt x="1124" y="341"/>
                  </a:cubicBezTo>
                  <a:cubicBezTo>
                    <a:pt x="1137" y="328"/>
                    <a:pt x="1142" y="316"/>
                    <a:pt x="1143" y="303"/>
                  </a:cubicBezTo>
                  <a:lnTo>
                    <a:pt x="1143" y="303"/>
                  </a:lnTo>
                  <a:lnTo>
                    <a:pt x="1144" y="303"/>
                  </a:lnTo>
                  <a:lnTo>
                    <a:pt x="1144" y="284"/>
                  </a:lnTo>
                  <a:lnTo>
                    <a:pt x="1144" y="82"/>
                  </a:lnTo>
                  <a:lnTo>
                    <a:pt x="1144" y="24"/>
                  </a:lnTo>
                  <a:cubicBezTo>
                    <a:pt x="1124" y="0"/>
                    <a:pt x="1100" y="0"/>
                    <a:pt x="1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1529;p58">
              <a:extLst>
                <a:ext uri="{FF2B5EF4-FFF2-40B4-BE49-F238E27FC236}">
                  <a16:creationId xmlns:a16="http://schemas.microsoft.com/office/drawing/2014/main" id="{A6326DB5-64A8-B407-F6F4-1E1601F332CA}"/>
                </a:ext>
              </a:extLst>
            </p:cNvPr>
            <p:cNvSpPr/>
            <p:nvPr/>
          </p:nvSpPr>
          <p:spPr>
            <a:xfrm>
              <a:off x="5700868" y="1914094"/>
              <a:ext cx="108088" cy="90175"/>
            </a:xfrm>
            <a:custGeom>
              <a:avLst/>
              <a:gdLst/>
              <a:ahLst/>
              <a:cxnLst/>
              <a:rect l="l" t="t" r="r" b="b"/>
              <a:pathLst>
                <a:path w="1062" h="886" extrusionOk="0">
                  <a:moveTo>
                    <a:pt x="1042" y="1"/>
                  </a:moveTo>
                  <a:cubicBezTo>
                    <a:pt x="1035" y="1"/>
                    <a:pt x="1026" y="5"/>
                    <a:pt x="1019" y="13"/>
                  </a:cubicBezTo>
                  <a:lnTo>
                    <a:pt x="39" y="556"/>
                  </a:lnTo>
                  <a:cubicBezTo>
                    <a:pt x="19" y="575"/>
                    <a:pt x="0" y="614"/>
                    <a:pt x="0" y="657"/>
                  </a:cubicBezTo>
                  <a:lnTo>
                    <a:pt x="0" y="854"/>
                  </a:lnTo>
                  <a:cubicBezTo>
                    <a:pt x="0" y="871"/>
                    <a:pt x="10" y="886"/>
                    <a:pt x="23" y="886"/>
                  </a:cubicBezTo>
                  <a:cubicBezTo>
                    <a:pt x="28" y="886"/>
                    <a:pt x="33" y="883"/>
                    <a:pt x="39" y="878"/>
                  </a:cubicBezTo>
                  <a:lnTo>
                    <a:pt x="461" y="638"/>
                  </a:lnTo>
                  <a:lnTo>
                    <a:pt x="519" y="695"/>
                  </a:lnTo>
                  <a:lnTo>
                    <a:pt x="538" y="695"/>
                  </a:lnTo>
                  <a:lnTo>
                    <a:pt x="538" y="676"/>
                  </a:lnTo>
                  <a:lnTo>
                    <a:pt x="601" y="556"/>
                  </a:lnTo>
                  <a:lnTo>
                    <a:pt x="1019" y="316"/>
                  </a:lnTo>
                  <a:cubicBezTo>
                    <a:pt x="1038" y="296"/>
                    <a:pt x="1062" y="253"/>
                    <a:pt x="1062" y="234"/>
                  </a:cubicBezTo>
                  <a:lnTo>
                    <a:pt x="1062" y="37"/>
                  </a:lnTo>
                  <a:cubicBezTo>
                    <a:pt x="1062" y="11"/>
                    <a:pt x="1053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1530;p58">
              <a:extLst>
                <a:ext uri="{FF2B5EF4-FFF2-40B4-BE49-F238E27FC236}">
                  <a16:creationId xmlns:a16="http://schemas.microsoft.com/office/drawing/2014/main" id="{E539B217-5BD4-D87B-5487-7B98B5C752F9}"/>
                </a:ext>
              </a:extLst>
            </p:cNvPr>
            <p:cNvSpPr/>
            <p:nvPr/>
          </p:nvSpPr>
          <p:spPr>
            <a:xfrm>
              <a:off x="5696390" y="1909514"/>
              <a:ext cx="116535" cy="97910"/>
            </a:xfrm>
            <a:custGeom>
              <a:avLst/>
              <a:gdLst/>
              <a:ahLst/>
              <a:cxnLst/>
              <a:rect l="l" t="t" r="r" b="b"/>
              <a:pathLst>
                <a:path w="1145" h="962" extrusionOk="0">
                  <a:moveTo>
                    <a:pt x="1063" y="93"/>
                  </a:moveTo>
                  <a:lnTo>
                    <a:pt x="1063" y="279"/>
                  </a:lnTo>
                  <a:lnTo>
                    <a:pt x="1063" y="298"/>
                  </a:lnTo>
                  <a:lnTo>
                    <a:pt x="1043" y="322"/>
                  </a:lnTo>
                  <a:lnTo>
                    <a:pt x="601" y="582"/>
                  </a:lnTo>
                  <a:lnTo>
                    <a:pt x="568" y="686"/>
                  </a:lnTo>
                  <a:lnTo>
                    <a:pt x="544" y="659"/>
                  </a:lnTo>
                  <a:lnTo>
                    <a:pt x="525" y="620"/>
                  </a:lnTo>
                  <a:lnTo>
                    <a:pt x="83" y="869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39"/>
                    <a:pt x="102" y="639"/>
                  </a:cubicBezTo>
                  <a:lnTo>
                    <a:pt x="1063" y="93"/>
                  </a:lnTo>
                  <a:close/>
                  <a:moveTo>
                    <a:pt x="1082" y="0"/>
                  </a:moveTo>
                  <a:cubicBezTo>
                    <a:pt x="1063" y="0"/>
                    <a:pt x="1043" y="20"/>
                    <a:pt x="1043" y="20"/>
                  </a:cubicBezTo>
                  <a:lnTo>
                    <a:pt x="63" y="582"/>
                  </a:lnTo>
                  <a:cubicBezTo>
                    <a:pt x="44" y="582"/>
                    <a:pt x="44" y="601"/>
                    <a:pt x="25" y="620"/>
                  </a:cubicBezTo>
                  <a:cubicBezTo>
                    <a:pt x="5" y="636"/>
                    <a:pt x="2" y="652"/>
                    <a:pt x="1" y="683"/>
                  </a:cubicBezTo>
                  <a:lnTo>
                    <a:pt x="1" y="683"/>
                  </a:lnTo>
                  <a:lnTo>
                    <a:pt x="1" y="683"/>
                  </a:lnTo>
                  <a:lnTo>
                    <a:pt x="1" y="702"/>
                  </a:lnTo>
                  <a:lnTo>
                    <a:pt x="1" y="899"/>
                  </a:lnTo>
                  <a:cubicBezTo>
                    <a:pt x="1" y="899"/>
                    <a:pt x="1" y="923"/>
                    <a:pt x="25" y="942"/>
                  </a:cubicBezTo>
                  <a:cubicBezTo>
                    <a:pt x="25" y="961"/>
                    <a:pt x="44" y="961"/>
                    <a:pt x="63" y="961"/>
                  </a:cubicBezTo>
                  <a:lnTo>
                    <a:pt x="102" y="961"/>
                  </a:lnTo>
                  <a:lnTo>
                    <a:pt x="505" y="721"/>
                  </a:lnTo>
                  <a:lnTo>
                    <a:pt x="525" y="759"/>
                  </a:lnTo>
                  <a:lnTo>
                    <a:pt x="544" y="779"/>
                  </a:lnTo>
                  <a:lnTo>
                    <a:pt x="601" y="779"/>
                  </a:lnTo>
                  <a:cubicBezTo>
                    <a:pt x="626" y="759"/>
                    <a:pt x="626" y="759"/>
                    <a:pt x="626" y="740"/>
                  </a:cubicBezTo>
                  <a:lnTo>
                    <a:pt x="664" y="639"/>
                  </a:lnTo>
                  <a:lnTo>
                    <a:pt x="1082" y="399"/>
                  </a:lnTo>
                  <a:cubicBezTo>
                    <a:pt x="1106" y="380"/>
                    <a:pt x="1125" y="361"/>
                    <a:pt x="1125" y="341"/>
                  </a:cubicBezTo>
                  <a:cubicBezTo>
                    <a:pt x="1138" y="328"/>
                    <a:pt x="1143" y="313"/>
                    <a:pt x="1144" y="298"/>
                  </a:cubicBezTo>
                  <a:lnTo>
                    <a:pt x="1144" y="298"/>
                  </a:lnTo>
                  <a:lnTo>
                    <a:pt x="1144" y="298"/>
                  </a:lnTo>
                  <a:lnTo>
                    <a:pt x="1144" y="82"/>
                  </a:lnTo>
                  <a:cubicBezTo>
                    <a:pt x="1144" y="58"/>
                    <a:pt x="1144" y="39"/>
                    <a:pt x="1125" y="20"/>
                  </a:cubicBezTo>
                  <a:cubicBezTo>
                    <a:pt x="1125" y="20"/>
                    <a:pt x="1106" y="0"/>
                    <a:pt x="1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1531;p58">
              <a:extLst>
                <a:ext uri="{FF2B5EF4-FFF2-40B4-BE49-F238E27FC236}">
                  <a16:creationId xmlns:a16="http://schemas.microsoft.com/office/drawing/2014/main" id="{658077BA-8603-AB75-9A74-8D30DD73A0A1}"/>
                </a:ext>
              </a:extLst>
            </p:cNvPr>
            <p:cNvSpPr/>
            <p:nvPr/>
          </p:nvSpPr>
          <p:spPr>
            <a:xfrm>
              <a:off x="7092400" y="1462297"/>
              <a:ext cx="107681" cy="89666"/>
            </a:xfrm>
            <a:custGeom>
              <a:avLst/>
              <a:gdLst/>
              <a:ahLst/>
              <a:cxnLst/>
              <a:rect l="l" t="t" r="r" b="b"/>
              <a:pathLst>
                <a:path w="1058" h="881" extrusionOk="0">
                  <a:moveTo>
                    <a:pt x="1035" y="0"/>
                  </a:moveTo>
                  <a:cubicBezTo>
                    <a:pt x="1030" y="0"/>
                    <a:pt x="1025" y="3"/>
                    <a:pt x="1019" y="8"/>
                  </a:cubicBezTo>
                  <a:lnTo>
                    <a:pt x="58" y="570"/>
                  </a:lnTo>
                  <a:cubicBezTo>
                    <a:pt x="20" y="590"/>
                    <a:pt x="1" y="609"/>
                    <a:pt x="1" y="652"/>
                  </a:cubicBezTo>
                  <a:lnTo>
                    <a:pt x="1" y="849"/>
                  </a:lnTo>
                  <a:cubicBezTo>
                    <a:pt x="1" y="866"/>
                    <a:pt x="10" y="881"/>
                    <a:pt x="30" y="881"/>
                  </a:cubicBezTo>
                  <a:cubicBezTo>
                    <a:pt x="38" y="881"/>
                    <a:pt x="47" y="878"/>
                    <a:pt x="58" y="873"/>
                  </a:cubicBezTo>
                  <a:lnTo>
                    <a:pt x="481" y="633"/>
                  </a:lnTo>
                  <a:lnTo>
                    <a:pt x="519" y="690"/>
                  </a:lnTo>
                  <a:lnTo>
                    <a:pt x="539" y="710"/>
                  </a:lnTo>
                  <a:cubicBezTo>
                    <a:pt x="539" y="690"/>
                    <a:pt x="539" y="690"/>
                    <a:pt x="558" y="671"/>
                  </a:cubicBezTo>
                  <a:lnTo>
                    <a:pt x="601" y="570"/>
                  </a:lnTo>
                  <a:lnTo>
                    <a:pt x="1019" y="311"/>
                  </a:lnTo>
                  <a:cubicBezTo>
                    <a:pt x="1038" y="311"/>
                    <a:pt x="1057" y="272"/>
                    <a:pt x="1057" y="229"/>
                  </a:cubicBezTo>
                  <a:lnTo>
                    <a:pt x="1057" y="32"/>
                  </a:lnTo>
                  <a:cubicBezTo>
                    <a:pt x="1057" y="15"/>
                    <a:pt x="1048" y="0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1532;p58">
              <a:extLst>
                <a:ext uri="{FF2B5EF4-FFF2-40B4-BE49-F238E27FC236}">
                  <a16:creationId xmlns:a16="http://schemas.microsoft.com/office/drawing/2014/main" id="{9CA30CCA-C73A-F6B0-1E6A-4095AD1E78BD}"/>
                </a:ext>
              </a:extLst>
            </p:cNvPr>
            <p:cNvSpPr/>
            <p:nvPr/>
          </p:nvSpPr>
          <p:spPr>
            <a:xfrm>
              <a:off x="7088024" y="1459142"/>
              <a:ext cx="116433" cy="97910"/>
            </a:xfrm>
            <a:custGeom>
              <a:avLst/>
              <a:gdLst/>
              <a:ahLst/>
              <a:cxnLst/>
              <a:rect l="l" t="t" r="r" b="b"/>
              <a:pathLst>
                <a:path w="1144" h="962" extrusionOk="0">
                  <a:moveTo>
                    <a:pt x="1062" y="94"/>
                  </a:moveTo>
                  <a:lnTo>
                    <a:pt x="1062" y="260"/>
                  </a:lnTo>
                  <a:lnTo>
                    <a:pt x="1062" y="303"/>
                  </a:lnTo>
                  <a:cubicBezTo>
                    <a:pt x="1043" y="303"/>
                    <a:pt x="1043" y="323"/>
                    <a:pt x="1043" y="323"/>
                  </a:cubicBezTo>
                  <a:lnTo>
                    <a:pt x="601" y="563"/>
                  </a:lnTo>
                  <a:lnTo>
                    <a:pt x="568" y="681"/>
                  </a:lnTo>
                  <a:lnTo>
                    <a:pt x="543" y="640"/>
                  </a:lnTo>
                  <a:lnTo>
                    <a:pt x="524" y="621"/>
                  </a:lnTo>
                  <a:lnTo>
                    <a:pt x="82" y="880"/>
                  </a:lnTo>
                  <a:lnTo>
                    <a:pt x="82" y="683"/>
                  </a:lnTo>
                  <a:cubicBezTo>
                    <a:pt x="82" y="683"/>
                    <a:pt x="82" y="664"/>
                    <a:pt x="101" y="664"/>
                  </a:cubicBezTo>
                  <a:cubicBezTo>
                    <a:pt x="101" y="640"/>
                    <a:pt x="101" y="640"/>
                    <a:pt x="120" y="640"/>
                  </a:cubicBezTo>
                  <a:lnTo>
                    <a:pt x="1062" y="94"/>
                  </a:lnTo>
                  <a:close/>
                  <a:moveTo>
                    <a:pt x="1043" y="1"/>
                  </a:moveTo>
                  <a:lnTo>
                    <a:pt x="82" y="563"/>
                  </a:lnTo>
                  <a:cubicBezTo>
                    <a:pt x="44" y="582"/>
                    <a:pt x="44" y="601"/>
                    <a:pt x="20" y="621"/>
                  </a:cubicBezTo>
                  <a:cubicBezTo>
                    <a:pt x="20" y="640"/>
                    <a:pt x="0" y="664"/>
                    <a:pt x="0" y="683"/>
                  </a:cubicBezTo>
                  <a:lnTo>
                    <a:pt x="0" y="880"/>
                  </a:lnTo>
                  <a:cubicBezTo>
                    <a:pt x="0" y="904"/>
                    <a:pt x="0" y="923"/>
                    <a:pt x="20" y="923"/>
                  </a:cubicBezTo>
                  <a:cubicBezTo>
                    <a:pt x="44" y="942"/>
                    <a:pt x="63" y="962"/>
                    <a:pt x="63" y="962"/>
                  </a:cubicBezTo>
                  <a:cubicBezTo>
                    <a:pt x="82" y="962"/>
                    <a:pt x="101" y="942"/>
                    <a:pt x="120" y="942"/>
                  </a:cubicBezTo>
                  <a:lnTo>
                    <a:pt x="500" y="721"/>
                  </a:lnTo>
                  <a:lnTo>
                    <a:pt x="524" y="760"/>
                  </a:lnTo>
                  <a:lnTo>
                    <a:pt x="543" y="760"/>
                  </a:lnTo>
                  <a:lnTo>
                    <a:pt x="562" y="784"/>
                  </a:lnTo>
                  <a:lnTo>
                    <a:pt x="582" y="784"/>
                  </a:lnTo>
                  <a:lnTo>
                    <a:pt x="601" y="760"/>
                  </a:lnTo>
                  <a:cubicBezTo>
                    <a:pt x="620" y="760"/>
                    <a:pt x="620" y="741"/>
                    <a:pt x="620" y="721"/>
                  </a:cubicBezTo>
                  <a:lnTo>
                    <a:pt x="644" y="721"/>
                  </a:lnTo>
                  <a:lnTo>
                    <a:pt x="663" y="621"/>
                  </a:lnTo>
                  <a:lnTo>
                    <a:pt x="1081" y="380"/>
                  </a:lnTo>
                  <a:cubicBezTo>
                    <a:pt x="1100" y="380"/>
                    <a:pt x="1124" y="361"/>
                    <a:pt x="1124" y="342"/>
                  </a:cubicBezTo>
                  <a:cubicBezTo>
                    <a:pt x="1141" y="326"/>
                    <a:pt x="1143" y="310"/>
                    <a:pt x="1144" y="279"/>
                  </a:cubicBezTo>
                  <a:lnTo>
                    <a:pt x="1144" y="279"/>
                  </a:lnTo>
                  <a:lnTo>
                    <a:pt x="1144" y="279"/>
                  </a:lnTo>
                  <a:lnTo>
                    <a:pt x="1144" y="63"/>
                  </a:lnTo>
                  <a:cubicBezTo>
                    <a:pt x="1144" y="39"/>
                    <a:pt x="1144" y="39"/>
                    <a:pt x="1124" y="20"/>
                  </a:cubicBezTo>
                  <a:cubicBezTo>
                    <a:pt x="1124" y="1"/>
                    <a:pt x="1100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1533;p58">
              <a:extLst>
                <a:ext uri="{FF2B5EF4-FFF2-40B4-BE49-F238E27FC236}">
                  <a16:creationId xmlns:a16="http://schemas.microsoft.com/office/drawing/2014/main" id="{0107601A-8E75-D1CE-F233-1F3473B63C68}"/>
                </a:ext>
              </a:extLst>
            </p:cNvPr>
            <p:cNvSpPr/>
            <p:nvPr/>
          </p:nvSpPr>
          <p:spPr>
            <a:xfrm>
              <a:off x="6562332" y="1645601"/>
              <a:ext cx="134652" cy="107070"/>
            </a:xfrm>
            <a:custGeom>
              <a:avLst/>
              <a:gdLst/>
              <a:ahLst/>
              <a:cxnLst/>
              <a:rect l="l" t="t" r="r" b="b"/>
              <a:pathLst>
                <a:path w="1323" h="1052" extrusionOk="0">
                  <a:moveTo>
                    <a:pt x="1300" y="1"/>
                  </a:moveTo>
                  <a:cubicBezTo>
                    <a:pt x="1295" y="1"/>
                    <a:pt x="1289" y="3"/>
                    <a:pt x="1284" y="9"/>
                  </a:cubicBezTo>
                  <a:lnTo>
                    <a:pt x="164" y="653"/>
                  </a:lnTo>
                  <a:cubicBezTo>
                    <a:pt x="121" y="672"/>
                    <a:pt x="102" y="710"/>
                    <a:pt x="102" y="729"/>
                  </a:cubicBezTo>
                  <a:lnTo>
                    <a:pt x="102" y="811"/>
                  </a:lnTo>
                  <a:lnTo>
                    <a:pt x="1" y="931"/>
                  </a:lnTo>
                  <a:lnTo>
                    <a:pt x="102" y="950"/>
                  </a:lnTo>
                  <a:lnTo>
                    <a:pt x="102" y="1013"/>
                  </a:lnTo>
                  <a:cubicBezTo>
                    <a:pt x="102" y="1051"/>
                    <a:pt x="121" y="1051"/>
                    <a:pt x="164" y="1051"/>
                  </a:cubicBezTo>
                  <a:lnTo>
                    <a:pt x="1284" y="393"/>
                  </a:lnTo>
                  <a:cubicBezTo>
                    <a:pt x="1303" y="393"/>
                    <a:pt x="1322" y="350"/>
                    <a:pt x="1322" y="311"/>
                  </a:cubicBezTo>
                  <a:lnTo>
                    <a:pt x="1322" y="33"/>
                  </a:lnTo>
                  <a:cubicBezTo>
                    <a:pt x="1322" y="16"/>
                    <a:pt x="1312" y="1"/>
                    <a:pt x="1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1534;p58">
              <a:extLst>
                <a:ext uri="{FF2B5EF4-FFF2-40B4-BE49-F238E27FC236}">
                  <a16:creationId xmlns:a16="http://schemas.microsoft.com/office/drawing/2014/main" id="{F56B64E7-2667-13E4-61E4-DFDF2F80EA41}"/>
                </a:ext>
              </a:extLst>
            </p:cNvPr>
            <p:cNvSpPr/>
            <p:nvPr/>
          </p:nvSpPr>
          <p:spPr>
            <a:xfrm>
              <a:off x="6556530" y="1640614"/>
              <a:ext cx="144829" cy="115925"/>
            </a:xfrm>
            <a:custGeom>
              <a:avLst/>
              <a:gdLst/>
              <a:ahLst/>
              <a:cxnLst/>
              <a:rect l="l" t="t" r="r" b="b"/>
              <a:pathLst>
                <a:path w="1423" h="1139" extrusionOk="0">
                  <a:moveTo>
                    <a:pt x="1341" y="93"/>
                  </a:moveTo>
                  <a:lnTo>
                    <a:pt x="1341" y="360"/>
                  </a:lnTo>
                  <a:lnTo>
                    <a:pt x="1341" y="399"/>
                  </a:lnTo>
                  <a:cubicBezTo>
                    <a:pt x="1341" y="399"/>
                    <a:pt x="1321" y="399"/>
                    <a:pt x="1321" y="418"/>
                  </a:cubicBezTo>
                  <a:lnTo>
                    <a:pt x="197" y="1062"/>
                  </a:lnTo>
                  <a:lnTo>
                    <a:pt x="197" y="999"/>
                  </a:lnTo>
                  <a:lnTo>
                    <a:pt x="197" y="961"/>
                  </a:lnTo>
                  <a:lnTo>
                    <a:pt x="140" y="942"/>
                  </a:lnTo>
                  <a:lnTo>
                    <a:pt x="197" y="879"/>
                  </a:lnTo>
                  <a:lnTo>
                    <a:pt x="197" y="778"/>
                  </a:lnTo>
                  <a:cubicBezTo>
                    <a:pt x="197" y="778"/>
                    <a:pt x="197" y="759"/>
                    <a:pt x="221" y="759"/>
                  </a:cubicBezTo>
                  <a:cubicBezTo>
                    <a:pt x="221" y="740"/>
                    <a:pt x="221" y="740"/>
                    <a:pt x="241" y="740"/>
                  </a:cubicBezTo>
                  <a:lnTo>
                    <a:pt x="1341" y="93"/>
                  </a:lnTo>
                  <a:close/>
                  <a:moveTo>
                    <a:pt x="1360" y="0"/>
                  </a:moveTo>
                  <a:cubicBezTo>
                    <a:pt x="1341" y="0"/>
                    <a:pt x="1321" y="19"/>
                    <a:pt x="1321" y="19"/>
                  </a:cubicBezTo>
                  <a:lnTo>
                    <a:pt x="197" y="658"/>
                  </a:lnTo>
                  <a:cubicBezTo>
                    <a:pt x="178" y="682"/>
                    <a:pt x="159" y="702"/>
                    <a:pt x="140" y="721"/>
                  </a:cubicBezTo>
                  <a:cubicBezTo>
                    <a:pt x="140" y="740"/>
                    <a:pt x="120" y="759"/>
                    <a:pt x="120" y="778"/>
                  </a:cubicBezTo>
                  <a:lnTo>
                    <a:pt x="120" y="841"/>
                  </a:lnTo>
                  <a:lnTo>
                    <a:pt x="0" y="1019"/>
                  </a:lnTo>
                  <a:lnTo>
                    <a:pt x="120" y="1019"/>
                  </a:lnTo>
                  <a:lnTo>
                    <a:pt x="120" y="1062"/>
                  </a:lnTo>
                  <a:cubicBezTo>
                    <a:pt x="120" y="1081"/>
                    <a:pt x="140" y="1100"/>
                    <a:pt x="140" y="1119"/>
                  </a:cubicBezTo>
                  <a:cubicBezTo>
                    <a:pt x="159" y="1139"/>
                    <a:pt x="178" y="1139"/>
                    <a:pt x="197" y="1139"/>
                  </a:cubicBezTo>
                  <a:cubicBezTo>
                    <a:pt x="197" y="1139"/>
                    <a:pt x="221" y="1139"/>
                    <a:pt x="241" y="1119"/>
                  </a:cubicBezTo>
                  <a:lnTo>
                    <a:pt x="1360" y="481"/>
                  </a:lnTo>
                  <a:cubicBezTo>
                    <a:pt x="1379" y="461"/>
                    <a:pt x="1398" y="461"/>
                    <a:pt x="1398" y="442"/>
                  </a:cubicBezTo>
                  <a:cubicBezTo>
                    <a:pt x="1411" y="429"/>
                    <a:pt x="1417" y="413"/>
                    <a:pt x="1420" y="397"/>
                  </a:cubicBezTo>
                  <a:lnTo>
                    <a:pt x="1420" y="397"/>
                  </a:lnTo>
                  <a:lnTo>
                    <a:pt x="1422" y="399"/>
                  </a:lnTo>
                  <a:lnTo>
                    <a:pt x="1422" y="380"/>
                  </a:lnTo>
                  <a:lnTo>
                    <a:pt x="1422" y="82"/>
                  </a:lnTo>
                  <a:cubicBezTo>
                    <a:pt x="1422" y="58"/>
                    <a:pt x="1422" y="39"/>
                    <a:pt x="1398" y="39"/>
                  </a:cubicBezTo>
                  <a:cubicBezTo>
                    <a:pt x="1398" y="19"/>
                    <a:pt x="1379" y="0"/>
                    <a:pt x="1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1535;p58">
              <a:extLst>
                <a:ext uri="{FF2B5EF4-FFF2-40B4-BE49-F238E27FC236}">
                  <a16:creationId xmlns:a16="http://schemas.microsoft.com/office/drawing/2014/main" id="{92682BF6-E882-1AC1-A2D3-5485930572B8}"/>
                </a:ext>
              </a:extLst>
            </p:cNvPr>
            <p:cNvSpPr/>
            <p:nvPr/>
          </p:nvSpPr>
          <p:spPr>
            <a:xfrm>
              <a:off x="5763870" y="2289658"/>
              <a:ext cx="134652" cy="107782"/>
            </a:xfrm>
            <a:custGeom>
              <a:avLst/>
              <a:gdLst/>
              <a:ahLst/>
              <a:cxnLst/>
              <a:rect l="l" t="t" r="r" b="b"/>
              <a:pathLst>
                <a:path w="1323" h="1059" extrusionOk="0">
                  <a:moveTo>
                    <a:pt x="1289" y="0"/>
                  </a:moveTo>
                  <a:cubicBezTo>
                    <a:pt x="1281" y="0"/>
                    <a:pt x="1271" y="3"/>
                    <a:pt x="1260" y="8"/>
                  </a:cubicBezTo>
                  <a:lnTo>
                    <a:pt x="140" y="671"/>
                  </a:lnTo>
                  <a:cubicBezTo>
                    <a:pt x="121" y="671"/>
                    <a:pt x="102" y="709"/>
                    <a:pt x="102" y="748"/>
                  </a:cubicBezTo>
                  <a:lnTo>
                    <a:pt x="102" y="810"/>
                  </a:lnTo>
                  <a:lnTo>
                    <a:pt x="1" y="949"/>
                  </a:lnTo>
                  <a:lnTo>
                    <a:pt x="102" y="949"/>
                  </a:lnTo>
                  <a:lnTo>
                    <a:pt x="102" y="1031"/>
                  </a:lnTo>
                  <a:cubicBezTo>
                    <a:pt x="102" y="1045"/>
                    <a:pt x="111" y="1058"/>
                    <a:pt x="124" y="1058"/>
                  </a:cubicBezTo>
                  <a:cubicBezTo>
                    <a:pt x="129" y="1058"/>
                    <a:pt x="135" y="1056"/>
                    <a:pt x="140" y="1050"/>
                  </a:cubicBezTo>
                  <a:lnTo>
                    <a:pt x="1260" y="406"/>
                  </a:lnTo>
                  <a:cubicBezTo>
                    <a:pt x="1303" y="387"/>
                    <a:pt x="1322" y="349"/>
                    <a:pt x="1322" y="330"/>
                  </a:cubicBezTo>
                  <a:lnTo>
                    <a:pt x="1322" y="46"/>
                  </a:lnTo>
                  <a:cubicBezTo>
                    <a:pt x="1322" y="18"/>
                    <a:pt x="1312" y="0"/>
                    <a:pt x="1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1536;p58">
              <a:extLst>
                <a:ext uri="{FF2B5EF4-FFF2-40B4-BE49-F238E27FC236}">
                  <a16:creationId xmlns:a16="http://schemas.microsoft.com/office/drawing/2014/main" id="{DDBE8F2B-0F2B-A822-D7D4-DAE6F57CC9A7}"/>
                </a:ext>
              </a:extLst>
            </p:cNvPr>
            <p:cNvSpPr/>
            <p:nvPr/>
          </p:nvSpPr>
          <p:spPr>
            <a:xfrm>
              <a:off x="5755626" y="2286503"/>
              <a:ext cx="146763" cy="113991"/>
            </a:xfrm>
            <a:custGeom>
              <a:avLst/>
              <a:gdLst/>
              <a:ahLst/>
              <a:cxnLst/>
              <a:rect l="l" t="t" r="r" b="b"/>
              <a:pathLst>
                <a:path w="1442" h="1120" extrusionOk="0">
                  <a:moveTo>
                    <a:pt x="1365" y="77"/>
                  </a:moveTo>
                  <a:lnTo>
                    <a:pt x="1365" y="361"/>
                  </a:lnTo>
                  <a:lnTo>
                    <a:pt x="1341" y="380"/>
                  </a:lnTo>
                  <a:cubicBezTo>
                    <a:pt x="1341" y="380"/>
                    <a:pt x="1341" y="399"/>
                    <a:pt x="1321" y="399"/>
                  </a:cubicBezTo>
                  <a:lnTo>
                    <a:pt x="221" y="1027"/>
                  </a:lnTo>
                  <a:lnTo>
                    <a:pt x="221" y="980"/>
                  </a:lnTo>
                  <a:lnTo>
                    <a:pt x="221" y="942"/>
                  </a:lnTo>
                  <a:lnTo>
                    <a:pt x="164" y="942"/>
                  </a:lnTo>
                  <a:lnTo>
                    <a:pt x="221" y="860"/>
                  </a:lnTo>
                  <a:lnTo>
                    <a:pt x="221" y="779"/>
                  </a:lnTo>
                  <a:lnTo>
                    <a:pt x="221" y="740"/>
                  </a:lnTo>
                  <a:cubicBezTo>
                    <a:pt x="240" y="740"/>
                    <a:pt x="240" y="721"/>
                    <a:pt x="240" y="721"/>
                  </a:cubicBezTo>
                  <a:lnTo>
                    <a:pt x="1365" y="77"/>
                  </a:lnTo>
                  <a:close/>
                  <a:moveTo>
                    <a:pt x="1321" y="0"/>
                  </a:moveTo>
                  <a:lnTo>
                    <a:pt x="202" y="658"/>
                  </a:lnTo>
                  <a:cubicBezTo>
                    <a:pt x="183" y="658"/>
                    <a:pt x="164" y="678"/>
                    <a:pt x="164" y="702"/>
                  </a:cubicBezTo>
                  <a:cubicBezTo>
                    <a:pt x="144" y="717"/>
                    <a:pt x="140" y="733"/>
                    <a:pt x="140" y="759"/>
                  </a:cubicBezTo>
                  <a:lnTo>
                    <a:pt x="140" y="759"/>
                  </a:lnTo>
                  <a:lnTo>
                    <a:pt x="140" y="759"/>
                  </a:lnTo>
                  <a:lnTo>
                    <a:pt x="140" y="779"/>
                  </a:lnTo>
                  <a:lnTo>
                    <a:pt x="140" y="841"/>
                  </a:lnTo>
                  <a:lnTo>
                    <a:pt x="0" y="1000"/>
                  </a:lnTo>
                  <a:lnTo>
                    <a:pt x="140" y="1019"/>
                  </a:lnTo>
                  <a:lnTo>
                    <a:pt x="140" y="1062"/>
                  </a:lnTo>
                  <a:cubicBezTo>
                    <a:pt x="140" y="1081"/>
                    <a:pt x="140" y="1081"/>
                    <a:pt x="164" y="1100"/>
                  </a:cubicBezTo>
                  <a:cubicBezTo>
                    <a:pt x="164" y="1120"/>
                    <a:pt x="183" y="1120"/>
                    <a:pt x="202" y="1120"/>
                  </a:cubicBezTo>
                  <a:lnTo>
                    <a:pt x="240" y="1120"/>
                  </a:lnTo>
                  <a:lnTo>
                    <a:pt x="1384" y="461"/>
                  </a:lnTo>
                  <a:lnTo>
                    <a:pt x="1365" y="461"/>
                  </a:lnTo>
                  <a:cubicBezTo>
                    <a:pt x="1384" y="461"/>
                    <a:pt x="1403" y="437"/>
                    <a:pt x="1422" y="418"/>
                  </a:cubicBezTo>
                  <a:cubicBezTo>
                    <a:pt x="1422" y="399"/>
                    <a:pt x="1441" y="380"/>
                    <a:pt x="1441" y="361"/>
                  </a:cubicBezTo>
                  <a:lnTo>
                    <a:pt x="1441" y="77"/>
                  </a:lnTo>
                  <a:cubicBezTo>
                    <a:pt x="1441" y="58"/>
                    <a:pt x="1441" y="39"/>
                    <a:pt x="1422" y="19"/>
                  </a:cubicBezTo>
                  <a:cubicBezTo>
                    <a:pt x="1403" y="0"/>
                    <a:pt x="1384" y="0"/>
                    <a:pt x="1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1537;p58">
              <a:extLst>
                <a:ext uri="{FF2B5EF4-FFF2-40B4-BE49-F238E27FC236}">
                  <a16:creationId xmlns:a16="http://schemas.microsoft.com/office/drawing/2014/main" id="{F3AB1584-0B0F-6B49-82A3-9DA6A0AAF81D}"/>
                </a:ext>
              </a:extLst>
            </p:cNvPr>
            <p:cNvSpPr/>
            <p:nvPr/>
          </p:nvSpPr>
          <p:spPr>
            <a:xfrm>
              <a:off x="5868296" y="2029816"/>
              <a:ext cx="60456" cy="75010"/>
            </a:xfrm>
            <a:custGeom>
              <a:avLst/>
              <a:gdLst/>
              <a:ahLst/>
              <a:cxnLst/>
              <a:rect l="l" t="t" r="r" b="b"/>
              <a:pathLst>
                <a:path w="594" h="737" extrusionOk="0">
                  <a:moveTo>
                    <a:pt x="296" y="0"/>
                  </a:moveTo>
                  <a:cubicBezTo>
                    <a:pt x="277" y="0"/>
                    <a:pt x="258" y="19"/>
                    <a:pt x="234" y="58"/>
                  </a:cubicBezTo>
                  <a:lnTo>
                    <a:pt x="17" y="658"/>
                  </a:lnTo>
                  <a:cubicBezTo>
                    <a:pt x="0" y="704"/>
                    <a:pt x="8" y="736"/>
                    <a:pt x="28" y="736"/>
                  </a:cubicBezTo>
                  <a:cubicBezTo>
                    <a:pt x="36" y="736"/>
                    <a:pt x="45" y="731"/>
                    <a:pt x="56" y="721"/>
                  </a:cubicBezTo>
                  <a:lnTo>
                    <a:pt x="536" y="461"/>
                  </a:lnTo>
                  <a:cubicBezTo>
                    <a:pt x="575" y="418"/>
                    <a:pt x="594" y="380"/>
                    <a:pt x="575" y="341"/>
                  </a:cubicBezTo>
                  <a:lnTo>
                    <a:pt x="334" y="19"/>
                  </a:lnTo>
                  <a:cubicBezTo>
                    <a:pt x="315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1538;p58">
              <a:extLst>
                <a:ext uri="{FF2B5EF4-FFF2-40B4-BE49-F238E27FC236}">
                  <a16:creationId xmlns:a16="http://schemas.microsoft.com/office/drawing/2014/main" id="{7AB0185A-415A-4211-BE9C-DDBFF1988793}"/>
                </a:ext>
              </a:extLst>
            </p:cNvPr>
            <p:cNvSpPr/>
            <p:nvPr/>
          </p:nvSpPr>
          <p:spPr>
            <a:xfrm>
              <a:off x="5863614" y="2025338"/>
              <a:ext cx="67580" cy="83763"/>
            </a:xfrm>
            <a:custGeom>
              <a:avLst/>
              <a:gdLst/>
              <a:ahLst/>
              <a:cxnLst/>
              <a:rect l="l" t="t" r="r" b="b"/>
              <a:pathLst>
                <a:path w="664" h="823" extrusionOk="0">
                  <a:moveTo>
                    <a:pt x="347" y="89"/>
                  </a:moveTo>
                  <a:lnTo>
                    <a:pt x="582" y="404"/>
                  </a:lnTo>
                  <a:lnTo>
                    <a:pt x="582" y="424"/>
                  </a:lnTo>
                  <a:cubicBezTo>
                    <a:pt x="582" y="424"/>
                    <a:pt x="582" y="443"/>
                    <a:pt x="563" y="462"/>
                  </a:cubicBezTo>
                  <a:lnTo>
                    <a:pt x="86" y="744"/>
                  </a:lnTo>
                  <a:lnTo>
                    <a:pt x="86" y="744"/>
                  </a:lnTo>
                  <a:cubicBezTo>
                    <a:pt x="88" y="739"/>
                    <a:pt x="93" y="733"/>
                    <a:pt x="102" y="722"/>
                  </a:cubicBezTo>
                  <a:lnTo>
                    <a:pt x="323" y="121"/>
                  </a:lnTo>
                  <a:cubicBezTo>
                    <a:pt x="331" y="104"/>
                    <a:pt x="340" y="94"/>
                    <a:pt x="347" y="89"/>
                  </a:cubicBezTo>
                  <a:close/>
                  <a:moveTo>
                    <a:pt x="323" y="1"/>
                  </a:moveTo>
                  <a:cubicBezTo>
                    <a:pt x="280" y="25"/>
                    <a:pt x="260" y="63"/>
                    <a:pt x="260" y="83"/>
                  </a:cubicBezTo>
                  <a:lnTo>
                    <a:pt x="20" y="702"/>
                  </a:lnTo>
                  <a:cubicBezTo>
                    <a:pt x="1" y="722"/>
                    <a:pt x="1" y="746"/>
                    <a:pt x="1" y="765"/>
                  </a:cubicBezTo>
                  <a:cubicBezTo>
                    <a:pt x="1" y="765"/>
                    <a:pt x="1" y="784"/>
                    <a:pt x="20" y="803"/>
                  </a:cubicBezTo>
                  <a:cubicBezTo>
                    <a:pt x="39" y="822"/>
                    <a:pt x="63" y="822"/>
                    <a:pt x="63" y="822"/>
                  </a:cubicBezTo>
                  <a:cubicBezTo>
                    <a:pt x="83" y="822"/>
                    <a:pt x="102" y="822"/>
                    <a:pt x="121" y="803"/>
                  </a:cubicBezTo>
                  <a:lnTo>
                    <a:pt x="601" y="544"/>
                  </a:lnTo>
                  <a:cubicBezTo>
                    <a:pt x="640" y="505"/>
                    <a:pt x="664" y="462"/>
                    <a:pt x="664" y="424"/>
                  </a:cubicBezTo>
                  <a:cubicBezTo>
                    <a:pt x="664" y="404"/>
                    <a:pt x="664" y="385"/>
                    <a:pt x="640" y="361"/>
                  </a:cubicBezTo>
                  <a:lnTo>
                    <a:pt x="424" y="25"/>
                  </a:lnTo>
                  <a:cubicBezTo>
                    <a:pt x="400" y="1"/>
                    <a:pt x="380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1539;p58">
              <a:extLst>
                <a:ext uri="{FF2B5EF4-FFF2-40B4-BE49-F238E27FC236}">
                  <a16:creationId xmlns:a16="http://schemas.microsoft.com/office/drawing/2014/main" id="{C79A0508-BD58-7369-BA6C-1D68201846EF}"/>
                </a:ext>
              </a:extLst>
            </p:cNvPr>
            <p:cNvSpPr/>
            <p:nvPr/>
          </p:nvSpPr>
          <p:spPr>
            <a:xfrm>
              <a:off x="6290071" y="1469422"/>
              <a:ext cx="60659" cy="76130"/>
            </a:xfrm>
            <a:custGeom>
              <a:avLst/>
              <a:gdLst/>
              <a:ahLst/>
              <a:cxnLst/>
              <a:rect l="l" t="t" r="r" b="b"/>
              <a:pathLst>
                <a:path w="596" h="748" extrusionOk="0">
                  <a:moveTo>
                    <a:pt x="293" y="1"/>
                  </a:moveTo>
                  <a:cubicBezTo>
                    <a:pt x="274" y="20"/>
                    <a:pt x="255" y="39"/>
                    <a:pt x="255" y="58"/>
                  </a:cubicBezTo>
                  <a:lnTo>
                    <a:pt x="15" y="683"/>
                  </a:lnTo>
                  <a:cubicBezTo>
                    <a:pt x="0" y="726"/>
                    <a:pt x="7" y="748"/>
                    <a:pt x="28" y="748"/>
                  </a:cubicBezTo>
                  <a:cubicBezTo>
                    <a:pt x="35" y="748"/>
                    <a:pt x="43" y="745"/>
                    <a:pt x="53" y="741"/>
                  </a:cubicBezTo>
                  <a:lnTo>
                    <a:pt x="533" y="462"/>
                  </a:lnTo>
                  <a:cubicBezTo>
                    <a:pt x="577" y="443"/>
                    <a:pt x="596" y="380"/>
                    <a:pt x="577" y="342"/>
                  </a:cubicBezTo>
                  <a:lnTo>
                    <a:pt x="336" y="20"/>
                  </a:lnTo>
                  <a:cubicBezTo>
                    <a:pt x="336" y="1"/>
                    <a:pt x="317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1540;p58">
              <a:extLst>
                <a:ext uri="{FF2B5EF4-FFF2-40B4-BE49-F238E27FC236}">
                  <a16:creationId xmlns:a16="http://schemas.microsoft.com/office/drawing/2014/main" id="{8E0400DC-E00D-8D0E-E6FC-86B83B529E7F}"/>
                </a:ext>
              </a:extLst>
            </p:cNvPr>
            <p:cNvSpPr/>
            <p:nvPr/>
          </p:nvSpPr>
          <p:spPr>
            <a:xfrm>
              <a:off x="6287628" y="1465554"/>
              <a:ext cx="67071" cy="83152"/>
            </a:xfrm>
            <a:custGeom>
              <a:avLst/>
              <a:gdLst/>
              <a:ahLst/>
              <a:cxnLst/>
              <a:rect l="l" t="t" r="r" b="b"/>
              <a:pathLst>
                <a:path w="659" h="817" extrusionOk="0">
                  <a:moveTo>
                    <a:pt x="341" y="77"/>
                  </a:moveTo>
                  <a:lnTo>
                    <a:pt x="557" y="418"/>
                  </a:lnTo>
                  <a:lnTo>
                    <a:pt x="581" y="418"/>
                  </a:lnTo>
                  <a:cubicBezTo>
                    <a:pt x="581" y="437"/>
                    <a:pt x="557" y="457"/>
                    <a:pt x="538" y="457"/>
                  </a:cubicBezTo>
                  <a:lnTo>
                    <a:pt x="77" y="729"/>
                  </a:lnTo>
                  <a:lnTo>
                    <a:pt x="77" y="729"/>
                  </a:lnTo>
                  <a:lnTo>
                    <a:pt x="77" y="721"/>
                  </a:lnTo>
                  <a:lnTo>
                    <a:pt x="317" y="120"/>
                  </a:lnTo>
                  <a:cubicBezTo>
                    <a:pt x="317" y="96"/>
                    <a:pt x="341" y="77"/>
                    <a:pt x="341" y="77"/>
                  </a:cubicBezTo>
                  <a:close/>
                  <a:moveTo>
                    <a:pt x="341" y="0"/>
                  </a:moveTo>
                  <a:cubicBezTo>
                    <a:pt x="317" y="0"/>
                    <a:pt x="317" y="0"/>
                    <a:pt x="298" y="20"/>
                  </a:cubicBezTo>
                  <a:cubicBezTo>
                    <a:pt x="279" y="20"/>
                    <a:pt x="260" y="58"/>
                    <a:pt x="240" y="96"/>
                  </a:cubicBezTo>
                  <a:lnTo>
                    <a:pt x="0" y="697"/>
                  </a:lnTo>
                  <a:lnTo>
                    <a:pt x="0" y="759"/>
                  </a:lnTo>
                  <a:lnTo>
                    <a:pt x="0" y="798"/>
                  </a:lnTo>
                  <a:cubicBezTo>
                    <a:pt x="19" y="817"/>
                    <a:pt x="39" y="817"/>
                    <a:pt x="58" y="817"/>
                  </a:cubicBezTo>
                  <a:cubicBezTo>
                    <a:pt x="77" y="817"/>
                    <a:pt x="77" y="817"/>
                    <a:pt x="101" y="798"/>
                  </a:cubicBezTo>
                  <a:lnTo>
                    <a:pt x="581" y="538"/>
                  </a:lnTo>
                  <a:cubicBezTo>
                    <a:pt x="620" y="519"/>
                    <a:pt x="658" y="457"/>
                    <a:pt x="658" y="418"/>
                  </a:cubicBezTo>
                  <a:cubicBezTo>
                    <a:pt x="658" y="399"/>
                    <a:pt x="639" y="380"/>
                    <a:pt x="639" y="361"/>
                  </a:cubicBezTo>
                  <a:lnTo>
                    <a:pt x="399" y="20"/>
                  </a:lnTo>
                  <a:lnTo>
                    <a:pt x="399" y="39"/>
                  </a:lnTo>
                  <a:cubicBezTo>
                    <a:pt x="380" y="20"/>
                    <a:pt x="360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1541;p58">
              <a:extLst>
                <a:ext uri="{FF2B5EF4-FFF2-40B4-BE49-F238E27FC236}">
                  <a16:creationId xmlns:a16="http://schemas.microsoft.com/office/drawing/2014/main" id="{384EBF7B-8614-8237-5800-00DB5CCA5323}"/>
                </a:ext>
              </a:extLst>
            </p:cNvPr>
            <p:cNvSpPr/>
            <p:nvPr/>
          </p:nvSpPr>
          <p:spPr>
            <a:xfrm>
              <a:off x="5951208" y="2324887"/>
              <a:ext cx="1876675" cy="1216546"/>
            </a:xfrm>
            <a:custGeom>
              <a:avLst/>
              <a:gdLst/>
              <a:ahLst/>
              <a:cxnLst/>
              <a:rect l="l" t="t" r="r" b="b"/>
              <a:pathLst>
                <a:path w="18439" h="11953" extrusionOk="0">
                  <a:moveTo>
                    <a:pt x="11833" y="0"/>
                  </a:moveTo>
                  <a:lnTo>
                    <a:pt x="0" y="6889"/>
                  </a:lnTo>
                  <a:cubicBezTo>
                    <a:pt x="341" y="7149"/>
                    <a:pt x="6366" y="11770"/>
                    <a:pt x="6606" y="11953"/>
                  </a:cubicBezTo>
                  <a:lnTo>
                    <a:pt x="18438" y="5064"/>
                  </a:lnTo>
                  <a:cubicBezTo>
                    <a:pt x="18198" y="4886"/>
                    <a:pt x="12174" y="260"/>
                    <a:pt x="11833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alpha val="52230"/>
                  </a:schemeClr>
                </a:gs>
                <a:gs pos="34000">
                  <a:srgbClr val="4CEEFD">
                    <a:alpha val="31372"/>
                    <a:alpha val="52230"/>
                  </a:srgbClr>
                </a:gs>
                <a:gs pos="100000">
                  <a:srgbClr val="4CEEFD">
                    <a:alpha val="0"/>
                    <a:alpha val="5223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1542;p58">
              <a:extLst>
                <a:ext uri="{FF2B5EF4-FFF2-40B4-BE49-F238E27FC236}">
                  <a16:creationId xmlns:a16="http://schemas.microsoft.com/office/drawing/2014/main" id="{B5BEF1E1-16BA-4AFC-0ADD-0F4040E460A7}"/>
                </a:ext>
              </a:extLst>
            </p:cNvPr>
            <p:cNvSpPr/>
            <p:nvPr/>
          </p:nvSpPr>
          <p:spPr>
            <a:xfrm>
              <a:off x="7175295" y="3001615"/>
              <a:ext cx="32365" cy="20152"/>
            </a:xfrm>
            <a:custGeom>
              <a:avLst/>
              <a:gdLst/>
              <a:ahLst/>
              <a:cxnLst/>
              <a:rect l="l" t="t" r="r" b="b"/>
              <a:pathLst>
                <a:path w="318" h="198" extrusionOk="0">
                  <a:moveTo>
                    <a:pt x="159" y="0"/>
                  </a:moveTo>
                  <a:lnTo>
                    <a:pt x="0" y="96"/>
                  </a:lnTo>
                  <a:lnTo>
                    <a:pt x="139" y="197"/>
                  </a:lnTo>
                  <a:lnTo>
                    <a:pt x="317" y="12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1543;p58">
              <a:extLst>
                <a:ext uri="{FF2B5EF4-FFF2-40B4-BE49-F238E27FC236}">
                  <a16:creationId xmlns:a16="http://schemas.microsoft.com/office/drawing/2014/main" id="{815249EB-94F0-3A18-04A1-61212F89C016}"/>
                </a:ext>
              </a:extLst>
            </p:cNvPr>
            <p:cNvSpPr/>
            <p:nvPr/>
          </p:nvSpPr>
          <p:spPr>
            <a:xfrm>
              <a:off x="7165016" y="2993269"/>
              <a:ext cx="52924" cy="36742"/>
            </a:xfrm>
            <a:custGeom>
              <a:avLst/>
              <a:gdLst/>
              <a:ahLst/>
              <a:cxnLst/>
              <a:rect l="l" t="t" r="r" b="b"/>
              <a:pathLst>
                <a:path w="520" h="361" extrusionOk="0">
                  <a:moveTo>
                    <a:pt x="260" y="82"/>
                  </a:moveTo>
                  <a:lnTo>
                    <a:pt x="418" y="202"/>
                  </a:lnTo>
                  <a:lnTo>
                    <a:pt x="240" y="279"/>
                  </a:lnTo>
                  <a:lnTo>
                    <a:pt x="101" y="178"/>
                  </a:lnTo>
                  <a:lnTo>
                    <a:pt x="260" y="82"/>
                  </a:lnTo>
                  <a:close/>
                  <a:moveTo>
                    <a:pt x="260" y="0"/>
                  </a:moveTo>
                  <a:lnTo>
                    <a:pt x="140" y="82"/>
                  </a:lnTo>
                  <a:lnTo>
                    <a:pt x="101" y="82"/>
                  </a:lnTo>
                  <a:lnTo>
                    <a:pt x="82" y="101"/>
                  </a:lnTo>
                  <a:cubicBezTo>
                    <a:pt x="58" y="120"/>
                    <a:pt x="58" y="120"/>
                    <a:pt x="39" y="120"/>
                  </a:cubicBezTo>
                  <a:lnTo>
                    <a:pt x="0" y="159"/>
                  </a:lnTo>
                  <a:lnTo>
                    <a:pt x="0" y="178"/>
                  </a:lnTo>
                  <a:lnTo>
                    <a:pt x="20" y="178"/>
                  </a:lnTo>
                  <a:lnTo>
                    <a:pt x="202" y="322"/>
                  </a:lnTo>
                  <a:cubicBezTo>
                    <a:pt x="202" y="322"/>
                    <a:pt x="221" y="341"/>
                    <a:pt x="221" y="361"/>
                  </a:cubicBezTo>
                  <a:lnTo>
                    <a:pt x="240" y="361"/>
                  </a:lnTo>
                  <a:lnTo>
                    <a:pt x="519" y="202"/>
                  </a:lnTo>
                  <a:lnTo>
                    <a:pt x="500" y="178"/>
                  </a:lnTo>
                  <a:lnTo>
                    <a:pt x="322" y="58"/>
                  </a:lnTo>
                  <a:cubicBezTo>
                    <a:pt x="298" y="39"/>
                    <a:pt x="298" y="2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1544;p58">
              <a:extLst>
                <a:ext uri="{FF2B5EF4-FFF2-40B4-BE49-F238E27FC236}">
                  <a16:creationId xmlns:a16="http://schemas.microsoft.com/office/drawing/2014/main" id="{79F03113-A49D-38AC-4A09-C24ABE1F4418}"/>
                </a:ext>
              </a:extLst>
            </p:cNvPr>
            <p:cNvSpPr/>
            <p:nvPr/>
          </p:nvSpPr>
          <p:spPr>
            <a:xfrm>
              <a:off x="7142522" y="2970776"/>
              <a:ext cx="185439" cy="110123"/>
            </a:xfrm>
            <a:custGeom>
              <a:avLst/>
              <a:gdLst/>
              <a:ahLst/>
              <a:cxnLst/>
              <a:rect l="l" t="t" r="r" b="b"/>
              <a:pathLst>
                <a:path w="1822" h="1082" extrusionOk="0">
                  <a:moveTo>
                    <a:pt x="1624" y="0"/>
                  </a:moveTo>
                  <a:lnTo>
                    <a:pt x="0" y="942"/>
                  </a:lnTo>
                  <a:lnTo>
                    <a:pt x="202" y="1081"/>
                  </a:lnTo>
                  <a:lnTo>
                    <a:pt x="1821" y="14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1545;p58">
              <a:extLst>
                <a:ext uri="{FF2B5EF4-FFF2-40B4-BE49-F238E27FC236}">
                  <a16:creationId xmlns:a16="http://schemas.microsoft.com/office/drawing/2014/main" id="{2300E88E-4E43-6B87-4A72-CFC038F8481D}"/>
                </a:ext>
              </a:extLst>
            </p:cNvPr>
            <p:cNvSpPr/>
            <p:nvPr/>
          </p:nvSpPr>
          <p:spPr>
            <a:xfrm>
              <a:off x="7132242" y="2962430"/>
              <a:ext cx="205896" cy="126713"/>
            </a:xfrm>
            <a:custGeom>
              <a:avLst/>
              <a:gdLst/>
              <a:ahLst/>
              <a:cxnLst/>
              <a:rect l="l" t="t" r="r" b="b"/>
              <a:pathLst>
                <a:path w="2023" h="1245" extrusionOk="0">
                  <a:moveTo>
                    <a:pt x="1725" y="82"/>
                  </a:moveTo>
                  <a:lnTo>
                    <a:pt x="1922" y="222"/>
                  </a:lnTo>
                  <a:lnTo>
                    <a:pt x="303" y="1163"/>
                  </a:lnTo>
                  <a:lnTo>
                    <a:pt x="101" y="1024"/>
                  </a:lnTo>
                  <a:lnTo>
                    <a:pt x="1725" y="82"/>
                  </a:lnTo>
                  <a:close/>
                  <a:moveTo>
                    <a:pt x="1701" y="1"/>
                  </a:moveTo>
                  <a:cubicBezTo>
                    <a:pt x="1701" y="25"/>
                    <a:pt x="1682" y="44"/>
                    <a:pt x="1682" y="44"/>
                  </a:cubicBezTo>
                  <a:lnTo>
                    <a:pt x="1485" y="145"/>
                  </a:lnTo>
                  <a:cubicBezTo>
                    <a:pt x="1461" y="164"/>
                    <a:pt x="1461" y="164"/>
                    <a:pt x="1442" y="164"/>
                  </a:cubicBezTo>
                  <a:lnTo>
                    <a:pt x="1422" y="183"/>
                  </a:lnTo>
                  <a:cubicBezTo>
                    <a:pt x="1403" y="183"/>
                    <a:pt x="1403" y="203"/>
                    <a:pt x="1384" y="203"/>
                  </a:cubicBezTo>
                  <a:lnTo>
                    <a:pt x="1201" y="323"/>
                  </a:lnTo>
                  <a:lnTo>
                    <a:pt x="1144" y="323"/>
                  </a:lnTo>
                  <a:lnTo>
                    <a:pt x="1125" y="342"/>
                  </a:lnTo>
                  <a:cubicBezTo>
                    <a:pt x="1125" y="361"/>
                    <a:pt x="1101" y="361"/>
                    <a:pt x="1101" y="385"/>
                  </a:cubicBezTo>
                  <a:lnTo>
                    <a:pt x="904" y="481"/>
                  </a:lnTo>
                  <a:cubicBezTo>
                    <a:pt x="884" y="505"/>
                    <a:pt x="884" y="505"/>
                    <a:pt x="860" y="505"/>
                  </a:cubicBezTo>
                  <a:lnTo>
                    <a:pt x="841" y="505"/>
                  </a:lnTo>
                  <a:lnTo>
                    <a:pt x="562" y="664"/>
                  </a:lnTo>
                  <a:lnTo>
                    <a:pt x="543" y="683"/>
                  </a:lnTo>
                  <a:cubicBezTo>
                    <a:pt x="543" y="702"/>
                    <a:pt x="524" y="702"/>
                    <a:pt x="524" y="702"/>
                  </a:cubicBezTo>
                  <a:lnTo>
                    <a:pt x="322" y="822"/>
                  </a:lnTo>
                  <a:cubicBezTo>
                    <a:pt x="303" y="822"/>
                    <a:pt x="303" y="841"/>
                    <a:pt x="284" y="841"/>
                  </a:cubicBezTo>
                  <a:lnTo>
                    <a:pt x="241" y="841"/>
                  </a:lnTo>
                  <a:cubicBezTo>
                    <a:pt x="241" y="865"/>
                    <a:pt x="241" y="885"/>
                    <a:pt x="221" y="885"/>
                  </a:cubicBezTo>
                  <a:lnTo>
                    <a:pt x="20" y="1005"/>
                  </a:lnTo>
                  <a:cubicBezTo>
                    <a:pt x="0" y="1005"/>
                    <a:pt x="0" y="1005"/>
                    <a:pt x="0" y="1024"/>
                  </a:cubicBezTo>
                  <a:lnTo>
                    <a:pt x="44" y="1024"/>
                  </a:lnTo>
                  <a:lnTo>
                    <a:pt x="260" y="1183"/>
                  </a:lnTo>
                  <a:cubicBezTo>
                    <a:pt x="284" y="1202"/>
                    <a:pt x="284" y="1226"/>
                    <a:pt x="284" y="1245"/>
                  </a:cubicBezTo>
                  <a:lnTo>
                    <a:pt x="342" y="1245"/>
                  </a:lnTo>
                  <a:lnTo>
                    <a:pt x="2004" y="284"/>
                  </a:lnTo>
                  <a:cubicBezTo>
                    <a:pt x="2004" y="284"/>
                    <a:pt x="2023" y="265"/>
                    <a:pt x="2023" y="241"/>
                  </a:cubicBezTo>
                  <a:cubicBezTo>
                    <a:pt x="2023" y="222"/>
                    <a:pt x="2004" y="222"/>
                    <a:pt x="2004" y="222"/>
                  </a:cubicBezTo>
                  <a:lnTo>
                    <a:pt x="1783" y="63"/>
                  </a:lnTo>
                  <a:cubicBezTo>
                    <a:pt x="1764" y="44"/>
                    <a:pt x="1764" y="44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1546;p58">
              <a:extLst>
                <a:ext uri="{FF2B5EF4-FFF2-40B4-BE49-F238E27FC236}">
                  <a16:creationId xmlns:a16="http://schemas.microsoft.com/office/drawing/2014/main" id="{580137A8-FDD7-5B89-DCFC-44F59D56C975}"/>
                </a:ext>
              </a:extLst>
            </p:cNvPr>
            <p:cNvSpPr/>
            <p:nvPr/>
          </p:nvSpPr>
          <p:spPr>
            <a:xfrm>
              <a:off x="6901915" y="3005483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303" y="39"/>
                  </a:moveTo>
                  <a:lnTo>
                    <a:pt x="404" y="121"/>
                  </a:lnTo>
                  <a:cubicBezTo>
                    <a:pt x="423" y="121"/>
                    <a:pt x="423" y="140"/>
                    <a:pt x="404" y="140"/>
                  </a:cubicBezTo>
                  <a:lnTo>
                    <a:pt x="202" y="260"/>
                  </a:lnTo>
                  <a:lnTo>
                    <a:pt x="164" y="260"/>
                  </a:lnTo>
                  <a:lnTo>
                    <a:pt x="63" y="178"/>
                  </a:lnTo>
                  <a:cubicBezTo>
                    <a:pt x="44" y="178"/>
                    <a:pt x="44" y="159"/>
                    <a:pt x="63" y="159"/>
                  </a:cubicBezTo>
                  <a:lnTo>
                    <a:pt x="265" y="39"/>
                  </a:lnTo>
                  <a:close/>
                  <a:moveTo>
                    <a:pt x="241" y="0"/>
                  </a:moveTo>
                  <a:lnTo>
                    <a:pt x="44" y="121"/>
                  </a:lnTo>
                  <a:cubicBezTo>
                    <a:pt x="25" y="121"/>
                    <a:pt x="1" y="140"/>
                    <a:pt x="1" y="159"/>
                  </a:cubicBezTo>
                  <a:cubicBezTo>
                    <a:pt x="1" y="178"/>
                    <a:pt x="1" y="178"/>
                    <a:pt x="25" y="178"/>
                  </a:cubicBezTo>
                  <a:lnTo>
                    <a:pt x="121" y="260"/>
                  </a:lnTo>
                  <a:cubicBezTo>
                    <a:pt x="145" y="260"/>
                    <a:pt x="145" y="279"/>
                    <a:pt x="145" y="298"/>
                  </a:cubicBezTo>
                  <a:lnTo>
                    <a:pt x="183" y="298"/>
                  </a:lnTo>
                  <a:lnTo>
                    <a:pt x="284" y="241"/>
                  </a:lnTo>
                  <a:lnTo>
                    <a:pt x="323" y="241"/>
                  </a:lnTo>
                  <a:lnTo>
                    <a:pt x="342" y="221"/>
                  </a:lnTo>
                  <a:lnTo>
                    <a:pt x="361" y="202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342" y="39"/>
                  </a:lnTo>
                  <a:cubicBezTo>
                    <a:pt x="323" y="39"/>
                    <a:pt x="323" y="2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1547;p58">
              <a:extLst>
                <a:ext uri="{FF2B5EF4-FFF2-40B4-BE49-F238E27FC236}">
                  <a16:creationId xmlns:a16="http://schemas.microsoft.com/office/drawing/2014/main" id="{42FB06C9-73E2-DBCC-5C8B-D27DAAEC1969}"/>
                </a:ext>
              </a:extLst>
            </p:cNvPr>
            <p:cNvSpPr/>
            <p:nvPr/>
          </p:nvSpPr>
          <p:spPr>
            <a:xfrm>
              <a:off x="7244200" y="2814342"/>
              <a:ext cx="36742" cy="24019"/>
            </a:xfrm>
            <a:custGeom>
              <a:avLst/>
              <a:gdLst/>
              <a:ahLst/>
              <a:cxnLst/>
              <a:rect l="l" t="t" r="r" b="b"/>
              <a:pathLst>
                <a:path w="361" h="236" extrusionOk="0">
                  <a:moveTo>
                    <a:pt x="229" y="0"/>
                  </a:moveTo>
                  <a:cubicBezTo>
                    <a:pt x="222" y="0"/>
                    <a:pt x="212" y="5"/>
                    <a:pt x="202" y="15"/>
                  </a:cubicBezTo>
                  <a:lnTo>
                    <a:pt x="1" y="115"/>
                  </a:lnTo>
                  <a:lnTo>
                    <a:pt x="1" y="159"/>
                  </a:lnTo>
                  <a:lnTo>
                    <a:pt x="101" y="216"/>
                  </a:lnTo>
                  <a:cubicBezTo>
                    <a:pt x="121" y="236"/>
                    <a:pt x="145" y="236"/>
                    <a:pt x="145" y="236"/>
                  </a:cubicBezTo>
                  <a:lnTo>
                    <a:pt x="342" y="115"/>
                  </a:lnTo>
                  <a:cubicBezTo>
                    <a:pt x="361" y="115"/>
                    <a:pt x="361" y="96"/>
                    <a:pt x="342" y="77"/>
                  </a:cubicBezTo>
                  <a:lnTo>
                    <a:pt x="241" y="15"/>
                  </a:lnTo>
                  <a:cubicBezTo>
                    <a:pt x="241" y="5"/>
                    <a:pt x="23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1548;p58">
              <a:extLst>
                <a:ext uri="{FF2B5EF4-FFF2-40B4-BE49-F238E27FC236}">
                  <a16:creationId xmlns:a16="http://schemas.microsoft.com/office/drawing/2014/main" id="{5A52C225-B458-8A6B-9BC2-52A9538DA810}"/>
                </a:ext>
              </a:extLst>
            </p:cNvPr>
            <p:cNvSpPr/>
            <p:nvPr/>
          </p:nvSpPr>
          <p:spPr>
            <a:xfrm>
              <a:off x="7242266" y="2813833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60" y="20"/>
                  </a:moveTo>
                  <a:lnTo>
                    <a:pt x="361" y="101"/>
                  </a:lnTo>
                  <a:lnTo>
                    <a:pt x="361" y="120"/>
                  </a:lnTo>
                  <a:cubicBezTo>
                    <a:pt x="380" y="120"/>
                    <a:pt x="380" y="120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lnTo>
                    <a:pt x="260" y="20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lnTo>
                    <a:pt x="0" y="140"/>
                  </a:lnTo>
                  <a:lnTo>
                    <a:pt x="20" y="164"/>
                  </a:lnTo>
                  <a:lnTo>
                    <a:pt x="120" y="241"/>
                  </a:lnTo>
                  <a:lnTo>
                    <a:pt x="183" y="241"/>
                  </a:lnTo>
                  <a:lnTo>
                    <a:pt x="361" y="120"/>
                  </a:lnTo>
                  <a:lnTo>
                    <a:pt x="164" y="221"/>
                  </a:lnTo>
                  <a:lnTo>
                    <a:pt x="120" y="221"/>
                  </a:ln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1549;p58">
              <a:extLst>
                <a:ext uri="{FF2B5EF4-FFF2-40B4-BE49-F238E27FC236}">
                  <a16:creationId xmlns:a16="http://schemas.microsoft.com/office/drawing/2014/main" id="{A8068931-C26D-0F6A-9F9F-FA96F538FC05}"/>
                </a:ext>
              </a:extLst>
            </p:cNvPr>
            <p:cNvSpPr/>
            <p:nvPr/>
          </p:nvSpPr>
          <p:spPr>
            <a:xfrm>
              <a:off x="7295497" y="2811899"/>
              <a:ext cx="44680" cy="28396"/>
            </a:xfrm>
            <a:custGeom>
              <a:avLst/>
              <a:gdLst/>
              <a:ahLst/>
              <a:cxnLst/>
              <a:rect l="l" t="t" r="r" b="b"/>
              <a:pathLst>
                <a:path w="439" h="279" extrusionOk="0">
                  <a:moveTo>
                    <a:pt x="217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1550;p58">
              <a:extLst>
                <a:ext uri="{FF2B5EF4-FFF2-40B4-BE49-F238E27FC236}">
                  <a16:creationId xmlns:a16="http://schemas.microsoft.com/office/drawing/2014/main" id="{B3984A2F-527A-A142-CB52-9B5ABA6A76B9}"/>
                </a:ext>
              </a:extLst>
            </p:cNvPr>
            <p:cNvSpPr/>
            <p:nvPr/>
          </p:nvSpPr>
          <p:spPr>
            <a:xfrm>
              <a:off x="7295497" y="2811899"/>
              <a:ext cx="44680" cy="28396"/>
            </a:xfrm>
            <a:custGeom>
              <a:avLst/>
              <a:gdLst/>
              <a:ahLst/>
              <a:cxnLst/>
              <a:rect l="l" t="t" r="r" b="b"/>
              <a:pathLst>
                <a:path w="439" h="279" extrusionOk="0">
                  <a:moveTo>
                    <a:pt x="217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19" y="13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438" y="159"/>
                  </a:moveTo>
                  <a:lnTo>
                    <a:pt x="241" y="279"/>
                  </a:lnTo>
                  <a:lnTo>
                    <a:pt x="241" y="279"/>
                  </a:lnTo>
                  <a:lnTo>
                    <a:pt x="438" y="183"/>
                  </a:lnTo>
                  <a:lnTo>
                    <a:pt x="438" y="159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98" y="279"/>
                  </a:lnTo>
                  <a:lnTo>
                    <a:pt x="217" y="279"/>
                  </a:lnTo>
                  <a:cubicBezTo>
                    <a:pt x="217" y="279"/>
                    <a:pt x="198" y="279"/>
                    <a:pt x="198" y="260"/>
                  </a:cubicBez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1551;p58">
              <a:extLst>
                <a:ext uri="{FF2B5EF4-FFF2-40B4-BE49-F238E27FC236}">
                  <a16:creationId xmlns:a16="http://schemas.microsoft.com/office/drawing/2014/main" id="{7C76DA56-03E9-1A9D-9448-829CA63CC5EB}"/>
                </a:ext>
              </a:extLst>
            </p:cNvPr>
            <p:cNvSpPr/>
            <p:nvPr/>
          </p:nvSpPr>
          <p:spPr>
            <a:xfrm>
              <a:off x="7275039" y="2797650"/>
              <a:ext cx="36742" cy="22595"/>
            </a:xfrm>
            <a:custGeom>
              <a:avLst/>
              <a:gdLst/>
              <a:ahLst/>
              <a:cxnLst/>
              <a:rect l="l" t="t" r="r" b="b"/>
              <a:pathLst>
                <a:path w="361" h="222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0" y="222"/>
                  </a:lnTo>
                  <a:lnTo>
                    <a:pt x="341" y="102"/>
                  </a:lnTo>
                  <a:cubicBezTo>
                    <a:pt x="361" y="102"/>
                    <a:pt x="361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1552;p58">
              <a:extLst>
                <a:ext uri="{FF2B5EF4-FFF2-40B4-BE49-F238E27FC236}">
                  <a16:creationId xmlns:a16="http://schemas.microsoft.com/office/drawing/2014/main" id="{2D762325-5E9B-7AC0-1F88-69FD4D202115}"/>
                </a:ext>
              </a:extLst>
            </p:cNvPr>
            <p:cNvSpPr/>
            <p:nvPr/>
          </p:nvSpPr>
          <p:spPr>
            <a:xfrm>
              <a:off x="7273004" y="2795716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1"/>
                  </a:moveTo>
                  <a:cubicBezTo>
                    <a:pt x="241" y="1"/>
                    <a:pt x="222" y="1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361" y="101"/>
                  </a:moveTo>
                  <a:lnTo>
                    <a:pt x="361" y="121"/>
                  </a:lnTo>
                  <a:lnTo>
                    <a:pt x="381" y="121"/>
                  </a:lnTo>
                  <a:cubicBezTo>
                    <a:pt x="381" y="101"/>
                    <a:pt x="381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60" y="241"/>
                  </a:lnTo>
                  <a:cubicBezTo>
                    <a:pt x="140" y="241"/>
                    <a:pt x="140" y="241"/>
                    <a:pt x="121" y="222"/>
                  </a:cubicBezTo>
                  <a:lnTo>
                    <a:pt x="20" y="159"/>
                  </a:lnTo>
                  <a:close/>
                  <a:moveTo>
                    <a:pt x="361" y="121"/>
                  </a:moveTo>
                  <a:lnTo>
                    <a:pt x="160" y="241"/>
                  </a:lnTo>
                  <a:lnTo>
                    <a:pt x="17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1553;p58">
              <a:extLst>
                <a:ext uri="{FF2B5EF4-FFF2-40B4-BE49-F238E27FC236}">
                  <a16:creationId xmlns:a16="http://schemas.microsoft.com/office/drawing/2014/main" id="{FB5B8A38-C356-6159-09E5-A99CB9A911E3}"/>
                </a:ext>
              </a:extLst>
            </p:cNvPr>
            <p:cNvSpPr/>
            <p:nvPr/>
          </p:nvSpPr>
          <p:spPr>
            <a:xfrm>
              <a:off x="6936622" y="2991335"/>
              <a:ext cx="38777" cy="24019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21" y="221"/>
                  </a:lnTo>
                  <a:cubicBezTo>
                    <a:pt x="131" y="231"/>
                    <a:pt x="141" y="236"/>
                    <a:pt x="150" y="236"/>
                  </a:cubicBezTo>
                  <a:cubicBezTo>
                    <a:pt x="158" y="236"/>
                    <a:pt x="164" y="231"/>
                    <a:pt x="164" y="221"/>
                  </a:cubicBezTo>
                  <a:lnTo>
                    <a:pt x="361" y="120"/>
                  </a:lnTo>
                  <a:cubicBezTo>
                    <a:pt x="380" y="101"/>
                    <a:pt x="380" y="101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1554;p58">
              <a:extLst>
                <a:ext uri="{FF2B5EF4-FFF2-40B4-BE49-F238E27FC236}">
                  <a16:creationId xmlns:a16="http://schemas.microsoft.com/office/drawing/2014/main" id="{B8C60E00-9749-169C-71FD-CD0C5404F254}"/>
                </a:ext>
              </a:extLst>
            </p:cNvPr>
            <p:cNvSpPr/>
            <p:nvPr/>
          </p:nvSpPr>
          <p:spPr>
            <a:xfrm>
              <a:off x="6936622" y="2991335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0"/>
                  </a:moveTo>
                  <a:cubicBezTo>
                    <a:pt x="241" y="0"/>
                    <a:pt x="241" y="19"/>
                    <a:pt x="260" y="19"/>
                  </a:cubicBez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22" y="0"/>
                  </a:move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21" y="221"/>
                  </a:lnTo>
                  <a:lnTo>
                    <a:pt x="121" y="221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361" y="77"/>
                  </a:moveTo>
                  <a:lnTo>
                    <a:pt x="361" y="101"/>
                  </a:lnTo>
                  <a:lnTo>
                    <a:pt x="164" y="221"/>
                  </a:lnTo>
                  <a:lnTo>
                    <a:pt x="121" y="221"/>
                  </a:lnTo>
                  <a:cubicBezTo>
                    <a:pt x="121" y="240"/>
                    <a:pt x="140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cubicBezTo>
                    <a:pt x="380" y="120"/>
                    <a:pt x="380" y="101"/>
                    <a:pt x="380" y="101"/>
                  </a:cubicBezTo>
                  <a:cubicBezTo>
                    <a:pt x="380" y="101"/>
                    <a:pt x="380" y="77"/>
                    <a:pt x="361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1555;p58">
              <a:extLst>
                <a:ext uri="{FF2B5EF4-FFF2-40B4-BE49-F238E27FC236}">
                  <a16:creationId xmlns:a16="http://schemas.microsoft.com/office/drawing/2014/main" id="{CB792E07-53D8-E376-1ED2-C104F9DA533C}"/>
                </a:ext>
              </a:extLst>
            </p:cNvPr>
            <p:cNvSpPr/>
            <p:nvPr/>
          </p:nvSpPr>
          <p:spPr>
            <a:xfrm>
              <a:off x="6969395" y="2999783"/>
              <a:ext cx="45087" cy="29719"/>
            </a:xfrm>
            <a:custGeom>
              <a:avLst/>
              <a:gdLst/>
              <a:ahLst/>
              <a:cxnLst/>
              <a:rect l="l" t="t" r="r" b="b"/>
              <a:pathLst>
                <a:path w="443" h="292" extrusionOk="0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7"/>
                  </a:cubicBezTo>
                  <a:lnTo>
                    <a:pt x="202" y="277"/>
                  </a:lnTo>
                  <a:cubicBezTo>
                    <a:pt x="202" y="287"/>
                    <a:pt x="207" y="292"/>
                    <a:pt x="214" y="292"/>
                  </a:cubicBezTo>
                  <a:cubicBezTo>
                    <a:pt x="222" y="292"/>
                    <a:pt x="231" y="287"/>
                    <a:pt x="241" y="277"/>
                  </a:cubicBezTo>
                  <a:lnTo>
                    <a:pt x="443" y="177"/>
                  </a:lnTo>
                  <a:lnTo>
                    <a:pt x="443" y="138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1556;p58">
              <a:extLst>
                <a:ext uri="{FF2B5EF4-FFF2-40B4-BE49-F238E27FC236}">
                  <a16:creationId xmlns:a16="http://schemas.microsoft.com/office/drawing/2014/main" id="{5EFE5B29-35A8-F1AC-D0E7-4A29CDCF8349}"/>
                </a:ext>
              </a:extLst>
            </p:cNvPr>
            <p:cNvSpPr/>
            <p:nvPr/>
          </p:nvSpPr>
          <p:spPr>
            <a:xfrm>
              <a:off x="6969395" y="2999172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44"/>
                    <a:pt x="1" y="163"/>
                    <a:pt x="20" y="163"/>
                  </a:cubicBezTo>
                  <a:lnTo>
                    <a:pt x="178" y="283"/>
                  </a:lnTo>
                  <a:cubicBezTo>
                    <a:pt x="202" y="303"/>
                    <a:pt x="202" y="303"/>
                    <a:pt x="222" y="303"/>
                  </a:cubicBezTo>
                  <a:lnTo>
                    <a:pt x="241" y="303"/>
                  </a:lnTo>
                  <a:lnTo>
                    <a:pt x="443" y="183"/>
                  </a:lnTo>
                  <a:lnTo>
                    <a:pt x="443" y="163"/>
                  </a:lnTo>
                  <a:lnTo>
                    <a:pt x="443" y="14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419" y="163"/>
                  </a:lnTo>
                  <a:lnTo>
                    <a:pt x="241" y="283"/>
                  </a:lnTo>
                  <a:lnTo>
                    <a:pt x="202" y="283"/>
                  </a:ln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1557;p58">
              <a:extLst>
                <a:ext uri="{FF2B5EF4-FFF2-40B4-BE49-F238E27FC236}">
                  <a16:creationId xmlns:a16="http://schemas.microsoft.com/office/drawing/2014/main" id="{2F40649C-0FD8-083D-2885-4E956640D15B}"/>
                </a:ext>
              </a:extLst>
            </p:cNvPr>
            <p:cNvSpPr/>
            <p:nvPr/>
          </p:nvSpPr>
          <p:spPr>
            <a:xfrm>
              <a:off x="6983542" y="3029095"/>
              <a:ext cx="45087" cy="28803"/>
            </a:xfrm>
            <a:custGeom>
              <a:avLst/>
              <a:gdLst/>
              <a:ahLst/>
              <a:cxnLst/>
              <a:rect l="l" t="t" r="r" b="b"/>
              <a:pathLst>
                <a:path w="443" h="283" extrusionOk="0">
                  <a:moveTo>
                    <a:pt x="228" y="0"/>
                  </a:moveTo>
                  <a:cubicBezTo>
                    <a:pt x="224" y="0"/>
                    <a:pt x="222" y="2"/>
                    <a:pt x="222" y="9"/>
                  </a:cubicBezTo>
                  <a:lnTo>
                    <a:pt x="20" y="110"/>
                  </a:lnTo>
                  <a:cubicBezTo>
                    <a:pt x="1" y="129"/>
                    <a:pt x="1" y="129"/>
                    <a:pt x="20" y="148"/>
                  </a:cubicBezTo>
                  <a:lnTo>
                    <a:pt x="203" y="268"/>
                  </a:lnTo>
                  <a:cubicBezTo>
                    <a:pt x="203" y="278"/>
                    <a:pt x="208" y="283"/>
                    <a:pt x="215" y="283"/>
                  </a:cubicBezTo>
                  <a:cubicBezTo>
                    <a:pt x="222" y="283"/>
                    <a:pt x="232" y="278"/>
                    <a:pt x="241" y="268"/>
                  </a:cubicBezTo>
                  <a:lnTo>
                    <a:pt x="443" y="167"/>
                  </a:lnTo>
                  <a:lnTo>
                    <a:pt x="443" y="129"/>
                  </a:lnTo>
                  <a:lnTo>
                    <a:pt x="260" y="9"/>
                  </a:lnTo>
                  <a:cubicBezTo>
                    <a:pt x="248" y="9"/>
                    <a:pt x="23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1558;p58">
              <a:extLst>
                <a:ext uri="{FF2B5EF4-FFF2-40B4-BE49-F238E27FC236}">
                  <a16:creationId xmlns:a16="http://schemas.microsoft.com/office/drawing/2014/main" id="{1B35FC39-C00F-6AA9-2E9D-944294BABB4A}"/>
                </a:ext>
              </a:extLst>
            </p:cNvPr>
            <p:cNvSpPr/>
            <p:nvPr/>
          </p:nvSpPr>
          <p:spPr>
            <a:xfrm>
              <a:off x="6983542" y="3027976"/>
              <a:ext cx="47123" cy="30431"/>
            </a:xfrm>
            <a:custGeom>
              <a:avLst/>
              <a:gdLst/>
              <a:ahLst/>
              <a:cxnLst/>
              <a:rect l="l" t="t" r="r" b="b"/>
              <a:pathLst>
                <a:path w="463" h="299" extrusionOk="0">
                  <a:moveTo>
                    <a:pt x="241" y="0"/>
                  </a:moveTo>
                  <a:cubicBezTo>
                    <a:pt x="222" y="0"/>
                    <a:pt x="222" y="0"/>
                    <a:pt x="222" y="20"/>
                  </a:cubicBez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78"/>
                  </a:lnTo>
                  <a:cubicBezTo>
                    <a:pt x="443" y="178"/>
                    <a:pt x="462" y="178"/>
                    <a:pt x="462" y="159"/>
                  </a:cubicBez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41" y="298"/>
                  </a:lnTo>
                  <a:lnTo>
                    <a:pt x="443" y="178"/>
                  </a:lnTo>
                  <a:lnTo>
                    <a:pt x="443" y="178"/>
                  </a:lnTo>
                  <a:lnTo>
                    <a:pt x="241" y="279"/>
                  </a:lnTo>
                  <a:lnTo>
                    <a:pt x="203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1559;p58">
              <a:extLst>
                <a:ext uri="{FF2B5EF4-FFF2-40B4-BE49-F238E27FC236}">
                  <a16:creationId xmlns:a16="http://schemas.microsoft.com/office/drawing/2014/main" id="{F4796FBA-ABF3-344F-3E64-D8279C780724}"/>
                </a:ext>
              </a:extLst>
            </p:cNvPr>
            <p:cNvSpPr/>
            <p:nvPr/>
          </p:nvSpPr>
          <p:spPr>
            <a:xfrm>
              <a:off x="7358600" y="2919887"/>
              <a:ext cx="56792" cy="36843"/>
            </a:xfrm>
            <a:custGeom>
              <a:avLst/>
              <a:gdLst/>
              <a:ahLst/>
              <a:cxnLst/>
              <a:rect l="l" t="t" r="r" b="b"/>
              <a:pathLst>
                <a:path w="558" h="362" extrusionOk="0">
                  <a:moveTo>
                    <a:pt x="279" y="1"/>
                  </a:moveTo>
                  <a:lnTo>
                    <a:pt x="1" y="159"/>
                  </a:lnTo>
                  <a:lnTo>
                    <a:pt x="1" y="203"/>
                  </a:lnTo>
                  <a:lnTo>
                    <a:pt x="241" y="361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lnTo>
                    <a:pt x="318" y="20"/>
                  </a:lnTo>
                  <a:cubicBezTo>
                    <a:pt x="318" y="1"/>
                    <a:pt x="299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1560;p58">
              <a:extLst>
                <a:ext uri="{FF2B5EF4-FFF2-40B4-BE49-F238E27FC236}">
                  <a16:creationId xmlns:a16="http://schemas.microsoft.com/office/drawing/2014/main" id="{6E82DCBE-ED4F-A1D4-0B42-35CDFF0D51D7}"/>
                </a:ext>
              </a:extLst>
            </p:cNvPr>
            <p:cNvSpPr/>
            <p:nvPr/>
          </p:nvSpPr>
          <p:spPr>
            <a:xfrm>
              <a:off x="7358600" y="2919887"/>
              <a:ext cx="56792" cy="38777"/>
            </a:xfrm>
            <a:custGeom>
              <a:avLst/>
              <a:gdLst/>
              <a:ahLst/>
              <a:cxnLst/>
              <a:rect l="l" t="t" r="r" b="b"/>
              <a:pathLst>
                <a:path w="558" h="381" extrusionOk="0">
                  <a:moveTo>
                    <a:pt x="279" y="1"/>
                  </a:moveTo>
                  <a:lnTo>
                    <a:pt x="1" y="159"/>
                  </a:lnTo>
                  <a:lnTo>
                    <a:pt x="1" y="179"/>
                  </a:lnTo>
                  <a:lnTo>
                    <a:pt x="20" y="179"/>
                  </a:lnTo>
                  <a:lnTo>
                    <a:pt x="279" y="20"/>
                  </a:lnTo>
                  <a:lnTo>
                    <a:pt x="299" y="1"/>
                  </a:lnTo>
                  <a:close/>
                  <a:moveTo>
                    <a:pt x="299" y="1"/>
                  </a:moveTo>
                  <a:cubicBezTo>
                    <a:pt x="318" y="1"/>
                    <a:pt x="318" y="20"/>
                    <a:pt x="318" y="20"/>
                  </a:cubicBezTo>
                  <a:lnTo>
                    <a:pt x="539" y="179"/>
                  </a:lnTo>
                  <a:lnTo>
                    <a:pt x="558" y="179"/>
                  </a:lnTo>
                  <a:lnTo>
                    <a:pt x="342" y="1"/>
                  </a:lnTo>
                  <a:close/>
                  <a:moveTo>
                    <a:pt x="558" y="179"/>
                  </a:moveTo>
                  <a:lnTo>
                    <a:pt x="539" y="203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close/>
                  <a:moveTo>
                    <a:pt x="1" y="179"/>
                  </a:moveTo>
                  <a:lnTo>
                    <a:pt x="1" y="203"/>
                  </a:lnTo>
                  <a:lnTo>
                    <a:pt x="222" y="361"/>
                  </a:lnTo>
                  <a:cubicBezTo>
                    <a:pt x="241" y="380"/>
                    <a:pt x="241" y="380"/>
                    <a:pt x="260" y="380"/>
                  </a:cubicBezTo>
                  <a:cubicBezTo>
                    <a:pt x="260" y="380"/>
                    <a:pt x="279" y="380"/>
                    <a:pt x="279" y="361"/>
                  </a:cubicBezTo>
                  <a:lnTo>
                    <a:pt x="241" y="361"/>
                  </a:lnTo>
                  <a:lnTo>
                    <a:pt x="20" y="203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1561;p58">
              <a:extLst>
                <a:ext uri="{FF2B5EF4-FFF2-40B4-BE49-F238E27FC236}">
                  <a16:creationId xmlns:a16="http://schemas.microsoft.com/office/drawing/2014/main" id="{4A8B9E94-A478-816D-24C1-1EE42CA1C190}"/>
                </a:ext>
              </a:extLst>
            </p:cNvPr>
            <p:cNvSpPr/>
            <p:nvPr/>
          </p:nvSpPr>
          <p:spPr>
            <a:xfrm>
              <a:off x="7395241" y="2895460"/>
              <a:ext cx="65138" cy="40711"/>
            </a:xfrm>
            <a:custGeom>
              <a:avLst/>
              <a:gdLst/>
              <a:ahLst/>
              <a:cxnLst/>
              <a:rect l="l" t="t" r="r" b="b"/>
              <a:pathLst>
                <a:path w="640" h="400" extrusionOk="0">
                  <a:moveTo>
                    <a:pt x="361" y="1"/>
                  </a:moveTo>
                  <a:lnTo>
                    <a:pt x="20" y="202"/>
                  </a:lnTo>
                  <a:cubicBezTo>
                    <a:pt x="1" y="202"/>
                    <a:pt x="1" y="222"/>
                    <a:pt x="20" y="222"/>
                  </a:cubicBezTo>
                  <a:lnTo>
                    <a:pt x="241" y="399"/>
                  </a:lnTo>
                  <a:lnTo>
                    <a:pt x="280" y="399"/>
                  </a:lnTo>
                  <a:lnTo>
                    <a:pt x="621" y="202"/>
                  </a:lnTo>
                  <a:cubicBezTo>
                    <a:pt x="640" y="202"/>
                    <a:pt x="640" y="178"/>
                    <a:pt x="621" y="15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1562;p58">
              <a:extLst>
                <a:ext uri="{FF2B5EF4-FFF2-40B4-BE49-F238E27FC236}">
                  <a16:creationId xmlns:a16="http://schemas.microsoft.com/office/drawing/2014/main" id="{5AA2D321-EC5E-3F05-3D7D-4A71943B829E}"/>
                </a:ext>
              </a:extLst>
            </p:cNvPr>
            <p:cNvSpPr/>
            <p:nvPr/>
          </p:nvSpPr>
          <p:spPr>
            <a:xfrm>
              <a:off x="7395241" y="2895460"/>
              <a:ext cx="65138" cy="40711"/>
            </a:xfrm>
            <a:custGeom>
              <a:avLst/>
              <a:gdLst/>
              <a:ahLst/>
              <a:cxnLst/>
              <a:rect l="l" t="t" r="r" b="b"/>
              <a:pathLst>
                <a:path w="640" h="400" extrusionOk="0">
                  <a:moveTo>
                    <a:pt x="361" y="1"/>
                  </a:moveTo>
                  <a:cubicBezTo>
                    <a:pt x="381" y="1"/>
                    <a:pt x="381" y="1"/>
                    <a:pt x="400" y="20"/>
                  </a:cubicBezTo>
                  <a:lnTo>
                    <a:pt x="621" y="178"/>
                  </a:lnTo>
                  <a:lnTo>
                    <a:pt x="621" y="202"/>
                  </a:lnTo>
                  <a:cubicBezTo>
                    <a:pt x="621" y="202"/>
                    <a:pt x="640" y="202"/>
                    <a:pt x="640" y="178"/>
                  </a:cubicBezTo>
                  <a:lnTo>
                    <a:pt x="621" y="159"/>
                  </a:lnTo>
                  <a:lnTo>
                    <a:pt x="400" y="1"/>
                  </a:lnTo>
                  <a:close/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0" y="202"/>
                  </a:lnTo>
                  <a:lnTo>
                    <a:pt x="361" y="1"/>
                  </a:lnTo>
                  <a:close/>
                  <a:moveTo>
                    <a:pt x="1" y="222"/>
                  </a:moveTo>
                  <a:lnTo>
                    <a:pt x="1" y="241"/>
                  </a:lnTo>
                  <a:lnTo>
                    <a:pt x="241" y="399"/>
                  </a:lnTo>
                  <a:lnTo>
                    <a:pt x="260" y="399"/>
                  </a:lnTo>
                  <a:lnTo>
                    <a:pt x="241" y="380"/>
                  </a:lnTo>
                  <a:lnTo>
                    <a:pt x="20" y="222"/>
                  </a:lnTo>
                  <a:close/>
                  <a:moveTo>
                    <a:pt x="621" y="202"/>
                  </a:moveTo>
                  <a:lnTo>
                    <a:pt x="280" y="380"/>
                  </a:lnTo>
                  <a:lnTo>
                    <a:pt x="260" y="399"/>
                  </a:lnTo>
                  <a:lnTo>
                    <a:pt x="280" y="399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1563;p58">
              <a:extLst>
                <a:ext uri="{FF2B5EF4-FFF2-40B4-BE49-F238E27FC236}">
                  <a16:creationId xmlns:a16="http://schemas.microsoft.com/office/drawing/2014/main" id="{6EA1AE61-6C38-F094-FFCD-CF2D057024EB}"/>
                </a:ext>
              </a:extLst>
            </p:cNvPr>
            <p:cNvSpPr/>
            <p:nvPr/>
          </p:nvSpPr>
          <p:spPr>
            <a:xfrm>
              <a:off x="7213870" y="2832357"/>
              <a:ext cx="36742" cy="23511"/>
            </a:xfrm>
            <a:custGeom>
              <a:avLst/>
              <a:gdLst/>
              <a:ahLst/>
              <a:cxnLst/>
              <a:rect l="l" t="t" r="r" b="b"/>
              <a:pathLst>
                <a:path w="361" h="231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02" y="222"/>
                  </a:lnTo>
                  <a:cubicBezTo>
                    <a:pt x="114" y="222"/>
                    <a:pt x="127" y="230"/>
                    <a:pt x="134" y="230"/>
                  </a:cubicBezTo>
                  <a:cubicBezTo>
                    <a:pt x="138" y="230"/>
                    <a:pt x="140" y="228"/>
                    <a:pt x="140" y="222"/>
                  </a:cubicBezTo>
                  <a:lnTo>
                    <a:pt x="342" y="121"/>
                  </a:lnTo>
                  <a:cubicBezTo>
                    <a:pt x="361" y="102"/>
                    <a:pt x="361" y="102"/>
                    <a:pt x="342" y="7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1564;p58">
              <a:extLst>
                <a:ext uri="{FF2B5EF4-FFF2-40B4-BE49-F238E27FC236}">
                  <a16:creationId xmlns:a16="http://schemas.microsoft.com/office/drawing/2014/main" id="{901D896F-1FAA-5FEB-6E21-8DA48AD5372A}"/>
                </a:ext>
              </a:extLst>
            </p:cNvPr>
            <p:cNvSpPr/>
            <p:nvPr/>
          </p:nvSpPr>
          <p:spPr>
            <a:xfrm>
              <a:off x="7211936" y="2832357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78"/>
                  </a:lnTo>
                  <a:lnTo>
                    <a:pt x="361" y="78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1" y="222"/>
                  </a:lnTo>
                  <a:lnTo>
                    <a:pt x="121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8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cubicBezTo>
                    <a:pt x="159" y="241"/>
                    <a:pt x="159" y="241"/>
                    <a:pt x="178" y="222"/>
                  </a:cubicBez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78"/>
                    <a:pt x="380" y="78"/>
                    <a:pt x="361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1565;p58">
              <a:extLst>
                <a:ext uri="{FF2B5EF4-FFF2-40B4-BE49-F238E27FC236}">
                  <a16:creationId xmlns:a16="http://schemas.microsoft.com/office/drawing/2014/main" id="{5A6F8D77-C6E4-DE6A-2E4D-E4AA451590C7}"/>
                </a:ext>
              </a:extLst>
            </p:cNvPr>
            <p:cNvSpPr/>
            <p:nvPr/>
          </p:nvSpPr>
          <p:spPr>
            <a:xfrm>
              <a:off x="7309746" y="2832866"/>
              <a:ext cx="59235" cy="37759"/>
            </a:xfrm>
            <a:custGeom>
              <a:avLst/>
              <a:gdLst/>
              <a:ahLst/>
              <a:cxnLst/>
              <a:rect l="l" t="t" r="r" b="b"/>
              <a:pathLst>
                <a:path w="582" h="371" extrusionOk="0">
                  <a:moveTo>
                    <a:pt x="373" y="1"/>
                  </a:moveTo>
                  <a:cubicBezTo>
                    <a:pt x="365" y="1"/>
                    <a:pt x="361" y="5"/>
                    <a:pt x="361" y="15"/>
                  </a:cubicBezTo>
                  <a:lnTo>
                    <a:pt x="20" y="193"/>
                  </a:lnTo>
                  <a:cubicBezTo>
                    <a:pt x="0" y="217"/>
                    <a:pt x="0" y="217"/>
                    <a:pt x="0" y="236"/>
                  </a:cubicBezTo>
                  <a:lnTo>
                    <a:pt x="178" y="356"/>
                  </a:lnTo>
                  <a:cubicBezTo>
                    <a:pt x="188" y="366"/>
                    <a:pt x="198" y="371"/>
                    <a:pt x="207" y="371"/>
                  </a:cubicBezTo>
                  <a:cubicBezTo>
                    <a:pt x="215" y="371"/>
                    <a:pt x="221" y="366"/>
                    <a:pt x="221" y="356"/>
                  </a:cubicBezTo>
                  <a:lnTo>
                    <a:pt x="558" y="174"/>
                  </a:lnTo>
                  <a:cubicBezTo>
                    <a:pt x="582" y="154"/>
                    <a:pt x="582" y="154"/>
                    <a:pt x="582" y="135"/>
                  </a:cubicBezTo>
                  <a:lnTo>
                    <a:pt x="399" y="15"/>
                  </a:lnTo>
                  <a:cubicBezTo>
                    <a:pt x="389" y="5"/>
                    <a:pt x="38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1566;p58">
              <a:extLst>
                <a:ext uri="{FF2B5EF4-FFF2-40B4-BE49-F238E27FC236}">
                  <a16:creationId xmlns:a16="http://schemas.microsoft.com/office/drawing/2014/main" id="{BCD1034D-2B7B-D3C0-0129-A9B006992DA6}"/>
                </a:ext>
              </a:extLst>
            </p:cNvPr>
            <p:cNvSpPr/>
            <p:nvPr/>
          </p:nvSpPr>
          <p:spPr>
            <a:xfrm>
              <a:off x="7309746" y="2832357"/>
              <a:ext cx="59235" cy="38777"/>
            </a:xfrm>
            <a:custGeom>
              <a:avLst/>
              <a:gdLst/>
              <a:ahLst/>
              <a:cxnLst/>
              <a:rect l="l" t="t" r="r" b="b"/>
              <a:pathLst>
                <a:path w="582" h="381" extrusionOk="0">
                  <a:moveTo>
                    <a:pt x="399" y="20"/>
                  </a:moveTo>
                  <a:lnTo>
                    <a:pt x="558" y="140"/>
                  </a:lnTo>
                  <a:lnTo>
                    <a:pt x="582" y="159"/>
                  </a:lnTo>
                  <a:lnTo>
                    <a:pt x="582" y="140"/>
                  </a:lnTo>
                  <a:lnTo>
                    <a:pt x="399" y="20"/>
                  </a:lnTo>
                  <a:close/>
                  <a:moveTo>
                    <a:pt x="341" y="1"/>
                  </a:moveTo>
                  <a:lnTo>
                    <a:pt x="0" y="198"/>
                  </a:lnTo>
                  <a:lnTo>
                    <a:pt x="0" y="222"/>
                  </a:lnTo>
                  <a:lnTo>
                    <a:pt x="20" y="222"/>
                  </a:lnTo>
                  <a:lnTo>
                    <a:pt x="361" y="20"/>
                  </a:lnTo>
                  <a:lnTo>
                    <a:pt x="399" y="20"/>
                  </a:lnTo>
                  <a:cubicBezTo>
                    <a:pt x="380" y="1"/>
                    <a:pt x="380" y="1"/>
                    <a:pt x="361" y="1"/>
                  </a:cubicBezTo>
                  <a:close/>
                  <a:moveTo>
                    <a:pt x="0" y="222"/>
                  </a:moveTo>
                  <a:lnTo>
                    <a:pt x="0" y="241"/>
                  </a:lnTo>
                  <a:lnTo>
                    <a:pt x="178" y="361"/>
                  </a:lnTo>
                  <a:lnTo>
                    <a:pt x="20" y="241"/>
                  </a:lnTo>
                  <a:lnTo>
                    <a:pt x="0" y="222"/>
                  </a:lnTo>
                  <a:close/>
                  <a:moveTo>
                    <a:pt x="558" y="159"/>
                  </a:moveTo>
                  <a:lnTo>
                    <a:pt x="221" y="361"/>
                  </a:lnTo>
                  <a:lnTo>
                    <a:pt x="178" y="361"/>
                  </a:lnTo>
                  <a:cubicBezTo>
                    <a:pt x="197" y="380"/>
                    <a:pt x="197" y="380"/>
                    <a:pt x="221" y="380"/>
                  </a:cubicBezTo>
                  <a:lnTo>
                    <a:pt x="240" y="380"/>
                  </a:lnTo>
                  <a:lnTo>
                    <a:pt x="582" y="179"/>
                  </a:lnTo>
                  <a:lnTo>
                    <a:pt x="58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1567;p58">
              <a:extLst>
                <a:ext uri="{FF2B5EF4-FFF2-40B4-BE49-F238E27FC236}">
                  <a16:creationId xmlns:a16="http://schemas.microsoft.com/office/drawing/2014/main" id="{63355A1E-7946-5951-D1F0-5EFED433CF9A}"/>
                </a:ext>
              </a:extLst>
            </p:cNvPr>
            <p:cNvSpPr/>
            <p:nvPr/>
          </p:nvSpPr>
          <p:spPr>
            <a:xfrm>
              <a:off x="7236363" y="2846606"/>
              <a:ext cx="44579" cy="28396"/>
            </a:xfrm>
            <a:custGeom>
              <a:avLst/>
              <a:gdLst/>
              <a:ahLst/>
              <a:cxnLst/>
              <a:rect l="l" t="t" r="r" b="b"/>
              <a:pathLst>
                <a:path w="438" h="279" extrusionOk="0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1568;p58">
              <a:extLst>
                <a:ext uri="{FF2B5EF4-FFF2-40B4-BE49-F238E27FC236}">
                  <a16:creationId xmlns:a16="http://schemas.microsoft.com/office/drawing/2014/main" id="{55B9F640-ED1E-5B4D-70A0-A494A467178F}"/>
                </a:ext>
              </a:extLst>
            </p:cNvPr>
            <p:cNvSpPr/>
            <p:nvPr/>
          </p:nvSpPr>
          <p:spPr>
            <a:xfrm>
              <a:off x="7236363" y="2846606"/>
              <a:ext cx="44579" cy="28396"/>
            </a:xfrm>
            <a:custGeom>
              <a:avLst/>
              <a:gdLst/>
              <a:ahLst/>
              <a:cxnLst/>
              <a:rect l="l" t="t" r="r" b="b"/>
              <a:pathLst>
                <a:path w="438" h="279" extrusionOk="0">
                  <a:moveTo>
                    <a:pt x="198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39"/>
                    <a:pt x="1" y="139"/>
                    <a:pt x="20" y="139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60" y="0"/>
                  </a:moveTo>
                  <a:lnTo>
                    <a:pt x="419" y="139"/>
                  </a:lnTo>
                  <a:lnTo>
                    <a:pt x="438" y="139"/>
                  </a:lnTo>
                  <a:lnTo>
                    <a:pt x="438" y="120"/>
                  </a:lnTo>
                  <a:lnTo>
                    <a:pt x="260" y="0"/>
                  </a:lnTo>
                  <a:close/>
                  <a:moveTo>
                    <a:pt x="20" y="139"/>
                  </a:moveTo>
                  <a:lnTo>
                    <a:pt x="178" y="279"/>
                  </a:lnTo>
                  <a:lnTo>
                    <a:pt x="222" y="279"/>
                  </a:lnTo>
                  <a:cubicBezTo>
                    <a:pt x="198" y="279"/>
                    <a:pt x="198" y="260"/>
                    <a:pt x="198" y="260"/>
                  </a:cubicBezTo>
                  <a:lnTo>
                    <a:pt x="20" y="139"/>
                  </a:lnTo>
                  <a:close/>
                  <a:moveTo>
                    <a:pt x="438" y="139"/>
                  </a:moveTo>
                  <a:lnTo>
                    <a:pt x="419" y="159"/>
                  </a:lnTo>
                  <a:lnTo>
                    <a:pt x="241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1569;p58">
              <a:extLst>
                <a:ext uri="{FF2B5EF4-FFF2-40B4-BE49-F238E27FC236}">
                  <a16:creationId xmlns:a16="http://schemas.microsoft.com/office/drawing/2014/main" id="{1B097ABB-9670-F9A5-2ED0-1FC07E9FF64B}"/>
                </a:ext>
              </a:extLst>
            </p:cNvPr>
            <p:cNvSpPr/>
            <p:nvPr/>
          </p:nvSpPr>
          <p:spPr>
            <a:xfrm>
              <a:off x="7183132" y="2850473"/>
              <a:ext cx="36742" cy="22595"/>
            </a:xfrm>
            <a:custGeom>
              <a:avLst/>
              <a:gdLst/>
              <a:ahLst/>
              <a:cxnLst/>
              <a:rect l="l" t="t" r="r" b="b"/>
              <a:pathLst>
                <a:path w="361" h="222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4" y="222"/>
                  </a:lnTo>
                  <a:lnTo>
                    <a:pt x="341" y="101"/>
                  </a:lnTo>
                  <a:cubicBezTo>
                    <a:pt x="360" y="101"/>
                    <a:pt x="360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1570;p58">
              <a:extLst>
                <a:ext uri="{FF2B5EF4-FFF2-40B4-BE49-F238E27FC236}">
                  <a16:creationId xmlns:a16="http://schemas.microsoft.com/office/drawing/2014/main" id="{FCD19B3E-9A2B-8DA0-416A-21507F7A5B88}"/>
                </a:ext>
              </a:extLst>
            </p:cNvPr>
            <p:cNvSpPr/>
            <p:nvPr/>
          </p:nvSpPr>
          <p:spPr>
            <a:xfrm>
              <a:off x="7181097" y="2848540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0"/>
                  </a:moveTo>
                  <a:cubicBezTo>
                    <a:pt x="222" y="0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0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0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1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41"/>
                  </a:lnTo>
                  <a:lnTo>
                    <a:pt x="183" y="241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1571;p58">
              <a:extLst>
                <a:ext uri="{FF2B5EF4-FFF2-40B4-BE49-F238E27FC236}">
                  <a16:creationId xmlns:a16="http://schemas.microsoft.com/office/drawing/2014/main" id="{6E734E8C-F288-032D-518D-AFB70EC4C0C4}"/>
                </a:ext>
              </a:extLst>
            </p:cNvPr>
            <p:cNvSpPr/>
            <p:nvPr/>
          </p:nvSpPr>
          <p:spPr>
            <a:xfrm>
              <a:off x="7280841" y="2857293"/>
              <a:ext cx="45087" cy="29515"/>
            </a:xfrm>
            <a:custGeom>
              <a:avLst/>
              <a:gdLst/>
              <a:ahLst/>
              <a:cxnLst/>
              <a:rect l="l" t="t" r="r" b="b"/>
              <a:pathLst>
                <a:path w="443" h="290" extrusionOk="0">
                  <a:moveTo>
                    <a:pt x="232" y="1"/>
                  </a:moveTo>
                  <a:cubicBezTo>
                    <a:pt x="222" y="1"/>
                    <a:pt x="212" y="6"/>
                    <a:pt x="203" y="15"/>
                  </a:cubicBezTo>
                  <a:lnTo>
                    <a:pt x="25" y="116"/>
                  </a:lnTo>
                  <a:cubicBezTo>
                    <a:pt x="1" y="135"/>
                    <a:pt x="1" y="135"/>
                    <a:pt x="25" y="155"/>
                  </a:cubicBezTo>
                  <a:lnTo>
                    <a:pt x="183" y="275"/>
                  </a:lnTo>
                  <a:cubicBezTo>
                    <a:pt x="193" y="284"/>
                    <a:pt x="203" y="289"/>
                    <a:pt x="212" y="289"/>
                  </a:cubicBezTo>
                  <a:cubicBezTo>
                    <a:pt x="222" y="289"/>
                    <a:pt x="231" y="284"/>
                    <a:pt x="241" y="275"/>
                  </a:cubicBezTo>
                  <a:lnTo>
                    <a:pt x="424" y="174"/>
                  </a:lnTo>
                  <a:cubicBezTo>
                    <a:pt x="443" y="155"/>
                    <a:pt x="443" y="155"/>
                    <a:pt x="424" y="135"/>
                  </a:cubicBezTo>
                  <a:lnTo>
                    <a:pt x="265" y="15"/>
                  </a:lnTo>
                  <a:cubicBezTo>
                    <a:pt x="253" y="6"/>
                    <a:pt x="242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1572;p58">
              <a:extLst>
                <a:ext uri="{FF2B5EF4-FFF2-40B4-BE49-F238E27FC236}">
                  <a16:creationId xmlns:a16="http://schemas.microsoft.com/office/drawing/2014/main" id="{E55D42D6-E565-CDCE-EC17-78ADA37A8DBB}"/>
                </a:ext>
              </a:extLst>
            </p:cNvPr>
            <p:cNvSpPr/>
            <p:nvPr/>
          </p:nvSpPr>
          <p:spPr>
            <a:xfrm>
              <a:off x="7280841" y="2856886"/>
              <a:ext cx="45087" cy="30330"/>
            </a:xfrm>
            <a:custGeom>
              <a:avLst/>
              <a:gdLst/>
              <a:ahLst/>
              <a:cxnLst/>
              <a:rect l="l" t="t" r="r" b="b"/>
              <a:pathLst>
                <a:path w="443" h="298" extrusionOk="0">
                  <a:moveTo>
                    <a:pt x="222" y="0"/>
                  </a:moveTo>
                  <a:lnTo>
                    <a:pt x="203" y="19"/>
                  </a:lnTo>
                  <a:lnTo>
                    <a:pt x="25" y="120"/>
                  </a:lnTo>
                  <a:cubicBezTo>
                    <a:pt x="1" y="120"/>
                    <a:pt x="1" y="139"/>
                    <a:pt x="1" y="139"/>
                  </a:cubicBezTo>
                  <a:lnTo>
                    <a:pt x="25" y="139"/>
                  </a:lnTo>
                  <a:lnTo>
                    <a:pt x="222" y="19"/>
                  </a:lnTo>
                  <a:lnTo>
                    <a:pt x="241" y="19"/>
                  </a:lnTo>
                  <a:lnTo>
                    <a:pt x="424" y="159"/>
                  </a:lnTo>
                  <a:lnTo>
                    <a:pt x="443" y="159"/>
                  </a:lnTo>
                  <a:lnTo>
                    <a:pt x="443" y="139"/>
                  </a:lnTo>
                  <a:lnTo>
                    <a:pt x="265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1" y="139"/>
                  </a:moveTo>
                  <a:lnTo>
                    <a:pt x="1" y="159"/>
                  </a:lnTo>
                  <a:lnTo>
                    <a:pt x="183" y="279"/>
                  </a:lnTo>
                  <a:cubicBezTo>
                    <a:pt x="203" y="298"/>
                    <a:pt x="203" y="298"/>
                    <a:pt x="222" y="298"/>
                  </a:cubicBezTo>
                  <a:lnTo>
                    <a:pt x="241" y="298"/>
                  </a:lnTo>
                  <a:lnTo>
                    <a:pt x="443" y="178"/>
                  </a:lnTo>
                  <a:lnTo>
                    <a:pt x="443" y="159"/>
                  </a:lnTo>
                  <a:lnTo>
                    <a:pt x="424" y="178"/>
                  </a:lnTo>
                  <a:lnTo>
                    <a:pt x="222" y="279"/>
                  </a:lnTo>
                  <a:lnTo>
                    <a:pt x="203" y="279"/>
                  </a:lnTo>
                  <a:lnTo>
                    <a:pt x="25" y="159"/>
                  </a:lnTo>
                  <a:lnTo>
                    <a:pt x="1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1573;p58">
              <a:extLst>
                <a:ext uri="{FF2B5EF4-FFF2-40B4-BE49-F238E27FC236}">
                  <a16:creationId xmlns:a16="http://schemas.microsoft.com/office/drawing/2014/main" id="{ABBAA388-4645-739A-4865-2949C0033D78}"/>
                </a:ext>
              </a:extLst>
            </p:cNvPr>
            <p:cNvSpPr/>
            <p:nvPr/>
          </p:nvSpPr>
          <p:spPr>
            <a:xfrm>
              <a:off x="7329797" y="2853018"/>
              <a:ext cx="67580" cy="42543"/>
            </a:xfrm>
            <a:custGeom>
              <a:avLst/>
              <a:gdLst/>
              <a:ahLst/>
              <a:cxnLst/>
              <a:rect l="l" t="t" r="r" b="b"/>
              <a:pathLst>
                <a:path w="664" h="418" extrusionOk="0">
                  <a:moveTo>
                    <a:pt x="454" y="1"/>
                  </a:moveTo>
                  <a:cubicBezTo>
                    <a:pt x="447" y="1"/>
                    <a:pt x="442" y="7"/>
                    <a:pt x="442" y="19"/>
                  </a:cubicBezTo>
                  <a:lnTo>
                    <a:pt x="24" y="259"/>
                  </a:lnTo>
                  <a:cubicBezTo>
                    <a:pt x="0" y="259"/>
                    <a:pt x="0" y="278"/>
                    <a:pt x="24" y="278"/>
                  </a:cubicBezTo>
                  <a:lnTo>
                    <a:pt x="202" y="418"/>
                  </a:lnTo>
                  <a:lnTo>
                    <a:pt x="240" y="418"/>
                  </a:lnTo>
                  <a:lnTo>
                    <a:pt x="663" y="177"/>
                  </a:lnTo>
                  <a:lnTo>
                    <a:pt x="663" y="139"/>
                  </a:lnTo>
                  <a:lnTo>
                    <a:pt x="481" y="19"/>
                  </a:lnTo>
                  <a:cubicBezTo>
                    <a:pt x="471" y="7"/>
                    <a:pt x="461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1574;p58">
              <a:extLst>
                <a:ext uri="{FF2B5EF4-FFF2-40B4-BE49-F238E27FC236}">
                  <a16:creationId xmlns:a16="http://schemas.microsoft.com/office/drawing/2014/main" id="{9ABCD595-4994-6279-5DAB-4990A042A886}"/>
                </a:ext>
              </a:extLst>
            </p:cNvPr>
            <p:cNvSpPr/>
            <p:nvPr/>
          </p:nvSpPr>
          <p:spPr>
            <a:xfrm>
              <a:off x="7329797" y="2852407"/>
              <a:ext cx="67580" cy="43154"/>
            </a:xfrm>
            <a:custGeom>
              <a:avLst/>
              <a:gdLst/>
              <a:ahLst/>
              <a:cxnLst/>
              <a:rect l="l" t="t" r="r" b="b"/>
              <a:pathLst>
                <a:path w="664" h="424" extrusionOk="0">
                  <a:moveTo>
                    <a:pt x="442" y="1"/>
                  </a:moveTo>
                  <a:lnTo>
                    <a:pt x="24" y="265"/>
                  </a:lnTo>
                  <a:lnTo>
                    <a:pt x="442" y="25"/>
                  </a:lnTo>
                  <a:lnTo>
                    <a:pt x="481" y="25"/>
                  </a:lnTo>
                  <a:cubicBezTo>
                    <a:pt x="481" y="1"/>
                    <a:pt x="461" y="1"/>
                    <a:pt x="461" y="1"/>
                  </a:cubicBezTo>
                  <a:close/>
                  <a:moveTo>
                    <a:pt x="0" y="265"/>
                  </a:moveTo>
                  <a:cubicBezTo>
                    <a:pt x="0" y="284"/>
                    <a:pt x="0" y="284"/>
                    <a:pt x="24" y="284"/>
                  </a:cubicBezTo>
                  <a:lnTo>
                    <a:pt x="24" y="265"/>
                  </a:lnTo>
                  <a:close/>
                  <a:moveTo>
                    <a:pt x="481" y="25"/>
                  </a:moveTo>
                  <a:lnTo>
                    <a:pt x="644" y="164"/>
                  </a:lnTo>
                  <a:lnTo>
                    <a:pt x="240" y="424"/>
                  </a:lnTo>
                  <a:lnTo>
                    <a:pt x="240" y="424"/>
                  </a:lnTo>
                  <a:lnTo>
                    <a:pt x="663" y="183"/>
                  </a:lnTo>
                  <a:lnTo>
                    <a:pt x="663" y="164"/>
                  </a:lnTo>
                  <a:lnTo>
                    <a:pt x="663" y="145"/>
                  </a:lnTo>
                  <a:lnTo>
                    <a:pt x="481" y="25"/>
                  </a:lnTo>
                  <a:close/>
                  <a:moveTo>
                    <a:pt x="24" y="284"/>
                  </a:moveTo>
                  <a:lnTo>
                    <a:pt x="183" y="424"/>
                  </a:lnTo>
                  <a:lnTo>
                    <a:pt x="221" y="424"/>
                  </a:lnTo>
                  <a:cubicBezTo>
                    <a:pt x="202" y="424"/>
                    <a:pt x="202" y="424"/>
                    <a:pt x="202" y="404"/>
                  </a:cubicBezTo>
                  <a:lnTo>
                    <a:pt x="24" y="2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1575;p58">
              <a:extLst>
                <a:ext uri="{FF2B5EF4-FFF2-40B4-BE49-F238E27FC236}">
                  <a16:creationId xmlns:a16="http://schemas.microsoft.com/office/drawing/2014/main" id="{9D680C88-F480-818F-2AD0-331D1A45EACC}"/>
                </a:ext>
              </a:extLst>
            </p:cNvPr>
            <p:cNvSpPr/>
            <p:nvPr/>
          </p:nvSpPr>
          <p:spPr>
            <a:xfrm>
              <a:off x="7207559" y="2862687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64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4"/>
                  </a:lnTo>
                  <a:cubicBezTo>
                    <a:pt x="442" y="164"/>
                    <a:pt x="442" y="140"/>
                    <a:pt x="423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1576;p58">
              <a:extLst>
                <a:ext uri="{FF2B5EF4-FFF2-40B4-BE49-F238E27FC236}">
                  <a16:creationId xmlns:a16="http://schemas.microsoft.com/office/drawing/2014/main" id="{B6213DE4-6209-DB2E-57E5-3E7FA831CBB6}"/>
                </a:ext>
              </a:extLst>
            </p:cNvPr>
            <p:cNvSpPr/>
            <p:nvPr/>
          </p:nvSpPr>
          <p:spPr>
            <a:xfrm>
              <a:off x="7207559" y="2862687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202" y="20"/>
                  </a:lnTo>
                  <a:lnTo>
                    <a:pt x="240" y="20"/>
                  </a:lnTo>
                  <a:lnTo>
                    <a:pt x="423" y="140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83" y="284"/>
                  </a:lnTo>
                  <a:lnTo>
                    <a:pt x="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1" y="284"/>
                  </a:lnTo>
                  <a:lnTo>
                    <a:pt x="423" y="183"/>
                  </a:lnTo>
                  <a:lnTo>
                    <a:pt x="442" y="164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183" y="284"/>
                  </a:moveTo>
                  <a:lnTo>
                    <a:pt x="202" y="303"/>
                  </a:lnTo>
                  <a:cubicBezTo>
                    <a:pt x="221" y="303"/>
                    <a:pt x="221" y="303"/>
                    <a:pt x="22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1577;p58">
              <a:extLst>
                <a:ext uri="{FF2B5EF4-FFF2-40B4-BE49-F238E27FC236}">
                  <a16:creationId xmlns:a16="http://schemas.microsoft.com/office/drawing/2014/main" id="{DC54CDF1-7EF4-0F15-B4D6-C29F79CDAEAD}"/>
                </a:ext>
              </a:extLst>
            </p:cNvPr>
            <p:cNvSpPr/>
            <p:nvPr/>
          </p:nvSpPr>
          <p:spPr>
            <a:xfrm>
              <a:off x="7150766" y="2867572"/>
              <a:ext cx="38777" cy="24121"/>
            </a:xfrm>
            <a:custGeom>
              <a:avLst/>
              <a:gdLst/>
              <a:ahLst/>
              <a:cxnLst/>
              <a:rect l="l" t="t" r="r" b="b"/>
              <a:pathLst>
                <a:path w="381" h="237" extrusionOk="0">
                  <a:moveTo>
                    <a:pt x="248" y="1"/>
                  </a:moveTo>
                  <a:cubicBezTo>
                    <a:pt x="241" y="1"/>
                    <a:pt x="232" y="6"/>
                    <a:pt x="222" y="15"/>
                  </a:cubicBezTo>
                  <a:lnTo>
                    <a:pt x="20" y="116"/>
                  </a:lnTo>
                  <a:cubicBezTo>
                    <a:pt x="20" y="135"/>
                    <a:pt x="1" y="135"/>
                    <a:pt x="20" y="154"/>
                  </a:cubicBezTo>
                  <a:lnTo>
                    <a:pt x="121" y="212"/>
                  </a:lnTo>
                  <a:cubicBezTo>
                    <a:pt x="140" y="236"/>
                    <a:pt x="160" y="236"/>
                    <a:pt x="160" y="236"/>
                  </a:cubicBezTo>
                  <a:lnTo>
                    <a:pt x="361" y="116"/>
                  </a:lnTo>
                  <a:cubicBezTo>
                    <a:pt x="380" y="116"/>
                    <a:pt x="380" y="92"/>
                    <a:pt x="361" y="73"/>
                  </a:cubicBezTo>
                  <a:lnTo>
                    <a:pt x="260" y="15"/>
                  </a:lnTo>
                  <a:cubicBezTo>
                    <a:pt x="260" y="6"/>
                    <a:pt x="25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1578;p58">
              <a:extLst>
                <a:ext uri="{FF2B5EF4-FFF2-40B4-BE49-F238E27FC236}">
                  <a16:creationId xmlns:a16="http://schemas.microsoft.com/office/drawing/2014/main" id="{9575A6AF-C134-62F4-0B2A-FB9DA1897930}"/>
                </a:ext>
              </a:extLst>
            </p:cNvPr>
            <p:cNvSpPr/>
            <p:nvPr/>
          </p:nvSpPr>
          <p:spPr>
            <a:xfrm>
              <a:off x="7150766" y="2867063"/>
              <a:ext cx="38777" cy="24630"/>
            </a:xfrm>
            <a:custGeom>
              <a:avLst/>
              <a:gdLst/>
              <a:ahLst/>
              <a:cxnLst/>
              <a:rect l="l" t="t" r="r" b="b"/>
              <a:pathLst>
                <a:path w="381" h="242" extrusionOk="0">
                  <a:moveTo>
                    <a:pt x="260" y="20"/>
                  </a:moveTo>
                  <a:lnTo>
                    <a:pt x="361" y="97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97"/>
                  </a:cubicBezTo>
                  <a:cubicBezTo>
                    <a:pt x="380" y="97"/>
                    <a:pt x="380" y="78"/>
                    <a:pt x="361" y="78"/>
                  </a:cubicBez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lnTo>
                    <a:pt x="20" y="159"/>
                  </a:lnTo>
                  <a:lnTo>
                    <a:pt x="121" y="241"/>
                  </a:lnTo>
                  <a:lnTo>
                    <a:pt x="160" y="241"/>
                  </a:lnTo>
                  <a:lnTo>
                    <a:pt x="361" y="121"/>
                  </a:lnTo>
                  <a:lnTo>
                    <a:pt x="361" y="121"/>
                  </a:lnTo>
                  <a:lnTo>
                    <a:pt x="160" y="217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1579;p58">
              <a:extLst>
                <a:ext uri="{FF2B5EF4-FFF2-40B4-BE49-F238E27FC236}">
                  <a16:creationId xmlns:a16="http://schemas.microsoft.com/office/drawing/2014/main" id="{2BB968D8-C7FF-D6B5-0040-4FB361E9A161}"/>
                </a:ext>
              </a:extLst>
            </p:cNvPr>
            <p:cNvSpPr/>
            <p:nvPr/>
          </p:nvSpPr>
          <p:spPr>
            <a:xfrm>
              <a:off x="7250510" y="2874900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84"/>
                  </a:lnTo>
                  <a:lnTo>
                    <a:pt x="241" y="284"/>
                  </a:lnTo>
                  <a:lnTo>
                    <a:pt x="443" y="164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1580;p58">
              <a:extLst>
                <a:ext uri="{FF2B5EF4-FFF2-40B4-BE49-F238E27FC236}">
                  <a16:creationId xmlns:a16="http://schemas.microsoft.com/office/drawing/2014/main" id="{F39D495F-0E62-D810-D968-2C553AD112CD}"/>
                </a:ext>
              </a:extLst>
            </p:cNvPr>
            <p:cNvSpPr/>
            <p:nvPr/>
          </p:nvSpPr>
          <p:spPr>
            <a:xfrm>
              <a:off x="7250510" y="2874900"/>
              <a:ext cx="47123" cy="29007"/>
            </a:xfrm>
            <a:custGeom>
              <a:avLst/>
              <a:gdLst/>
              <a:ahLst/>
              <a:cxnLst/>
              <a:rect l="l" t="t" r="r" b="b"/>
              <a:pathLst>
                <a:path w="463" h="285" extrusionOk="0">
                  <a:moveTo>
                    <a:pt x="1" y="121"/>
                  </a:moveTo>
                  <a:cubicBezTo>
                    <a:pt x="1" y="140"/>
                    <a:pt x="20" y="140"/>
                    <a:pt x="20" y="140"/>
                  </a:cubicBezTo>
                  <a:lnTo>
                    <a:pt x="20" y="12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cubicBezTo>
                    <a:pt x="443" y="164"/>
                    <a:pt x="462" y="164"/>
                    <a:pt x="462" y="140"/>
                  </a:cubicBezTo>
                  <a:close/>
                  <a:moveTo>
                    <a:pt x="20" y="140"/>
                  </a:moveTo>
                  <a:lnTo>
                    <a:pt x="203" y="284"/>
                  </a:lnTo>
                  <a:lnTo>
                    <a:pt x="222" y="284"/>
                  </a:lnTo>
                  <a:cubicBezTo>
                    <a:pt x="222" y="284"/>
                    <a:pt x="203" y="284"/>
                    <a:pt x="203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1581;p58">
              <a:extLst>
                <a:ext uri="{FF2B5EF4-FFF2-40B4-BE49-F238E27FC236}">
                  <a16:creationId xmlns:a16="http://schemas.microsoft.com/office/drawing/2014/main" id="{904DDBC1-94BC-193C-486C-745544ED4DD4}"/>
                </a:ext>
              </a:extLst>
            </p:cNvPr>
            <p:cNvSpPr/>
            <p:nvPr/>
          </p:nvSpPr>
          <p:spPr>
            <a:xfrm>
              <a:off x="7301400" y="288324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1582;p58">
              <a:extLst>
                <a:ext uri="{FF2B5EF4-FFF2-40B4-BE49-F238E27FC236}">
                  <a16:creationId xmlns:a16="http://schemas.microsoft.com/office/drawing/2014/main" id="{7973FF6E-AF28-5300-8FB4-4C3E1BAEB626}"/>
                </a:ext>
              </a:extLst>
            </p:cNvPr>
            <p:cNvSpPr/>
            <p:nvPr/>
          </p:nvSpPr>
          <p:spPr>
            <a:xfrm>
              <a:off x="7301400" y="288324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0"/>
                  </a:moveTo>
                  <a:lnTo>
                    <a:pt x="20" y="121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241" y="0"/>
                  </a:moveTo>
                  <a:lnTo>
                    <a:pt x="260" y="20"/>
                  </a:lnTo>
                  <a:lnTo>
                    <a:pt x="423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  <a:moveTo>
                    <a:pt x="423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  <a:moveTo>
                    <a:pt x="20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1583;p58">
              <a:extLst>
                <a:ext uri="{FF2B5EF4-FFF2-40B4-BE49-F238E27FC236}">
                  <a16:creationId xmlns:a16="http://schemas.microsoft.com/office/drawing/2014/main" id="{F524157B-3FA3-782B-8F7F-E660BB3DE259}"/>
                </a:ext>
              </a:extLst>
            </p:cNvPr>
            <p:cNvSpPr/>
            <p:nvPr/>
          </p:nvSpPr>
          <p:spPr>
            <a:xfrm>
              <a:off x="7344453" y="2874900"/>
              <a:ext cx="81218" cy="49057"/>
            </a:xfrm>
            <a:custGeom>
              <a:avLst/>
              <a:gdLst/>
              <a:ahLst/>
              <a:cxnLst/>
              <a:rect l="l" t="t" r="r" b="b"/>
              <a:pathLst>
                <a:path w="798" h="482" extrusionOk="0">
                  <a:moveTo>
                    <a:pt x="577" y="1"/>
                  </a:moveTo>
                  <a:lnTo>
                    <a:pt x="20" y="323"/>
                  </a:lnTo>
                  <a:cubicBezTo>
                    <a:pt x="0" y="323"/>
                    <a:pt x="0" y="342"/>
                    <a:pt x="20" y="361"/>
                  </a:cubicBezTo>
                  <a:lnTo>
                    <a:pt x="197" y="481"/>
                  </a:lnTo>
                  <a:lnTo>
                    <a:pt x="241" y="481"/>
                  </a:lnTo>
                  <a:lnTo>
                    <a:pt x="798" y="164"/>
                  </a:lnTo>
                  <a:lnTo>
                    <a:pt x="798" y="14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1584;p58">
              <a:extLst>
                <a:ext uri="{FF2B5EF4-FFF2-40B4-BE49-F238E27FC236}">
                  <a16:creationId xmlns:a16="http://schemas.microsoft.com/office/drawing/2014/main" id="{5225A817-A008-669C-0C90-B6A08AC90DCE}"/>
                </a:ext>
              </a:extLst>
            </p:cNvPr>
            <p:cNvSpPr/>
            <p:nvPr/>
          </p:nvSpPr>
          <p:spPr>
            <a:xfrm>
              <a:off x="7344453" y="2872967"/>
              <a:ext cx="81218" cy="52924"/>
            </a:xfrm>
            <a:custGeom>
              <a:avLst/>
              <a:gdLst/>
              <a:ahLst/>
              <a:cxnLst/>
              <a:rect l="l" t="t" r="r" b="b"/>
              <a:pathLst>
                <a:path w="798" h="520" extrusionOk="0">
                  <a:moveTo>
                    <a:pt x="601" y="1"/>
                  </a:moveTo>
                  <a:cubicBezTo>
                    <a:pt x="577" y="1"/>
                    <a:pt x="577" y="20"/>
                    <a:pt x="577" y="20"/>
                  </a:cubicBezTo>
                  <a:lnTo>
                    <a:pt x="620" y="20"/>
                  </a:lnTo>
                  <a:lnTo>
                    <a:pt x="601" y="1"/>
                  </a:lnTo>
                  <a:close/>
                  <a:moveTo>
                    <a:pt x="620" y="20"/>
                  </a:moveTo>
                  <a:lnTo>
                    <a:pt x="798" y="159"/>
                  </a:lnTo>
                  <a:lnTo>
                    <a:pt x="798" y="140"/>
                  </a:lnTo>
                  <a:lnTo>
                    <a:pt x="620" y="20"/>
                  </a:lnTo>
                  <a:close/>
                  <a:moveTo>
                    <a:pt x="20" y="342"/>
                  </a:moveTo>
                  <a:cubicBezTo>
                    <a:pt x="0" y="342"/>
                    <a:pt x="0" y="342"/>
                    <a:pt x="0" y="361"/>
                  </a:cubicBezTo>
                  <a:cubicBezTo>
                    <a:pt x="0" y="361"/>
                    <a:pt x="0" y="380"/>
                    <a:pt x="20" y="380"/>
                  </a:cubicBezTo>
                  <a:lnTo>
                    <a:pt x="178" y="500"/>
                  </a:lnTo>
                  <a:cubicBezTo>
                    <a:pt x="197" y="500"/>
                    <a:pt x="197" y="519"/>
                    <a:pt x="217" y="519"/>
                  </a:cubicBezTo>
                  <a:cubicBezTo>
                    <a:pt x="217" y="519"/>
                    <a:pt x="241" y="519"/>
                    <a:pt x="241" y="500"/>
                  </a:cubicBezTo>
                  <a:lnTo>
                    <a:pt x="197" y="500"/>
                  </a:lnTo>
                  <a:lnTo>
                    <a:pt x="20" y="361"/>
                  </a:lnTo>
                  <a:lnTo>
                    <a:pt x="20" y="3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1585;p58">
              <a:extLst>
                <a:ext uri="{FF2B5EF4-FFF2-40B4-BE49-F238E27FC236}">
                  <a16:creationId xmlns:a16="http://schemas.microsoft.com/office/drawing/2014/main" id="{26A01B75-26FA-7A4A-44AD-77ACED91E191}"/>
                </a:ext>
              </a:extLst>
            </p:cNvPr>
            <p:cNvSpPr/>
            <p:nvPr/>
          </p:nvSpPr>
          <p:spPr>
            <a:xfrm>
              <a:off x="7177229" y="2881312"/>
              <a:ext cx="45087" cy="27989"/>
            </a:xfrm>
            <a:custGeom>
              <a:avLst/>
              <a:gdLst/>
              <a:ahLst/>
              <a:cxnLst/>
              <a:rect l="l" t="t" r="r" b="b"/>
              <a:pathLst>
                <a:path w="443" h="275" extrusionOk="0">
                  <a:moveTo>
                    <a:pt x="202" y="0"/>
                  </a:moveTo>
                  <a:lnTo>
                    <a:pt x="20" y="101"/>
                  </a:lnTo>
                  <a:cubicBezTo>
                    <a:pt x="0" y="120"/>
                    <a:pt x="0" y="120"/>
                    <a:pt x="20" y="140"/>
                  </a:cubicBezTo>
                  <a:lnTo>
                    <a:pt x="202" y="260"/>
                  </a:lnTo>
                  <a:cubicBezTo>
                    <a:pt x="202" y="269"/>
                    <a:pt x="207" y="274"/>
                    <a:pt x="214" y="274"/>
                  </a:cubicBezTo>
                  <a:cubicBezTo>
                    <a:pt x="221" y="274"/>
                    <a:pt x="231" y="269"/>
                    <a:pt x="241" y="260"/>
                  </a:cubicBezTo>
                  <a:lnTo>
                    <a:pt x="418" y="159"/>
                  </a:lnTo>
                  <a:cubicBezTo>
                    <a:pt x="442" y="159"/>
                    <a:pt x="442" y="140"/>
                    <a:pt x="418" y="12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1586;p58">
              <a:extLst>
                <a:ext uri="{FF2B5EF4-FFF2-40B4-BE49-F238E27FC236}">
                  <a16:creationId xmlns:a16="http://schemas.microsoft.com/office/drawing/2014/main" id="{6B9264E7-F48D-EE9E-FFD1-268AA55BC693}"/>
                </a:ext>
              </a:extLst>
            </p:cNvPr>
            <p:cNvSpPr/>
            <p:nvPr/>
          </p:nvSpPr>
          <p:spPr>
            <a:xfrm>
              <a:off x="7177229" y="2879379"/>
              <a:ext cx="45087" cy="30330"/>
            </a:xfrm>
            <a:custGeom>
              <a:avLst/>
              <a:gdLst/>
              <a:ahLst/>
              <a:cxnLst/>
              <a:rect l="l" t="t" r="r" b="b"/>
              <a:pathLst>
                <a:path w="443" h="298" extrusionOk="0">
                  <a:moveTo>
                    <a:pt x="221" y="0"/>
                  </a:moveTo>
                  <a:lnTo>
                    <a:pt x="202" y="19"/>
                  </a:lnTo>
                  <a:lnTo>
                    <a:pt x="20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0" y="159"/>
                  </a:cubicBezTo>
                  <a:lnTo>
                    <a:pt x="20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18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0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442" y="159"/>
                  </a:moveTo>
                  <a:lnTo>
                    <a:pt x="418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1587;p58">
              <a:extLst>
                <a:ext uri="{FF2B5EF4-FFF2-40B4-BE49-F238E27FC236}">
                  <a16:creationId xmlns:a16="http://schemas.microsoft.com/office/drawing/2014/main" id="{4453977A-EDC1-1CFE-97A7-199AB06E0DD4}"/>
                </a:ext>
              </a:extLst>
            </p:cNvPr>
            <p:cNvSpPr/>
            <p:nvPr/>
          </p:nvSpPr>
          <p:spPr>
            <a:xfrm>
              <a:off x="7222216" y="2891999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226" y="1"/>
                  </a:moveTo>
                  <a:cubicBezTo>
                    <a:pt x="218" y="1"/>
                    <a:pt x="207" y="6"/>
                    <a:pt x="197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5"/>
                  </a:cubicBezTo>
                  <a:lnTo>
                    <a:pt x="178" y="275"/>
                  </a:lnTo>
                  <a:cubicBezTo>
                    <a:pt x="191" y="275"/>
                    <a:pt x="204" y="283"/>
                    <a:pt x="218" y="283"/>
                  </a:cubicBezTo>
                  <a:cubicBezTo>
                    <a:pt x="225" y="283"/>
                    <a:pt x="233" y="281"/>
                    <a:pt x="241" y="275"/>
                  </a:cubicBezTo>
                  <a:lnTo>
                    <a:pt x="418" y="174"/>
                  </a:lnTo>
                  <a:cubicBezTo>
                    <a:pt x="438" y="155"/>
                    <a:pt x="438" y="155"/>
                    <a:pt x="418" y="135"/>
                  </a:cubicBezTo>
                  <a:lnTo>
                    <a:pt x="241" y="15"/>
                  </a:lnTo>
                  <a:cubicBezTo>
                    <a:pt x="241" y="6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1588;p58">
              <a:extLst>
                <a:ext uri="{FF2B5EF4-FFF2-40B4-BE49-F238E27FC236}">
                  <a16:creationId xmlns:a16="http://schemas.microsoft.com/office/drawing/2014/main" id="{2F10B673-EB25-C1A2-4A77-2B921E75E6C3}"/>
                </a:ext>
              </a:extLst>
            </p:cNvPr>
            <p:cNvSpPr/>
            <p:nvPr/>
          </p:nvSpPr>
          <p:spPr>
            <a:xfrm>
              <a:off x="7222216" y="2891592"/>
              <a:ext cx="44579" cy="30330"/>
            </a:xfrm>
            <a:custGeom>
              <a:avLst/>
              <a:gdLst/>
              <a:ahLst/>
              <a:cxnLst/>
              <a:rect l="l" t="t" r="r" b="b"/>
              <a:pathLst>
                <a:path w="438" h="298" extrusionOk="0">
                  <a:moveTo>
                    <a:pt x="197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20" y="120"/>
                  </a:lnTo>
                  <a:lnTo>
                    <a:pt x="197" y="19"/>
                  </a:lnTo>
                  <a:lnTo>
                    <a:pt x="241" y="19"/>
                  </a:lnTo>
                  <a:lnTo>
                    <a:pt x="418" y="139"/>
                  </a:lnTo>
                  <a:lnTo>
                    <a:pt x="260" y="0"/>
                  </a:lnTo>
                  <a:close/>
                  <a:moveTo>
                    <a:pt x="0" y="139"/>
                  </a:moveTo>
                  <a:lnTo>
                    <a:pt x="0" y="159"/>
                  </a:lnTo>
                  <a:lnTo>
                    <a:pt x="178" y="279"/>
                  </a:lnTo>
                  <a:cubicBezTo>
                    <a:pt x="197" y="298"/>
                    <a:pt x="197" y="298"/>
                    <a:pt x="217" y="298"/>
                  </a:cubicBezTo>
                  <a:lnTo>
                    <a:pt x="241" y="279"/>
                  </a:lnTo>
                  <a:lnTo>
                    <a:pt x="418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39"/>
                    <a:pt x="418" y="139"/>
                  </a:cubicBezTo>
                  <a:lnTo>
                    <a:pt x="418" y="159"/>
                  </a:lnTo>
                  <a:lnTo>
                    <a:pt x="217" y="279"/>
                  </a:lnTo>
                  <a:lnTo>
                    <a:pt x="197" y="279"/>
                  </a:lnTo>
                  <a:lnTo>
                    <a:pt x="20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1589;p58">
              <a:extLst>
                <a:ext uri="{FF2B5EF4-FFF2-40B4-BE49-F238E27FC236}">
                  <a16:creationId xmlns:a16="http://schemas.microsoft.com/office/drawing/2014/main" id="{E81900F9-2807-8E3A-31CF-EE7DAA2A1DF5}"/>
                </a:ext>
              </a:extLst>
            </p:cNvPr>
            <p:cNvSpPr/>
            <p:nvPr/>
          </p:nvSpPr>
          <p:spPr>
            <a:xfrm>
              <a:off x="7120029" y="2885180"/>
              <a:ext cx="38675" cy="24121"/>
            </a:xfrm>
            <a:custGeom>
              <a:avLst/>
              <a:gdLst/>
              <a:ahLst/>
              <a:cxnLst/>
              <a:rect l="l" t="t" r="r" b="b"/>
              <a:pathLst>
                <a:path w="380" h="237" extrusionOk="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20" y="222"/>
                  </a:lnTo>
                  <a:cubicBezTo>
                    <a:pt x="130" y="231"/>
                    <a:pt x="141" y="236"/>
                    <a:pt x="149" y="236"/>
                  </a:cubicBezTo>
                  <a:cubicBezTo>
                    <a:pt x="158" y="236"/>
                    <a:pt x="164" y="231"/>
                    <a:pt x="164" y="222"/>
                  </a:cubicBezTo>
                  <a:lnTo>
                    <a:pt x="361" y="121"/>
                  </a:lnTo>
                  <a:cubicBezTo>
                    <a:pt x="380" y="102"/>
                    <a:pt x="380" y="102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1590;p58">
              <a:extLst>
                <a:ext uri="{FF2B5EF4-FFF2-40B4-BE49-F238E27FC236}">
                  <a16:creationId xmlns:a16="http://schemas.microsoft.com/office/drawing/2014/main" id="{17CEE4A3-DC8A-D560-AC70-1250C4DB70CF}"/>
                </a:ext>
              </a:extLst>
            </p:cNvPr>
            <p:cNvSpPr/>
            <p:nvPr/>
          </p:nvSpPr>
          <p:spPr>
            <a:xfrm>
              <a:off x="7120029" y="2885180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0" y="222"/>
                  </a:lnTo>
                  <a:lnTo>
                    <a:pt x="120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2"/>
                  </a:lnTo>
                  <a:lnTo>
                    <a:pt x="164" y="222"/>
                  </a:ln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1" y="82"/>
                  </a:cubicBezTo>
                  <a:close/>
                  <a:moveTo>
                    <a:pt x="120" y="222"/>
                  </a:moveTo>
                  <a:cubicBezTo>
                    <a:pt x="120" y="241"/>
                    <a:pt x="140" y="241"/>
                    <a:pt x="140" y="241"/>
                  </a:cubicBezTo>
                  <a:cubicBezTo>
                    <a:pt x="164" y="241"/>
                    <a:pt x="164" y="241"/>
                    <a:pt x="164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1591;p58">
              <a:extLst>
                <a:ext uri="{FF2B5EF4-FFF2-40B4-BE49-F238E27FC236}">
                  <a16:creationId xmlns:a16="http://schemas.microsoft.com/office/drawing/2014/main" id="{8BA43777-A762-46A0-AC2C-626AE3214D8B}"/>
                </a:ext>
              </a:extLst>
            </p:cNvPr>
            <p:cNvSpPr/>
            <p:nvPr/>
          </p:nvSpPr>
          <p:spPr>
            <a:xfrm>
              <a:off x="7273004" y="2899836"/>
              <a:ext cx="44680" cy="29923"/>
            </a:xfrm>
            <a:custGeom>
              <a:avLst/>
              <a:gdLst/>
              <a:ahLst/>
              <a:cxnLst/>
              <a:rect l="l" t="t" r="r" b="b"/>
              <a:pathLst>
                <a:path w="439" h="294" extrusionOk="0">
                  <a:moveTo>
                    <a:pt x="229" y="1"/>
                  </a:moveTo>
                  <a:cubicBezTo>
                    <a:pt x="221" y="1"/>
                    <a:pt x="210" y="6"/>
                    <a:pt x="198" y="15"/>
                  </a:cubicBezTo>
                  <a:lnTo>
                    <a:pt x="1" y="116"/>
                  </a:lnTo>
                  <a:lnTo>
                    <a:pt x="1" y="159"/>
                  </a:lnTo>
                  <a:lnTo>
                    <a:pt x="179" y="279"/>
                  </a:lnTo>
                  <a:cubicBezTo>
                    <a:pt x="188" y="289"/>
                    <a:pt x="199" y="294"/>
                    <a:pt x="208" y="294"/>
                  </a:cubicBezTo>
                  <a:cubicBezTo>
                    <a:pt x="216" y="294"/>
                    <a:pt x="222" y="289"/>
                    <a:pt x="222" y="279"/>
                  </a:cubicBezTo>
                  <a:lnTo>
                    <a:pt x="419" y="179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1592;p58">
              <a:extLst>
                <a:ext uri="{FF2B5EF4-FFF2-40B4-BE49-F238E27FC236}">
                  <a16:creationId xmlns:a16="http://schemas.microsoft.com/office/drawing/2014/main" id="{F979EEAF-F7B5-1E8A-5519-FBD4DA408272}"/>
                </a:ext>
              </a:extLst>
            </p:cNvPr>
            <p:cNvSpPr/>
            <p:nvPr/>
          </p:nvSpPr>
          <p:spPr>
            <a:xfrm>
              <a:off x="7273004" y="2899429"/>
              <a:ext cx="44680" cy="30839"/>
            </a:xfrm>
            <a:custGeom>
              <a:avLst/>
              <a:gdLst/>
              <a:ahLst/>
              <a:cxnLst/>
              <a:rect l="l" t="t" r="r" b="b"/>
              <a:pathLst>
                <a:path w="439" h="303" extrusionOk="0">
                  <a:moveTo>
                    <a:pt x="198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20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419" y="139"/>
                  </a:moveTo>
                  <a:lnTo>
                    <a:pt x="419" y="163"/>
                  </a:lnTo>
                  <a:lnTo>
                    <a:pt x="222" y="283"/>
                  </a:lnTo>
                  <a:lnTo>
                    <a:pt x="222" y="283"/>
                  </a:lnTo>
                  <a:lnTo>
                    <a:pt x="419" y="183"/>
                  </a:lnTo>
                  <a:cubicBezTo>
                    <a:pt x="438" y="183"/>
                    <a:pt x="438" y="16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close/>
                  <a:moveTo>
                    <a:pt x="1" y="139"/>
                  </a:moveTo>
                  <a:lnTo>
                    <a:pt x="1" y="163"/>
                  </a:lnTo>
                  <a:lnTo>
                    <a:pt x="179" y="283"/>
                  </a:lnTo>
                  <a:lnTo>
                    <a:pt x="20" y="139"/>
                  </a:lnTo>
                  <a:close/>
                  <a:moveTo>
                    <a:pt x="179" y="283"/>
                  </a:moveTo>
                  <a:cubicBezTo>
                    <a:pt x="179" y="303"/>
                    <a:pt x="198" y="303"/>
                    <a:pt x="198" y="303"/>
                  </a:cubicBezTo>
                  <a:cubicBezTo>
                    <a:pt x="222" y="303"/>
                    <a:pt x="222" y="303"/>
                    <a:pt x="222" y="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1593;p58">
              <a:extLst>
                <a:ext uri="{FF2B5EF4-FFF2-40B4-BE49-F238E27FC236}">
                  <a16:creationId xmlns:a16="http://schemas.microsoft.com/office/drawing/2014/main" id="{8D0B1514-02A0-6117-9506-BC1044738B81}"/>
                </a:ext>
              </a:extLst>
            </p:cNvPr>
            <p:cNvSpPr/>
            <p:nvPr/>
          </p:nvSpPr>
          <p:spPr>
            <a:xfrm>
              <a:off x="7317583" y="2911643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3"/>
                  </a:lnTo>
                  <a:cubicBezTo>
                    <a:pt x="442" y="163"/>
                    <a:pt x="442" y="139"/>
                    <a:pt x="423" y="139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1594;p58">
              <a:extLst>
                <a:ext uri="{FF2B5EF4-FFF2-40B4-BE49-F238E27FC236}">
                  <a16:creationId xmlns:a16="http://schemas.microsoft.com/office/drawing/2014/main" id="{98861EAD-A045-899F-7288-155A88C89C56}"/>
                </a:ext>
              </a:extLst>
            </p:cNvPr>
            <p:cNvSpPr/>
            <p:nvPr/>
          </p:nvSpPr>
          <p:spPr>
            <a:xfrm>
              <a:off x="7315548" y="2911643"/>
              <a:ext cx="47123" cy="28905"/>
            </a:xfrm>
            <a:custGeom>
              <a:avLst/>
              <a:gdLst/>
              <a:ahLst/>
              <a:cxnLst/>
              <a:rect l="l" t="t" r="r" b="b"/>
              <a:pathLst>
                <a:path w="463" h="284" extrusionOk="0">
                  <a:moveTo>
                    <a:pt x="222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260" y="0"/>
                  </a:lnTo>
                  <a:close/>
                  <a:moveTo>
                    <a:pt x="443" y="139"/>
                  </a:moveTo>
                  <a:lnTo>
                    <a:pt x="443" y="163"/>
                  </a:ln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3"/>
                    <a:pt x="462" y="163"/>
                    <a:pt x="462" y="163"/>
                  </a:cubicBezTo>
                  <a:cubicBezTo>
                    <a:pt x="462" y="139"/>
                    <a:pt x="443" y="139"/>
                    <a:pt x="443" y="139"/>
                  </a:cubicBezTo>
                  <a:close/>
                  <a:moveTo>
                    <a:pt x="20" y="120"/>
                  </a:moveTo>
                  <a:cubicBezTo>
                    <a:pt x="20" y="120"/>
                    <a:pt x="1" y="120"/>
                    <a:pt x="1" y="139"/>
                  </a:cubicBezTo>
                  <a:cubicBezTo>
                    <a:pt x="1" y="139"/>
                    <a:pt x="20" y="139"/>
                    <a:pt x="20" y="163"/>
                  </a:cubicBezTo>
                  <a:lnTo>
                    <a:pt x="203" y="284"/>
                  </a:ln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1595;p58">
              <a:extLst>
                <a:ext uri="{FF2B5EF4-FFF2-40B4-BE49-F238E27FC236}">
                  <a16:creationId xmlns:a16="http://schemas.microsoft.com/office/drawing/2014/main" id="{B5B00B84-33EB-E086-07B4-EC24F137566A}"/>
                </a:ext>
              </a:extLst>
            </p:cNvPr>
            <p:cNvSpPr/>
            <p:nvPr/>
          </p:nvSpPr>
          <p:spPr>
            <a:xfrm>
              <a:off x="7191376" y="2909607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60"/>
                  </a:lnTo>
                  <a:cubicBezTo>
                    <a:pt x="202" y="280"/>
                    <a:pt x="222" y="280"/>
                    <a:pt x="241" y="280"/>
                  </a:cubicBez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1596;p58">
              <a:extLst>
                <a:ext uri="{FF2B5EF4-FFF2-40B4-BE49-F238E27FC236}">
                  <a16:creationId xmlns:a16="http://schemas.microsoft.com/office/drawing/2014/main" id="{00B3E8B4-0EBF-D18C-7828-9D4547D0E8F4}"/>
                </a:ext>
              </a:extLst>
            </p:cNvPr>
            <p:cNvSpPr/>
            <p:nvPr/>
          </p:nvSpPr>
          <p:spPr>
            <a:xfrm>
              <a:off x="7191376" y="2907673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41" y="1"/>
                  </a:moveTo>
                  <a:cubicBezTo>
                    <a:pt x="222" y="1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2" y="299"/>
                  </a:lnTo>
                  <a:lnTo>
                    <a:pt x="222" y="299"/>
                  </a:lnTo>
                  <a:lnTo>
                    <a:pt x="202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1597;p58">
              <a:extLst>
                <a:ext uri="{FF2B5EF4-FFF2-40B4-BE49-F238E27FC236}">
                  <a16:creationId xmlns:a16="http://schemas.microsoft.com/office/drawing/2014/main" id="{16078059-0237-101E-D907-C539FE67BD46}"/>
                </a:ext>
              </a:extLst>
            </p:cNvPr>
            <p:cNvSpPr/>
            <p:nvPr/>
          </p:nvSpPr>
          <p:spPr>
            <a:xfrm>
              <a:off x="7089699" y="2903806"/>
              <a:ext cx="38675" cy="22086"/>
            </a:xfrm>
            <a:custGeom>
              <a:avLst/>
              <a:gdLst/>
              <a:ahLst/>
              <a:cxnLst/>
              <a:rect l="l" t="t" r="r" b="b"/>
              <a:pathLst>
                <a:path w="380" h="217" extrusionOk="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21" y="216"/>
                  </a:lnTo>
                  <a:lnTo>
                    <a:pt x="159" y="216"/>
                  </a:lnTo>
                  <a:lnTo>
                    <a:pt x="361" y="96"/>
                  </a:lnTo>
                  <a:cubicBezTo>
                    <a:pt x="380" y="96"/>
                    <a:pt x="380" y="77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1598;p58">
              <a:extLst>
                <a:ext uri="{FF2B5EF4-FFF2-40B4-BE49-F238E27FC236}">
                  <a16:creationId xmlns:a16="http://schemas.microsoft.com/office/drawing/2014/main" id="{97148A11-CFED-538B-44E2-A1E2B67659DD}"/>
                </a:ext>
              </a:extLst>
            </p:cNvPr>
            <p:cNvSpPr/>
            <p:nvPr/>
          </p:nvSpPr>
          <p:spPr>
            <a:xfrm>
              <a:off x="7089699" y="2901363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41" y="0"/>
                  </a:moveTo>
                  <a:cubicBezTo>
                    <a:pt x="221" y="0"/>
                    <a:pt x="221" y="24"/>
                    <a:pt x="221" y="24"/>
                  </a:cubicBezTo>
                  <a:lnTo>
                    <a:pt x="260" y="24"/>
                  </a:lnTo>
                  <a:lnTo>
                    <a:pt x="241" y="0"/>
                  </a:lnTo>
                  <a:close/>
                  <a:moveTo>
                    <a:pt x="221" y="24"/>
                  </a:moveTo>
                  <a:lnTo>
                    <a:pt x="20" y="120"/>
                  </a:lnTo>
                  <a:cubicBezTo>
                    <a:pt x="20" y="144"/>
                    <a:pt x="0" y="144"/>
                    <a:pt x="0" y="144"/>
                  </a:cubicBezTo>
                  <a:cubicBezTo>
                    <a:pt x="0" y="164"/>
                    <a:pt x="20" y="164"/>
                    <a:pt x="20" y="164"/>
                  </a:cubicBezTo>
                  <a:lnTo>
                    <a:pt x="20" y="144"/>
                  </a:lnTo>
                  <a:lnTo>
                    <a:pt x="221" y="24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159" y="240"/>
                  </a:lnTo>
                  <a:lnTo>
                    <a:pt x="361" y="144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1599;p58">
              <a:extLst>
                <a:ext uri="{FF2B5EF4-FFF2-40B4-BE49-F238E27FC236}">
                  <a16:creationId xmlns:a16="http://schemas.microsoft.com/office/drawing/2014/main" id="{6CBB3BCA-A350-D411-7FCC-F7CE368A083C}"/>
                </a:ext>
              </a:extLst>
            </p:cNvPr>
            <p:cNvSpPr/>
            <p:nvPr/>
          </p:nvSpPr>
          <p:spPr>
            <a:xfrm>
              <a:off x="7242266" y="29179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1600;p58">
              <a:extLst>
                <a:ext uri="{FF2B5EF4-FFF2-40B4-BE49-F238E27FC236}">
                  <a16:creationId xmlns:a16="http://schemas.microsoft.com/office/drawing/2014/main" id="{4B1DEBD9-C288-6A9A-8822-1E5D389F330B}"/>
                </a:ext>
              </a:extLst>
            </p:cNvPr>
            <p:cNvSpPr/>
            <p:nvPr/>
          </p:nvSpPr>
          <p:spPr>
            <a:xfrm>
              <a:off x="7242266" y="2916019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21" y="0"/>
                  </a:moveTo>
                  <a:cubicBezTo>
                    <a:pt x="221" y="0"/>
                    <a:pt x="221" y="20"/>
                    <a:pt x="202" y="20"/>
                  </a:cubicBezTo>
                  <a:lnTo>
                    <a:pt x="20" y="120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41" y="20"/>
                    <a:pt x="241" y="0"/>
                    <a:pt x="221" y="0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83" y="298"/>
                  </a:lnTo>
                  <a:lnTo>
                    <a:pt x="221" y="298"/>
                  </a:lnTo>
                  <a:cubicBezTo>
                    <a:pt x="202" y="298"/>
                    <a:pt x="202" y="279"/>
                    <a:pt x="202" y="279"/>
                  </a:cubicBezTo>
                  <a:lnTo>
                    <a:pt x="20" y="159"/>
                  </a:lnTo>
                  <a:close/>
                  <a:moveTo>
                    <a:pt x="442" y="159"/>
                  </a:moveTo>
                  <a:lnTo>
                    <a:pt x="423" y="178"/>
                  </a:lnTo>
                  <a:lnTo>
                    <a:pt x="241" y="279"/>
                  </a:lnTo>
                  <a:lnTo>
                    <a:pt x="221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1601;p58">
              <a:extLst>
                <a:ext uri="{FF2B5EF4-FFF2-40B4-BE49-F238E27FC236}">
                  <a16:creationId xmlns:a16="http://schemas.microsoft.com/office/drawing/2014/main" id="{DF9825D3-912C-80EA-7AAA-43A34F937A2C}"/>
                </a:ext>
              </a:extLst>
            </p:cNvPr>
            <p:cNvSpPr/>
            <p:nvPr/>
          </p:nvSpPr>
          <p:spPr>
            <a:xfrm>
              <a:off x="7287253" y="2928741"/>
              <a:ext cx="45087" cy="29414"/>
            </a:xfrm>
            <a:custGeom>
              <a:avLst/>
              <a:gdLst/>
              <a:ahLst/>
              <a:cxnLst/>
              <a:rect l="l" t="t" r="r" b="b"/>
              <a:pathLst>
                <a:path w="443" h="289" extrusionOk="0">
                  <a:moveTo>
                    <a:pt x="231" y="0"/>
                  </a:moveTo>
                  <a:cubicBezTo>
                    <a:pt x="221" y="0"/>
                    <a:pt x="212" y="5"/>
                    <a:pt x="202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78" y="274"/>
                  </a:lnTo>
                  <a:cubicBezTo>
                    <a:pt x="190" y="284"/>
                    <a:pt x="201" y="288"/>
                    <a:pt x="211" y="288"/>
                  </a:cubicBezTo>
                  <a:cubicBezTo>
                    <a:pt x="221" y="288"/>
                    <a:pt x="231" y="284"/>
                    <a:pt x="24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5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1602;p58">
              <a:extLst>
                <a:ext uri="{FF2B5EF4-FFF2-40B4-BE49-F238E27FC236}">
                  <a16:creationId xmlns:a16="http://schemas.microsoft.com/office/drawing/2014/main" id="{7391810C-9A96-9B24-28DC-9D89F40B180E}"/>
                </a:ext>
              </a:extLst>
            </p:cNvPr>
            <p:cNvSpPr/>
            <p:nvPr/>
          </p:nvSpPr>
          <p:spPr>
            <a:xfrm>
              <a:off x="7287253" y="2928233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41" y="2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79"/>
                  </a:lnTo>
                  <a:cubicBezTo>
                    <a:pt x="202" y="298"/>
                    <a:pt x="202" y="298"/>
                    <a:pt x="221" y="298"/>
                  </a:cubicBez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1" y="0"/>
                    <a:pt x="2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1603;p58">
              <a:extLst>
                <a:ext uri="{FF2B5EF4-FFF2-40B4-BE49-F238E27FC236}">
                  <a16:creationId xmlns:a16="http://schemas.microsoft.com/office/drawing/2014/main" id="{1F3D2D87-3519-1E02-7D11-CBAF2D369BFC}"/>
                </a:ext>
              </a:extLst>
            </p:cNvPr>
            <p:cNvSpPr/>
            <p:nvPr/>
          </p:nvSpPr>
          <p:spPr>
            <a:xfrm>
              <a:off x="7118095" y="2914187"/>
              <a:ext cx="45087" cy="29821"/>
            </a:xfrm>
            <a:custGeom>
              <a:avLst/>
              <a:gdLst/>
              <a:ahLst/>
              <a:cxnLst/>
              <a:rect l="l" t="t" r="r" b="b"/>
              <a:pathLst>
                <a:path w="443" h="293" extrusionOk="0">
                  <a:moveTo>
                    <a:pt x="231" y="0"/>
                  </a:moveTo>
                  <a:cubicBezTo>
                    <a:pt x="221" y="0"/>
                    <a:pt x="211" y="6"/>
                    <a:pt x="202" y="18"/>
                  </a:cubicBezTo>
                  <a:lnTo>
                    <a:pt x="19" y="114"/>
                  </a:lnTo>
                  <a:cubicBezTo>
                    <a:pt x="0" y="138"/>
                    <a:pt x="0" y="138"/>
                    <a:pt x="19" y="158"/>
                  </a:cubicBezTo>
                  <a:lnTo>
                    <a:pt x="183" y="278"/>
                  </a:lnTo>
                  <a:cubicBezTo>
                    <a:pt x="192" y="287"/>
                    <a:pt x="202" y="292"/>
                    <a:pt x="211" y="292"/>
                  </a:cubicBezTo>
                  <a:cubicBezTo>
                    <a:pt x="221" y="292"/>
                    <a:pt x="231" y="287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8"/>
                  </a:cubicBezTo>
                  <a:lnTo>
                    <a:pt x="260" y="18"/>
                  </a:lnTo>
                  <a:cubicBezTo>
                    <a:pt x="250" y="6"/>
                    <a:pt x="240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1604;p58">
              <a:extLst>
                <a:ext uri="{FF2B5EF4-FFF2-40B4-BE49-F238E27FC236}">
                  <a16:creationId xmlns:a16="http://schemas.microsoft.com/office/drawing/2014/main" id="{3CF7AF44-DDE5-A5C6-C6C0-13542CCCEB1F}"/>
                </a:ext>
              </a:extLst>
            </p:cNvPr>
            <p:cNvSpPr/>
            <p:nvPr/>
          </p:nvSpPr>
          <p:spPr>
            <a:xfrm>
              <a:off x="7118095" y="2913576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40" y="24"/>
                  </a:moveTo>
                  <a:lnTo>
                    <a:pt x="423" y="144"/>
                  </a:ln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4"/>
                  </a:lnTo>
                  <a:lnTo>
                    <a:pt x="221" y="24"/>
                  </a:lnTo>
                  <a:close/>
                  <a:moveTo>
                    <a:pt x="202" y="0"/>
                  </a:moveTo>
                  <a:lnTo>
                    <a:pt x="0" y="120"/>
                  </a:lnTo>
                  <a:lnTo>
                    <a:pt x="0" y="144"/>
                  </a:ln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303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lnTo>
                    <a:pt x="442" y="144"/>
                  </a:lnTo>
                  <a:lnTo>
                    <a:pt x="260" y="24"/>
                  </a:lnTo>
                  <a:cubicBezTo>
                    <a:pt x="240" y="0"/>
                    <a:pt x="240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1605;p58">
              <a:extLst>
                <a:ext uri="{FF2B5EF4-FFF2-40B4-BE49-F238E27FC236}">
                  <a16:creationId xmlns:a16="http://schemas.microsoft.com/office/drawing/2014/main" id="{C9EEF186-717C-EF3F-0614-BAE535F17605}"/>
                </a:ext>
              </a:extLst>
            </p:cNvPr>
            <p:cNvSpPr/>
            <p:nvPr/>
          </p:nvSpPr>
          <p:spPr>
            <a:xfrm>
              <a:off x="7163082" y="2925790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78" y="284"/>
                  </a:lnTo>
                  <a:lnTo>
                    <a:pt x="221" y="284"/>
                  </a:lnTo>
                  <a:lnTo>
                    <a:pt x="418" y="164"/>
                  </a:lnTo>
                  <a:cubicBezTo>
                    <a:pt x="437" y="164"/>
                    <a:pt x="437" y="145"/>
                    <a:pt x="418" y="145"/>
                  </a:cubicBezTo>
                  <a:lnTo>
                    <a:pt x="240" y="24"/>
                  </a:lnTo>
                  <a:cubicBezTo>
                    <a:pt x="240" y="0"/>
                    <a:pt x="221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1606;p58">
              <a:extLst>
                <a:ext uri="{FF2B5EF4-FFF2-40B4-BE49-F238E27FC236}">
                  <a16:creationId xmlns:a16="http://schemas.microsoft.com/office/drawing/2014/main" id="{6D185F27-E6EA-2793-2624-A6F784E650F8}"/>
                </a:ext>
              </a:extLst>
            </p:cNvPr>
            <p:cNvSpPr/>
            <p:nvPr/>
          </p:nvSpPr>
          <p:spPr>
            <a:xfrm>
              <a:off x="7163082" y="2925790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221" y="0"/>
                  </a:moveTo>
                  <a:lnTo>
                    <a:pt x="240" y="24"/>
                  </a:lnTo>
                  <a:lnTo>
                    <a:pt x="418" y="145"/>
                  </a:lnTo>
                  <a:lnTo>
                    <a:pt x="418" y="145"/>
                  </a:lnTo>
                  <a:lnTo>
                    <a:pt x="259" y="0"/>
                  </a:lnTo>
                  <a:close/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197" y="24"/>
                  </a:lnTo>
                  <a:lnTo>
                    <a:pt x="221" y="0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19" y="145"/>
                  </a:lnTo>
                  <a:close/>
                  <a:moveTo>
                    <a:pt x="418" y="145"/>
                  </a:moveTo>
                  <a:lnTo>
                    <a:pt x="418" y="164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197" y="303"/>
                  </a:lnTo>
                  <a:cubicBezTo>
                    <a:pt x="221" y="303"/>
                    <a:pt x="221" y="284"/>
                    <a:pt x="240" y="284"/>
                  </a:cubicBezTo>
                  <a:lnTo>
                    <a:pt x="418" y="183"/>
                  </a:lnTo>
                  <a:lnTo>
                    <a:pt x="437" y="164"/>
                  </a:lnTo>
                  <a:cubicBezTo>
                    <a:pt x="437" y="145"/>
                    <a:pt x="437" y="145"/>
                    <a:pt x="418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1607;p58">
              <a:extLst>
                <a:ext uri="{FF2B5EF4-FFF2-40B4-BE49-F238E27FC236}">
                  <a16:creationId xmlns:a16="http://schemas.microsoft.com/office/drawing/2014/main" id="{3FB45432-FC61-44C0-9830-18C074680AF2}"/>
                </a:ext>
              </a:extLst>
            </p:cNvPr>
            <p:cNvSpPr/>
            <p:nvPr/>
          </p:nvSpPr>
          <p:spPr>
            <a:xfrm>
              <a:off x="7058859" y="2920396"/>
              <a:ext cx="38777" cy="24019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234" y="1"/>
                  </a:moveTo>
                  <a:cubicBezTo>
                    <a:pt x="227" y="1"/>
                    <a:pt x="222" y="5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4"/>
                  </a:cubicBezTo>
                  <a:lnTo>
                    <a:pt x="121" y="217"/>
                  </a:lnTo>
                  <a:cubicBezTo>
                    <a:pt x="140" y="236"/>
                    <a:pt x="164" y="236"/>
                    <a:pt x="164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77"/>
                  </a:cubicBezTo>
                  <a:lnTo>
                    <a:pt x="260" y="15"/>
                  </a:lnTo>
                  <a:cubicBezTo>
                    <a:pt x="251" y="5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1608;p58">
              <a:extLst>
                <a:ext uri="{FF2B5EF4-FFF2-40B4-BE49-F238E27FC236}">
                  <a16:creationId xmlns:a16="http://schemas.microsoft.com/office/drawing/2014/main" id="{FADEB630-1587-DEC1-4203-3574809DB300}"/>
                </a:ext>
              </a:extLst>
            </p:cNvPr>
            <p:cNvSpPr/>
            <p:nvPr/>
          </p:nvSpPr>
          <p:spPr>
            <a:xfrm>
              <a:off x="7058859" y="2919887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40"/>
                    <a:pt x="1" y="159"/>
                    <a:pt x="20" y="159"/>
                  </a:cubicBezTo>
                  <a:lnTo>
                    <a:pt x="121" y="241"/>
                  </a:lnTo>
                  <a:lnTo>
                    <a:pt x="140" y="241"/>
                  </a:lnTo>
                  <a:cubicBezTo>
                    <a:pt x="140" y="241"/>
                    <a:pt x="140" y="222"/>
                    <a:pt x="121" y="222"/>
                  </a:cubicBez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361" y="121"/>
                  </a:moveTo>
                  <a:lnTo>
                    <a:pt x="164" y="222"/>
                  </a:lnTo>
                  <a:lnTo>
                    <a:pt x="140" y="241"/>
                  </a:lnTo>
                  <a:lnTo>
                    <a:pt x="164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1609;p58">
              <a:extLst>
                <a:ext uri="{FF2B5EF4-FFF2-40B4-BE49-F238E27FC236}">
                  <a16:creationId xmlns:a16="http://schemas.microsoft.com/office/drawing/2014/main" id="{5282E94F-3983-36D5-A229-3AD26ACB3D8C}"/>
                </a:ext>
              </a:extLst>
            </p:cNvPr>
            <p:cNvSpPr/>
            <p:nvPr/>
          </p:nvSpPr>
          <p:spPr>
            <a:xfrm>
              <a:off x="7213870" y="2934136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78" y="279"/>
                  </a:lnTo>
                  <a:lnTo>
                    <a:pt x="222" y="279"/>
                  </a:lnTo>
                  <a:lnTo>
                    <a:pt x="419" y="159"/>
                  </a:lnTo>
                  <a:cubicBezTo>
                    <a:pt x="443" y="159"/>
                    <a:pt x="443" y="139"/>
                    <a:pt x="419" y="13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1610;p58">
              <a:extLst>
                <a:ext uri="{FF2B5EF4-FFF2-40B4-BE49-F238E27FC236}">
                  <a16:creationId xmlns:a16="http://schemas.microsoft.com/office/drawing/2014/main" id="{A40B856F-8042-F860-69B8-2F144F61E69C}"/>
                </a:ext>
              </a:extLst>
            </p:cNvPr>
            <p:cNvSpPr/>
            <p:nvPr/>
          </p:nvSpPr>
          <p:spPr>
            <a:xfrm>
              <a:off x="7211936" y="2934136"/>
              <a:ext cx="47021" cy="30839"/>
            </a:xfrm>
            <a:custGeom>
              <a:avLst/>
              <a:gdLst/>
              <a:ahLst/>
              <a:cxnLst/>
              <a:rect l="l" t="t" r="r" b="b"/>
              <a:pathLst>
                <a:path w="462" h="303" extrusionOk="0">
                  <a:moveTo>
                    <a:pt x="221" y="0"/>
                  </a:moveTo>
                  <a:lnTo>
                    <a:pt x="20" y="120"/>
                  </a:lnTo>
                  <a:lnTo>
                    <a:pt x="221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20" y="120"/>
                  </a:moveTo>
                  <a:cubicBezTo>
                    <a:pt x="20" y="120"/>
                    <a:pt x="0" y="120"/>
                    <a:pt x="0" y="139"/>
                  </a:cubicBezTo>
                  <a:cubicBezTo>
                    <a:pt x="0" y="139"/>
                    <a:pt x="20" y="139"/>
                    <a:pt x="20" y="159"/>
                  </a:cubicBezTo>
                  <a:lnTo>
                    <a:pt x="197" y="279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438" y="183"/>
                  </a:lnTo>
                  <a:cubicBezTo>
                    <a:pt x="438" y="159"/>
                    <a:pt x="462" y="159"/>
                    <a:pt x="462" y="159"/>
                  </a:cubicBezTo>
                  <a:cubicBezTo>
                    <a:pt x="462" y="139"/>
                    <a:pt x="462" y="139"/>
                    <a:pt x="438" y="139"/>
                  </a:cubicBezTo>
                  <a:close/>
                  <a:moveTo>
                    <a:pt x="197" y="279"/>
                  </a:moveTo>
                  <a:lnTo>
                    <a:pt x="221" y="303"/>
                  </a:lnTo>
                  <a:cubicBezTo>
                    <a:pt x="241" y="303"/>
                    <a:pt x="241" y="279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1611;p58">
              <a:extLst>
                <a:ext uri="{FF2B5EF4-FFF2-40B4-BE49-F238E27FC236}">
                  <a16:creationId xmlns:a16="http://schemas.microsoft.com/office/drawing/2014/main" id="{F1035899-8DAA-7967-4003-8416F2F8DD87}"/>
                </a:ext>
              </a:extLst>
            </p:cNvPr>
            <p:cNvSpPr/>
            <p:nvPr/>
          </p:nvSpPr>
          <p:spPr>
            <a:xfrm>
              <a:off x="7256414" y="2946349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22" y="0"/>
                  </a:moveTo>
                  <a:lnTo>
                    <a:pt x="25" y="120"/>
                  </a:lnTo>
                  <a:cubicBezTo>
                    <a:pt x="25" y="120"/>
                    <a:pt x="1" y="140"/>
                    <a:pt x="25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1612;p58">
              <a:extLst>
                <a:ext uri="{FF2B5EF4-FFF2-40B4-BE49-F238E27FC236}">
                  <a16:creationId xmlns:a16="http://schemas.microsoft.com/office/drawing/2014/main" id="{6C34357F-36B9-EFB5-C854-E40F19A00CE6}"/>
                </a:ext>
              </a:extLst>
            </p:cNvPr>
            <p:cNvSpPr/>
            <p:nvPr/>
          </p:nvSpPr>
          <p:spPr>
            <a:xfrm>
              <a:off x="7256414" y="2946349"/>
              <a:ext cx="47021" cy="28396"/>
            </a:xfrm>
            <a:custGeom>
              <a:avLst/>
              <a:gdLst/>
              <a:ahLst/>
              <a:cxnLst/>
              <a:rect l="l" t="t" r="r" b="b"/>
              <a:pathLst>
                <a:path w="462" h="279" extrusionOk="0">
                  <a:moveTo>
                    <a:pt x="1" y="120"/>
                  </a:moveTo>
                  <a:cubicBezTo>
                    <a:pt x="1" y="140"/>
                    <a:pt x="25" y="140"/>
                    <a:pt x="25" y="140"/>
                  </a:cubicBezTo>
                  <a:lnTo>
                    <a:pt x="25" y="120"/>
                  </a:lnTo>
                  <a:close/>
                  <a:moveTo>
                    <a:pt x="241" y="0"/>
                  </a:moveTo>
                  <a:cubicBezTo>
                    <a:pt x="241" y="0"/>
                    <a:pt x="265" y="0"/>
                    <a:pt x="265" y="19"/>
                  </a:cubicBezTo>
                  <a:lnTo>
                    <a:pt x="443" y="140"/>
                  </a:lnTo>
                  <a:lnTo>
                    <a:pt x="443" y="159"/>
                  </a:lnTo>
                  <a:cubicBezTo>
                    <a:pt x="443" y="159"/>
                    <a:pt x="462" y="159"/>
                    <a:pt x="462" y="140"/>
                  </a:cubicBezTo>
                  <a:cubicBezTo>
                    <a:pt x="462" y="140"/>
                    <a:pt x="443" y="140"/>
                    <a:pt x="443" y="120"/>
                  </a:cubicBezTo>
                  <a:lnTo>
                    <a:pt x="265" y="0"/>
                  </a:lnTo>
                  <a:close/>
                  <a:moveTo>
                    <a:pt x="25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5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1613;p58">
              <a:extLst>
                <a:ext uri="{FF2B5EF4-FFF2-40B4-BE49-F238E27FC236}">
                  <a16:creationId xmlns:a16="http://schemas.microsoft.com/office/drawing/2014/main" id="{B813CB56-7E9A-3F78-7B6B-7C944118C5A8}"/>
                </a:ext>
              </a:extLst>
            </p:cNvPr>
            <p:cNvSpPr/>
            <p:nvPr/>
          </p:nvSpPr>
          <p:spPr>
            <a:xfrm>
              <a:off x="7313614" y="2942380"/>
              <a:ext cx="65138" cy="40711"/>
            </a:xfrm>
            <a:custGeom>
              <a:avLst/>
              <a:gdLst/>
              <a:ahLst/>
              <a:cxnLst/>
              <a:rect l="l" t="t" r="r" b="b"/>
              <a:pathLst>
                <a:path w="640" h="400" extrusionOk="0">
                  <a:moveTo>
                    <a:pt x="361" y="1"/>
                  </a:moveTo>
                  <a:lnTo>
                    <a:pt x="20" y="198"/>
                  </a:lnTo>
                  <a:cubicBezTo>
                    <a:pt x="1" y="198"/>
                    <a:pt x="1" y="222"/>
                    <a:pt x="20" y="222"/>
                  </a:cubicBezTo>
                  <a:lnTo>
                    <a:pt x="241" y="380"/>
                  </a:lnTo>
                  <a:cubicBezTo>
                    <a:pt x="260" y="400"/>
                    <a:pt x="279" y="400"/>
                    <a:pt x="279" y="400"/>
                  </a:cubicBezTo>
                  <a:lnTo>
                    <a:pt x="620" y="198"/>
                  </a:lnTo>
                  <a:cubicBezTo>
                    <a:pt x="640" y="179"/>
                    <a:pt x="640" y="179"/>
                    <a:pt x="620" y="159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1614;p58">
              <a:extLst>
                <a:ext uri="{FF2B5EF4-FFF2-40B4-BE49-F238E27FC236}">
                  <a16:creationId xmlns:a16="http://schemas.microsoft.com/office/drawing/2014/main" id="{00F0AD67-32AC-FF40-2109-BBE084C822DD}"/>
                </a:ext>
              </a:extLst>
            </p:cNvPr>
            <p:cNvSpPr/>
            <p:nvPr/>
          </p:nvSpPr>
          <p:spPr>
            <a:xfrm>
              <a:off x="7313614" y="2940446"/>
              <a:ext cx="65138" cy="42645"/>
            </a:xfrm>
            <a:custGeom>
              <a:avLst/>
              <a:gdLst/>
              <a:ahLst/>
              <a:cxnLst/>
              <a:rect l="l" t="t" r="r" b="b"/>
              <a:pathLst>
                <a:path w="640" h="419" extrusionOk="0">
                  <a:moveTo>
                    <a:pt x="380" y="1"/>
                  </a:moveTo>
                  <a:lnTo>
                    <a:pt x="361" y="20"/>
                  </a:lnTo>
                  <a:lnTo>
                    <a:pt x="399" y="20"/>
                  </a:lnTo>
                  <a:lnTo>
                    <a:pt x="380" y="1"/>
                  </a:lnTo>
                  <a:close/>
                  <a:moveTo>
                    <a:pt x="361" y="20"/>
                  </a:moveTo>
                  <a:lnTo>
                    <a:pt x="20" y="198"/>
                  </a:lnTo>
                  <a:lnTo>
                    <a:pt x="1" y="217"/>
                  </a:lnTo>
                  <a:cubicBezTo>
                    <a:pt x="1" y="241"/>
                    <a:pt x="1" y="241"/>
                    <a:pt x="20" y="241"/>
                  </a:cubicBezTo>
                  <a:lnTo>
                    <a:pt x="20" y="217"/>
                  </a:lnTo>
                  <a:lnTo>
                    <a:pt x="361" y="20"/>
                  </a:lnTo>
                  <a:close/>
                  <a:moveTo>
                    <a:pt x="399" y="20"/>
                  </a:moveTo>
                  <a:lnTo>
                    <a:pt x="620" y="198"/>
                  </a:lnTo>
                  <a:lnTo>
                    <a:pt x="279" y="399"/>
                  </a:lnTo>
                  <a:lnTo>
                    <a:pt x="241" y="399"/>
                  </a:lnTo>
                  <a:lnTo>
                    <a:pt x="20" y="241"/>
                  </a:lnTo>
                  <a:lnTo>
                    <a:pt x="241" y="419"/>
                  </a:lnTo>
                  <a:lnTo>
                    <a:pt x="303" y="419"/>
                  </a:lnTo>
                  <a:lnTo>
                    <a:pt x="640" y="217"/>
                  </a:lnTo>
                  <a:lnTo>
                    <a:pt x="640" y="198"/>
                  </a:lnTo>
                  <a:lnTo>
                    <a:pt x="640" y="178"/>
                  </a:lnTo>
                  <a:lnTo>
                    <a:pt x="399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1615;p58">
              <a:extLst>
                <a:ext uri="{FF2B5EF4-FFF2-40B4-BE49-F238E27FC236}">
                  <a16:creationId xmlns:a16="http://schemas.microsoft.com/office/drawing/2014/main" id="{459593C3-082C-51B1-8CB0-1E27FFF0C77C}"/>
                </a:ext>
              </a:extLst>
            </p:cNvPr>
            <p:cNvSpPr/>
            <p:nvPr/>
          </p:nvSpPr>
          <p:spPr>
            <a:xfrm>
              <a:off x="7087765" y="293210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216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197" y="280"/>
                  </a:lnTo>
                  <a:lnTo>
                    <a:pt x="240" y="280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1616;p58">
              <a:extLst>
                <a:ext uri="{FF2B5EF4-FFF2-40B4-BE49-F238E27FC236}">
                  <a16:creationId xmlns:a16="http://schemas.microsoft.com/office/drawing/2014/main" id="{D970D23C-2F9A-F078-4017-5F772ED717A9}"/>
                </a:ext>
              </a:extLst>
            </p:cNvPr>
            <p:cNvSpPr/>
            <p:nvPr/>
          </p:nvSpPr>
          <p:spPr>
            <a:xfrm>
              <a:off x="7087765" y="2932100"/>
              <a:ext cx="46512" cy="28498"/>
            </a:xfrm>
            <a:custGeom>
              <a:avLst/>
              <a:gdLst/>
              <a:ahLst/>
              <a:cxnLst/>
              <a:rect l="l" t="t" r="r" b="b"/>
              <a:pathLst>
                <a:path w="457" h="280" extrusionOk="0">
                  <a:moveTo>
                    <a:pt x="216" y="1"/>
                  </a:moveTo>
                  <a:lnTo>
                    <a:pt x="19" y="102"/>
                  </a:lnTo>
                  <a:cubicBezTo>
                    <a:pt x="19" y="121"/>
                    <a:pt x="0" y="121"/>
                    <a:pt x="0" y="121"/>
                  </a:cubicBezTo>
                  <a:cubicBezTo>
                    <a:pt x="0" y="140"/>
                    <a:pt x="0" y="140"/>
                    <a:pt x="19" y="140"/>
                  </a:cubicBezTo>
                  <a:lnTo>
                    <a:pt x="19" y="121"/>
                  </a:lnTo>
                  <a:lnTo>
                    <a:pt x="216" y="1"/>
                  </a:lnTo>
                  <a:close/>
                  <a:moveTo>
                    <a:pt x="260" y="1"/>
                  </a:moveTo>
                  <a:lnTo>
                    <a:pt x="437" y="140"/>
                  </a:lnTo>
                  <a:lnTo>
                    <a:pt x="437" y="159"/>
                  </a:lnTo>
                  <a:cubicBezTo>
                    <a:pt x="437" y="159"/>
                    <a:pt x="457" y="159"/>
                    <a:pt x="457" y="140"/>
                  </a:cubicBezTo>
                  <a:cubicBezTo>
                    <a:pt x="457" y="140"/>
                    <a:pt x="437" y="140"/>
                    <a:pt x="437" y="121"/>
                  </a:cubicBezTo>
                  <a:lnTo>
                    <a:pt x="260" y="1"/>
                  </a:lnTo>
                  <a:close/>
                  <a:moveTo>
                    <a:pt x="19" y="140"/>
                  </a:moveTo>
                  <a:lnTo>
                    <a:pt x="197" y="280"/>
                  </a:lnTo>
                  <a:lnTo>
                    <a:pt x="216" y="280"/>
                  </a:lnTo>
                  <a:cubicBezTo>
                    <a:pt x="216" y="280"/>
                    <a:pt x="197" y="280"/>
                    <a:pt x="197" y="260"/>
                  </a:cubicBezTo>
                  <a:lnTo>
                    <a:pt x="19" y="140"/>
                  </a:lnTo>
                  <a:close/>
                  <a:moveTo>
                    <a:pt x="437" y="159"/>
                  </a:moveTo>
                  <a:lnTo>
                    <a:pt x="240" y="260"/>
                  </a:lnTo>
                  <a:lnTo>
                    <a:pt x="216" y="280"/>
                  </a:lnTo>
                  <a:lnTo>
                    <a:pt x="240" y="280"/>
                  </a:lnTo>
                  <a:lnTo>
                    <a:pt x="437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1617;p58">
              <a:extLst>
                <a:ext uri="{FF2B5EF4-FFF2-40B4-BE49-F238E27FC236}">
                  <a16:creationId xmlns:a16="http://schemas.microsoft.com/office/drawing/2014/main" id="{05F932DD-070A-3743-0875-1D956848CA00}"/>
                </a:ext>
              </a:extLst>
            </p:cNvPr>
            <p:cNvSpPr/>
            <p:nvPr/>
          </p:nvSpPr>
          <p:spPr>
            <a:xfrm>
              <a:off x="7132242" y="2943499"/>
              <a:ext cx="45087" cy="28803"/>
            </a:xfrm>
            <a:custGeom>
              <a:avLst/>
              <a:gdLst/>
              <a:ahLst/>
              <a:cxnLst/>
              <a:rect l="l" t="t" r="r" b="b"/>
              <a:pathLst>
                <a:path w="443" h="283" extrusionOk="0">
                  <a:moveTo>
                    <a:pt x="227" y="0"/>
                  </a:moveTo>
                  <a:cubicBezTo>
                    <a:pt x="224" y="0"/>
                    <a:pt x="221" y="3"/>
                    <a:pt x="221" y="9"/>
                  </a:cubicBezTo>
                  <a:lnTo>
                    <a:pt x="20" y="110"/>
                  </a:lnTo>
                  <a:cubicBezTo>
                    <a:pt x="0" y="129"/>
                    <a:pt x="0" y="129"/>
                    <a:pt x="20" y="148"/>
                  </a:cubicBezTo>
                  <a:lnTo>
                    <a:pt x="202" y="268"/>
                  </a:lnTo>
                  <a:cubicBezTo>
                    <a:pt x="202" y="278"/>
                    <a:pt x="207" y="283"/>
                    <a:pt x="214" y="283"/>
                  </a:cubicBezTo>
                  <a:cubicBezTo>
                    <a:pt x="221" y="283"/>
                    <a:pt x="231" y="278"/>
                    <a:pt x="241" y="268"/>
                  </a:cubicBezTo>
                  <a:lnTo>
                    <a:pt x="442" y="168"/>
                  </a:lnTo>
                  <a:lnTo>
                    <a:pt x="442" y="129"/>
                  </a:lnTo>
                  <a:lnTo>
                    <a:pt x="260" y="9"/>
                  </a:lnTo>
                  <a:cubicBezTo>
                    <a:pt x="247" y="9"/>
                    <a:pt x="23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1618;p58">
              <a:extLst>
                <a:ext uri="{FF2B5EF4-FFF2-40B4-BE49-F238E27FC236}">
                  <a16:creationId xmlns:a16="http://schemas.microsoft.com/office/drawing/2014/main" id="{0946E478-AE5C-C407-D6FB-206C98F56399}"/>
                </a:ext>
              </a:extLst>
            </p:cNvPr>
            <p:cNvSpPr/>
            <p:nvPr/>
          </p:nvSpPr>
          <p:spPr>
            <a:xfrm>
              <a:off x="7132242" y="2942380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41" y="1"/>
                  </a:moveTo>
                  <a:cubicBezTo>
                    <a:pt x="221" y="1"/>
                    <a:pt x="221" y="1"/>
                    <a:pt x="202" y="20"/>
                  </a:cubicBez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442" y="159"/>
                  </a:moveTo>
                  <a:lnTo>
                    <a:pt x="423" y="17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202" y="299"/>
                  </a:lnTo>
                  <a:lnTo>
                    <a:pt x="241" y="299"/>
                  </a:lnTo>
                  <a:lnTo>
                    <a:pt x="442" y="179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1619;p58">
              <a:extLst>
                <a:ext uri="{FF2B5EF4-FFF2-40B4-BE49-F238E27FC236}">
                  <a16:creationId xmlns:a16="http://schemas.microsoft.com/office/drawing/2014/main" id="{17054E05-49C9-7A35-F744-577F1B89D4E7}"/>
                </a:ext>
              </a:extLst>
            </p:cNvPr>
            <p:cNvSpPr/>
            <p:nvPr/>
          </p:nvSpPr>
          <p:spPr>
            <a:xfrm>
              <a:off x="7028529" y="2938003"/>
              <a:ext cx="38777" cy="24019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45"/>
                  </a:cubicBezTo>
                  <a:lnTo>
                    <a:pt x="121" y="222"/>
                  </a:lnTo>
                  <a:cubicBezTo>
                    <a:pt x="131" y="231"/>
                    <a:pt x="140" y="236"/>
                    <a:pt x="147" y="236"/>
                  </a:cubicBezTo>
                  <a:cubicBezTo>
                    <a:pt x="155" y="236"/>
                    <a:pt x="159" y="231"/>
                    <a:pt x="159" y="222"/>
                  </a:cubicBezTo>
                  <a:lnTo>
                    <a:pt x="361" y="121"/>
                  </a:lnTo>
                  <a:cubicBezTo>
                    <a:pt x="380" y="101"/>
                    <a:pt x="380" y="101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1620;p58">
              <a:extLst>
                <a:ext uri="{FF2B5EF4-FFF2-40B4-BE49-F238E27FC236}">
                  <a16:creationId xmlns:a16="http://schemas.microsoft.com/office/drawing/2014/main" id="{1F4C789E-75BD-4047-9AAA-21CFFEF4FD7D}"/>
                </a:ext>
              </a:extLst>
            </p:cNvPr>
            <p:cNvSpPr/>
            <p:nvPr/>
          </p:nvSpPr>
          <p:spPr>
            <a:xfrm>
              <a:off x="7028529" y="2938003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1"/>
                  </a:moveTo>
                  <a:lnTo>
                    <a:pt x="260" y="25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222" y="25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lnTo>
                    <a:pt x="20" y="164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20" y="145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1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cubicBezTo>
                    <a:pt x="380" y="121"/>
                    <a:pt x="380" y="101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1621;p58">
              <a:extLst>
                <a:ext uri="{FF2B5EF4-FFF2-40B4-BE49-F238E27FC236}">
                  <a16:creationId xmlns:a16="http://schemas.microsoft.com/office/drawing/2014/main" id="{85807C7C-62B7-BDB5-DDF6-7C28D53F94FB}"/>
                </a:ext>
              </a:extLst>
            </p:cNvPr>
            <p:cNvSpPr/>
            <p:nvPr/>
          </p:nvSpPr>
          <p:spPr>
            <a:xfrm>
              <a:off x="7183132" y="2951540"/>
              <a:ext cx="45087" cy="29108"/>
            </a:xfrm>
            <a:custGeom>
              <a:avLst/>
              <a:gdLst/>
              <a:ahLst/>
              <a:cxnLst/>
              <a:rect l="l" t="t" r="r" b="b"/>
              <a:pathLst>
                <a:path w="443" h="286" extrusionOk="0">
                  <a:moveTo>
                    <a:pt x="221" y="1"/>
                  </a:moveTo>
                  <a:cubicBezTo>
                    <a:pt x="215" y="1"/>
                    <a:pt x="208" y="4"/>
                    <a:pt x="202" y="12"/>
                  </a:cubicBezTo>
                  <a:lnTo>
                    <a:pt x="24" y="108"/>
                  </a:lnTo>
                  <a:cubicBezTo>
                    <a:pt x="0" y="132"/>
                    <a:pt x="0" y="132"/>
                    <a:pt x="24" y="151"/>
                  </a:cubicBezTo>
                  <a:lnTo>
                    <a:pt x="202" y="271"/>
                  </a:lnTo>
                  <a:cubicBezTo>
                    <a:pt x="202" y="281"/>
                    <a:pt x="207" y="285"/>
                    <a:pt x="214" y="285"/>
                  </a:cubicBezTo>
                  <a:cubicBezTo>
                    <a:pt x="221" y="285"/>
                    <a:pt x="231" y="281"/>
                    <a:pt x="240" y="271"/>
                  </a:cubicBezTo>
                  <a:lnTo>
                    <a:pt x="423" y="170"/>
                  </a:lnTo>
                  <a:cubicBezTo>
                    <a:pt x="442" y="151"/>
                    <a:pt x="442" y="151"/>
                    <a:pt x="423" y="132"/>
                  </a:cubicBezTo>
                  <a:lnTo>
                    <a:pt x="264" y="12"/>
                  </a:lnTo>
                  <a:cubicBezTo>
                    <a:pt x="248" y="12"/>
                    <a:pt x="23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1622;p58">
              <a:extLst>
                <a:ext uri="{FF2B5EF4-FFF2-40B4-BE49-F238E27FC236}">
                  <a16:creationId xmlns:a16="http://schemas.microsoft.com/office/drawing/2014/main" id="{2B1B2FE0-760B-9E85-8B84-DA3D8D614F24}"/>
                </a:ext>
              </a:extLst>
            </p:cNvPr>
            <p:cNvSpPr/>
            <p:nvPr/>
          </p:nvSpPr>
          <p:spPr>
            <a:xfrm>
              <a:off x="7183132" y="2950217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21" y="1"/>
                  </a:moveTo>
                  <a:lnTo>
                    <a:pt x="202" y="25"/>
                  </a:lnTo>
                  <a:lnTo>
                    <a:pt x="24" y="121"/>
                  </a:lnTo>
                  <a:cubicBezTo>
                    <a:pt x="0" y="121"/>
                    <a:pt x="0" y="145"/>
                    <a:pt x="0" y="145"/>
                  </a:cubicBezTo>
                  <a:lnTo>
                    <a:pt x="0" y="164"/>
                  </a:lnTo>
                  <a:lnTo>
                    <a:pt x="183" y="303"/>
                  </a:lnTo>
                  <a:lnTo>
                    <a:pt x="240" y="303"/>
                  </a:lnTo>
                  <a:lnTo>
                    <a:pt x="442" y="183"/>
                  </a:lnTo>
                  <a:lnTo>
                    <a:pt x="442" y="164"/>
                  </a:lnTo>
                  <a:lnTo>
                    <a:pt x="423" y="183"/>
                  </a:lnTo>
                  <a:lnTo>
                    <a:pt x="240" y="284"/>
                  </a:lnTo>
                  <a:lnTo>
                    <a:pt x="202" y="284"/>
                  </a:lnTo>
                  <a:lnTo>
                    <a:pt x="24" y="164"/>
                  </a:lnTo>
                  <a:lnTo>
                    <a:pt x="24" y="145"/>
                  </a:lnTo>
                  <a:lnTo>
                    <a:pt x="221" y="25"/>
                  </a:lnTo>
                  <a:lnTo>
                    <a:pt x="240" y="25"/>
                  </a:lnTo>
                  <a:lnTo>
                    <a:pt x="423" y="164"/>
                  </a:lnTo>
                  <a:lnTo>
                    <a:pt x="442" y="164"/>
                  </a:lnTo>
                  <a:lnTo>
                    <a:pt x="442" y="145"/>
                  </a:lnTo>
                  <a:lnTo>
                    <a:pt x="264" y="25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1623;p58">
              <a:extLst>
                <a:ext uri="{FF2B5EF4-FFF2-40B4-BE49-F238E27FC236}">
                  <a16:creationId xmlns:a16="http://schemas.microsoft.com/office/drawing/2014/main" id="{EB63D3A6-F293-F566-2223-6DDE44BF3A4E}"/>
                </a:ext>
              </a:extLst>
            </p:cNvPr>
            <p:cNvSpPr/>
            <p:nvPr/>
          </p:nvSpPr>
          <p:spPr>
            <a:xfrm>
              <a:off x="7228119" y="2963041"/>
              <a:ext cx="44986" cy="29210"/>
            </a:xfrm>
            <a:custGeom>
              <a:avLst/>
              <a:gdLst/>
              <a:ahLst/>
              <a:cxnLst/>
              <a:rect l="l" t="t" r="r" b="b"/>
              <a:pathLst>
                <a:path w="442" h="287" extrusionOk="0">
                  <a:moveTo>
                    <a:pt x="228" y="1"/>
                  </a:moveTo>
                  <a:cubicBezTo>
                    <a:pt x="221" y="1"/>
                    <a:pt x="211" y="7"/>
                    <a:pt x="202" y="19"/>
                  </a:cubicBezTo>
                  <a:lnTo>
                    <a:pt x="19" y="115"/>
                  </a:lnTo>
                  <a:cubicBezTo>
                    <a:pt x="0" y="139"/>
                    <a:pt x="0" y="139"/>
                    <a:pt x="19" y="158"/>
                  </a:cubicBezTo>
                  <a:lnTo>
                    <a:pt x="183" y="278"/>
                  </a:lnTo>
                  <a:cubicBezTo>
                    <a:pt x="195" y="278"/>
                    <a:pt x="208" y="287"/>
                    <a:pt x="221" y="287"/>
                  </a:cubicBezTo>
                  <a:cubicBezTo>
                    <a:pt x="227" y="287"/>
                    <a:pt x="234" y="285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9"/>
                  </a:cubicBezTo>
                  <a:lnTo>
                    <a:pt x="240" y="19"/>
                  </a:lnTo>
                  <a:cubicBezTo>
                    <a:pt x="240" y="7"/>
                    <a:pt x="235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1624;p58">
              <a:extLst>
                <a:ext uri="{FF2B5EF4-FFF2-40B4-BE49-F238E27FC236}">
                  <a16:creationId xmlns:a16="http://schemas.microsoft.com/office/drawing/2014/main" id="{5118FEE5-F986-C11F-B579-D878DD9C4F39}"/>
                </a:ext>
              </a:extLst>
            </p:cNvPr>
            <p:cNvSpPr/>
            <p:nvPr/>
          </p:nvSpPr>
          <p:spPr>
            <a:xfrm>
              <a:off x="7228119" y="2962430"/>
              <a:ext cx="44986" cy="30940"/>
            </a:xfrm>
            <a:custGeom>
              <a:avLst/>
              <a:gdLst/>
              <a:ahLst/>
              <a:cxnLst/>
              <a:rect l="l" t="t" r="r" b="b"/>
              <a:pathLst>
                <a:path w="442" h="304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202" y="25"/>
                  </a:lnTo>
                  <a:lnTo>
                    <a:pt x="240" y="25"/>
                  </a:lnTo>
                  <a:lnTo>
                    <a:pt x="423" y="145"/>
                  </a:lnTo>
                  <a:lnTo>
                    <a:pt x="423" y="145"/>
                  </a:lnTo>
                  <a:lnTo>
                    <a:pt x="259" y="1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284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cubicBezTo>
                    <a:pt x="442" y="145"/>
                    <a:pt x="442" y="145"/>
                    <a:pt x="423" y="145"/>
                  </a:cubicBez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1625;p58">
              <a:extLst>
                <a:ext uri="{FF2B5EF4-FFF2-40B4-BE49-F238E27FC236}">
                  <a16:creationId xmlns:a16="http://schemas.microsoft.com/office/drawing/2014/main" id="{77EA05CE-32E1-1EA2-FE16-F666A44DF856}"/>
                </a:ext>
              </a:extLst>
            </p:cNvPr>
            <p:cNvSpPr/>
            <p:nvPr/>
          </p:nvSpPr>
          <p:spPr>
            <a:xfrm>
              <a:off x="7058859" y="2948283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3" y="0"/>
                  </a:moveTo>
                  <a:lnTo>
                    <a:pt x="1" y="121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1626;p58">
              <a:extLst>
                <a:ext uri="{FF2B5EF4-FFF2-40B4-BE49-F238E27FC236}">
                  <a16:creationId xmlns:a16="http://schemas.microsoft.com/office/drawing/2014/main" id="{CC104A03-2241-B0E9-0FFB-19347A1D8AF5}"/>
                </a:ext>
              </a:extLst>
            </p:cNvPr>
            <p:cNvSpPr/>
            <p:nvPr/>
          </p:nvSpPr>
          <p:spPr>
            <a:xfrm>
              <a:off x="7058859" y="2948283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3" y="0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3" y="20"/>
                  </a:lnTo>
                  <a:lnTo>
                    <a:pt x="241" y="20"/>
                  </a:lnTo>
                  <a:lnTo>
                    <a:pt x="424" y="140"/>
                  </a:lnTo>
                  <a:lnTo>
                    <a:pt x="424" y="140"/>
                  </a:lnTo>
                  <a:lnTo>
                    <a:pt x="260" y="0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4" y="140"/>
                  </a:moveTo>
                  <a:lnTo>
                    <a:pt x="424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203" y="284"/>
                    <a:pt x="203" y="303"/>
                    <a:pt x="222" y="303"/>
                  </a:cubicBezTo>
                  <a:lnTo>
                    <a:pt x="241" y="284"/>
                  </a:lnTo>
                  <a:lnTo>
                    <a:pt x="424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40"/>
                    <a:pt x="443" y="140"/>
                    <a:pt x="42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1627;p58">
              <a:extLst>
                <a:ext uri="{FF2B5EF4-FFF2-40B4-BE49-F238E27FC236}">
                  <a16:creationId xmlns:a16="http://schemas.microsoft.com/office/drawing/2014/main" id="{E1CA1C0F-50E7-4B0B-B2A6-25AF57A0FC3D}"/>
                </a:ext>
              </a:extLst>
            </p:cNvPr>
            <p:cNvSpPr/>
            <p:nvPr/>
          </p:nvSpPr>
          <p:spPr>
            <a:xfrm>
              <a:off x="7103846" y="2960496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4"/>
                  </a:lnTo>
                  <a:lnTo>
                    <a:pt x="222" y="284"/>
                  </a:lnTo>
                  <a:lnTo>
                    <a:pt x="419" y="164"/>
                  </a:lnTo>
                  <a:cubicBezTo>
                    <a:pt x="443" y="164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1628;p58">
              <a:extLst>
                <a:ext uri="{FF2B5EF4-FFF2-40B4-BE49-F238E27FC236}">
                  <a16:creationId xmlns:a16="http://schemas.microsoft.com/office/drawing/2014/main" id="{CA8E41D6-6F19-E5B8-FE00-7D79E20FC199}"/>
                </a:ext>
              </a:extLst>
            </p:cNvPr>
            <p:cNvSpPr/>
            <p:nvPr/>
          </p:nvSpPr>
          <p:spPr>
            <a:xfrm>
              <a:off x="7103846" y="2960496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64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79" y="284"/>
                  </a:lnTo>
                  <a:lnTo>
                    <a:pt x="203" y="284"/>
                  </a:lnTo>
                  <a:lnTo>
                    <a:pt x="179" y="260"/>
                  </a:lnTo>
                  <a:lnTo>
                    <a:pt x="1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1629;p58">
              <a:extLst>
                <a:ext uri="{FF2B5EF4-FFF2-40B4-BE49-F238E27FC236}">
                  <a16:creationId xmlns:a16="http://schemas.microsoft.com/office/drawing/2014/main" id="{DABC5781-5FA2-11F4-4549-0C5E973D8426}"/>
                </a:ext>
              </a:extLst>
            </p:cNvPr>
            <p:cNvSpPr/>
            <p:nvPr/>
          </p:nvSpPr>
          <p:spPr>
            <a:xfrm>
              <a:off x="7154736" y="2968842"/>
              <a:ext cx="43154" cy="28396"/>
            </a:xfrm>
            <a:custGeom>
              <a:avLst/>
              <a:gdLst/>
              <a:ahLst/>
              <a:cxnLst/>
              <a:rect l="l" t="t" r="r" b="b"/>
              <a:pathLst>
                <a:path w="424" h="279" extrusionOk="0">
                  <a:moveTo>
                    <a:pt x="202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lnTo>
                    <a:pt x="423" y="1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1630;p58">
              <a:extLst>
                <a:ext uri="{FF2B5EF4-FFF2-40B4-BE49-F238E27FC236}">
                  <a16:creationId xmlns:a16="http://schemas.microsoft.com/office/drawing/2014/main" id="{E9ECD0E9-E142-EF66-3145-A8E6210916DA}"/>
                </a:ext>
              </a:extLst>
            </p:cNvPr>
            <p:cNvSpPr/>
            <p:nvPr/>
          </p:nvSpPr>
          <p:spPr>
            <a:xfrm>
              <a:off x="7152802" y="2968842"/>
              <a:ext cx="47021" cy="28396"/>
            </a:xfrm>
            <a:custGeom>
              <a:avLst/>
              <a:gdLst/>
              <a:ahLst/>
              <a:cxnLst/>
              <a:rect l="l" t="t" r="r" b="b"/>
              <a:pathLst>
                <a:path w="462" h="279" extrusionOk="0">
                  <a:moveTo>
                    <a:pt x="240" y="0"/>
                  </a:moveTo>
                  <a:cubicBezTo>
                    <a:pt x="240" y="0"/>
                    <a:pt x="260" y="0"/>
                    <a:pt x="260" y="19"/>
                  </a:cubicBezTo>
                  <a:lnTo>
                    <a:pt x="442" y="140"/>
                  </a:lnTo>
                  <a:lnTo>
                    <a:pt x="260" y="0"/>
                  </a:lnTo>
                  <a:close/>
                  <a:moveTo>
                    <a:pt x="442" y="140"/>
                  </a:moveTo>
                  <a:lnTo>
                    <a:pt x="442" y="159"/>
                  </a:lnTo>
                  <a:lnTo>
                    <a:pt x="461" y="159"/>
                  </a:lnTo>
                  <a:cubicBezTo>
                    <a:pt x="461" y="140"/>
                    <a:pt x="442" y="140"/>
                    <a:pt x="442" y="140"/>
                  </a:cubicBezTo>
                  <a:close/>
                  <a:moveTo>
                    <a:pt x="19" y="120"/>
                  </a:moveTo>
                  <a:cubicBezTo>
                    <a:pt x="19" y="120"/>
                    <a:pt x="0" y="120"/>
                    <a:pt x="0" y="140"/>
                  </a:cubicBezTo>
                  <a:cubicBezTo>
                    <a:pt x="0" y="140"/>
                    <a:pt x="19" y="140"/>
                    <a:pt x="19" y="159"/>
                  </a:cubicBezTo>
                  <a:lnTo>
                    <a:pt x="202" y="279"/>
                  </a:lnTo>
                  <a:lnTo>
                    <a:pt x="221" y="279"/>
                  </a:lnTo>
                  <a:cubicBezTo>
                    <a:pt x="221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1631;p58">
              <a:extLst>
                <a:ext uri="{FF2B5EF4-FFF2-40B4-BE49-F238E27FC236}">
                  <a16:creationId xmlns:a16="http://schemas.microsoft.com/office/drawing/2014/main" id="{C8255B37-C41E-4A3F-1682-9C16B08C93D9}"/>
                </a:ext>
              </a:extLst>
            </p:cNvPr>
            <p:cNvSpPr/>
            <p:nvPr/>
          </p:nvSpPr>
          <p:spPr>
            <a:xfrm>
              <a:off x="6997792" y="2956629"/>
              <a:ext cx="38675" cy="22595"/>
            </a:xfrm>
            <a:custGeom>
              <a:avLst/>
              <a:gdLst/>
              <a:ahLst/>
              <a:cxnLst/>
              <a:rect l="l" t="t" r="r" b="b"/>
              <a:pathLst>
                <a:path w="380" h="222" extrusionOk="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39"/>
                    <a:pt x="20" y="139"/>
                  </a:cubicBezTo>
                  <a:lnTo>
                    <a:pt x="120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0" y="101"/>
                    <a:pt x="380" y="82"/>
                    <a:pt x="361" y="82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1632;p58">
              <a:extLst>
                <a:ext uri="{FF2B5EF4-FFF2-40B4-BE49-F238E27FC236}">
                  <a16:creationId xmlns:a16="http://schemas.microsoft.com/office/drawing/2014/main" id="{91058665-218B-D63E-1FCD-6A8544A6F637}"/>
                </a:ext>
              </a:extLst>
            </p:cNvPr>
            <p:cNvSpPr/>
            <p:nvPr/>
          </p:nvSpPr>
          <p:spPr>
            <a:xfrm>
              <a:off x="6997792" y="2954593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41" y="1"/>
                  </a:moveTo>
                  <a:cubicBezTo>
                    <a:pt x="221" y="1"/>
                    <a:pt x="221" y="20"/>
                    <a:pt x="221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1" y="20"/>
                  </a:moveTo>
                  <a:lnTo>
                    <a:pt x="20" y="121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64" y="241"/>
                  </a:lnTo>
                  <a:lnTo>
                    <a:pt x="164" y="241"/>
                  </a:lnTo>
                  <a:lnTo>
                    <a:pt x="361" y="140"/>
                  </a:lnTo>
                  <a:lnTo>
                    <a:pt x="380" y="121"/>
                  </a:lnTo>
                  <a:cubicBezTo>
                    <a:pt x="380" y="102"/>
                    <a:pt x="380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1633;p58">
              <a:extLst>
                <a:ext uri="{FF2B5EF4-FFF2-40B4-BE49-F238E27FC236}">
                  <a16:creationId xmlns:a16="http://schemas.microsoft.com/office/drawing/2014/main" id="{3EBAC76E-8A74-651F-1A01-C918ECC904C0}"/>
                </a:ext>
              </a:extLst>
            </p:cNvPr>
            <p:cNvSpPr/>
            <p:nvPr/>
          </p:nvSpPr>
          <p:spPr>
            <a:xfrm>
              <a:off x="7197789" y="2981056"/>
              <a:ext cx="44579" cy="28396"/>
            </a:xfrm>
            <a:custGeom>
              <a:avLst/>
              <a:gdLst/>
              <a:ahLst/>
              <a:cxnLst/>
              <a:rect l="l" t="t" r="r" b="b"/>
              <a:pathLst>
                <a:path w="438" h="279" extrusionOk="0">
                  <a:moveTo>
                    <a:pt x="216" y="0"/>
                  </a:moveTo>
                  <a:lnTo>
                    <a:pt x="19" y="120"/>
                  </a:lnTo>
                  <a:cubicBezTo>
                    <a:pt x="0" y="120"/>
                    <a:pt x="0" y="140"/>
                    <a:pt x="19" y="140"/>
                  </a:cubicBezTo>
                  <a:lnTo>
                    <a:pt x="197" y="260"/>
                  </a:lnTo>
                  <a:cubicBezTo>
                    <a:pt x="197" y="279"/>
                    <a:pt x="216" y="279"/>
                    <a:pt x="240" y="279"/>
                  </a:cubicBezTo>
                  <a:lnTo>
                    <a:pt x="437" y="159"/>
                  </a:lnTo>
                  <a:lnTo>
                    <a:pt x="437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1634;p58">
              <a:extLst>
                <a:ext uri="{FF2B5EF4-FFF2-40B4-BE49-F238E27FC236}">
                  <a16:creationId xmlns:a16="http://schemas.microsoft.com/office/drawing/2014/main" id="{6941E18F-8D96-13F3-A8F8-EBFC6C081ACC}"/>
                </a:ext>
              </a:extLst>
            </p:cNvPr>
            <p:cNvSpPr/>
            <p:nvPr/>
          </p:nvSpPr>
          <p:spPr>
            <a:xfrm>
              <a:off x="7197789" y="2979122"/>
              <a:ext cx="44579" cy="30330"/>
            </a:xfrm>
            <a:custGeom>
              <a:avLst/>
              <a:gdLst/>
              <a:ahLst/>
              <a:cxnLst/>
              <a:rect l="l" t="t" r="r" b="b"/>
              <a:pathLst>
                <a:path w="438" h="298" extrusionOk="0">
                  <a:moveTo>
                    <a:pt x="240" y="0"/>
                  </a:moveTo>
                  <a:cubicBezTo>
                    <a:pt x="216" y="0"/>
                    <a:pt x="216" y="0"/>
                    <a:pt x="216" y="19"/>
                  </a:cubicBezTo>
                  <a:lnTo>
                    <a:pt x="260" y="19"/>
                  </a:lnTo>
                  <a:lnTo>
                    <a:pt x="240" y="0"/>
                  </a:lnTo>
                  <a:close/>
                  <a:moveTo>
                    <a:pt x="216" y="19"/>
                  </a:moveTo>
                  <a:lnTo>
                    <a:pt x="19" y="120"/>
                  </a:lnTo>
                  <a:lnTo>
                    <a:pt x="0" y="139"/>
                  </a:lnTo>
                  <a:cubicBezTo>
                    <a:pt x="0" y="159"/>
                    <a:pt x="0" y="159"/>
                    <a:pt x="19" y="159"/>
                  </a:cubicBezTo>
                  <a:lnTo>
                    <a:pt x="19" y="139"/>
                  </a:lnTo>
                  <a:lnTo>
                    <a:pt x="216" y="19"/>
                  </a:lnTo>
                  <a:close/>
                  <a:moveTo>
                    <a:pt x="260" y="19"/>
                  </a:moveTo>
                  <a:lnTo>
                    <a:pt x="437" y="159"/>
                  </a:lnTo>
                  <a:lnTo>
                    <a:pt x="437" y="139"/>
                  </a:lnTo>
                  <a:lnTo>
                    <a:pt x="260" y="19"/>
                  </a:lnTo>
                  <a:close/>
                  <a:moveTo>
                    <a:pt x="19" y="159"/>
                  </a:moveTo>
                  <a:lnTo>
                    <a:pt x="197" y="298"/>
                  </a:lnTo>
                  <a:lnTo>
                    <a:pt x="240" y="298"/>
                  </a:lnTo>
                  <a:lnTo>
                    <a:pt x="437" y="178"/>
                  </a:lnTo>
                  <a:lnTo>
                    <a:pt x="240" y="279"/>
                  </a:lnTo>
                  <a:lnTo>
                    <a:pt x="197" y="27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1635;p58">
              <a:extLst>
                <a:ext uri="{FF2B5EF4-FFF2-40B4-BE49-F238E27FC236}">
                  <a16:creationId xmlns:a16="http://schemas.microsoft.com/office/drawing/2014/main" id="{F489D01D-9E7F-51B1-2448-8CEB0A8E47C6}"/>
                </a:ext>
              </a:extLst>
            </p:cNvPr>
            <p:cNvSpPr/>
            <p:nvPr/>
          </p:nvSpPr>
          <p:spPr>
            <a:xfrm>
              <a:off x="7028529" y="2966807"/>
              <a:ext cx="44680" cy="28498"/>
            </a:xfrm>
            <a:custGeom>
              <a:avLst/>
              <a:gdLst/>
              <a:ahLst/>
              <a:cxnLst/>
              <a:rect l="l" t="t" r="r" b="b"/>
              <a:pathLst>
                <a:path w="439" h="280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21"/>
                    <a:pt x="20" y="140"/>
                  </a:cubicBezTo>
                  <a:lnTo>
                    <a:pt x="198" y="260"/>
                  </a:lnTo>
                  <a:cubicBezTo>
                    <a:pt x="198" y="280"/>
                    <a:pt x="222" y="280"/>
                    <a:pt x="241" y="280"/>
                  </a:cubicBezTo>
                  <a:lnTo>
                    <a:pt x="438" y="160"/>
                  </a:lnTo>
                  <a:lnTo>
                    <a:pt x="438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1636;p58">
              <a:extLst>
                <a:ext uri="{FF2B5EF4-FFF2-40B4-BE49-F238E27FC236}">
                  <a16:creationId xmlns:a16="http://schemas.microsoft.com/office/drawing/2014/main" id="{9122D96B-DA29-CB29-18DF-351E1668F1F8}"/>
                </a:ext>
              </a:extLst>
            </p:cNvPr>
            <p:cNvSpPr/>
            <p:nvPr/>
          </p:nvSpPr>
          <p:spPr>
            <a:xfrm>
              <a:off x="7028529" y="2964873"/>
              <a:ext cx="44680" cy="30431"/>
            </a:xfrm>
            <a:custGeom>
              <a:avLst/>
              <a:gdLst/>
              <a:ahLst/>
              <a:cxnLst/>
              <a:rect l="l" t="t" r="r" b="b"/>
              <a:pathLst>
                <a:path w="439" h="299" extrusionOk="0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1" y="121"/>
                    <a:pt x="1" y="140"/>
                    <a:pt x="1" y="140"/>
                  </a:cubicBez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19" y="159"/>
                  </a:lnTo>
                  <a:lnTo>
                    <a:pt x="438" y="159"/>
                  </a:lnTo>
                  <a:lnTo>
                    <a:pt x="438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98" y="299"/>
                  </a:lnTo>
                  <a:lnTo>
                    <a:pt x="241" y="299"/>
                  </a:lnTo>
                  <a:lnTo>
                    <a:pt x="438" y="179"/>
                  </a:lnTo>
                  <a:lnTo>
                    <a:pt x="438" y="159"/>
                  </a:lnTo>
                  <a:lnTo>
                    <a:pt x="419" y="179"/>
                  </a:lnTo>
                  <a:lnTo>
                    <a:pt x="241" y="279"/>
                  </a:lnTo>
                  <a:lnTo>
                    <a:pt x="198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1637;p58">
              <a:extLst>
                <a:ext uri="{FF2B5EF4-FFF2-40B4-BE49-F238E27FC236}">
                  <a16:creationId xmlns:a16="http://schemas.microsoft.com/office/drawing/2014/main" id="{11DE1B27-AA24-F1C8-9D30-00F644E5F6B0}"/>
                </a:ext>
              </a:extLst>
            </p:cNvPr>
            <p:cNvSpPr/>
            <p:nvPr/>
          </p:nvSpPr>
          <p:spPr>
            <a:xfrm>
              <a:off x="7073108" y="2977595"/>
              <a:ext cx="45087" cy="29414"/>
            </a:xfrm>
            <a:custGeom>
              <a:avLst/>
              <a:gdLst/>
              <a:ahLst/>
              <a:cxnLst/>
              <a:rect l="l" t="t" r="r" b="b"/>
              <a:pathLst>
                <a:path w="443" h="289" extrusionOk="0">
                  <a:moveTo>
                    <a:pt x="234" y="1"/>
                  </a:moveTo>
                  <a:cubicBezTo>
                    <a:pt x="226" y="1"/>
                    <a:pt x="221" y="5"/>
                    <a:pt x="221" y="15"/>
                  </a:cubicBezTo>
                  <a:lnTo>
                    <a:pt x="24" y="116"/>
                  </a:lnTo>
                  <a:cubicBezTo>
                    <a:pt x="0" y="135"/>
                    <a:pt x="0" y="135"/>
                    <a:pt x="24" y="154"/>
                  </a:cubicBezTo>
                  <a:lnTo>
                    <a:pt x="202" y="274"/>
                  </a:lnTo>
                  <a:cubicBezTo>
                    <a:pt x="202" y="284"/>
                    <a:pt x="207" y="289"/>
                    <a:pt x="214" y="289"/>
                  </a:cubicBezTo>
                  <a:cubicBezTo>
                    <a:pt x="221" y="289"/>
                    <a:pt x="231" y="284"/>
                    <a:pt x="240" y="274"/>
                  </a:cubicBezTo>
                  <a:lnTo>
                    <a:pt x="423" y="174"/>
                  </a:lnTo>
                  <a:cubicBezTo>
                    <a:pt x="442" y="154"/>
                    <a:pt x="442" y="154"/>
                    <a:pt x="442" y="135"/>
                  </a:cubicBezTo>
                  <a:lnTo>
                    <a:pt x="264" y="15"/>
                  </a:lnTo>
                  <a:cubicBezTo>
                    <a:pt x="252" y="5"/>
                    <a:pt x="24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1638;p58">
              <a:extLst>
                <a:ext uri="{FF2B5EF4-FFF2-40B4-BE49-F238E27FC236}">
                  <a16:creationId xmlns:a16="http://schemas.microsoft.com/office/drawing/2014/main" id="{CEEB3AB3-7490-405D-13C1-B033F50EB2E9}"/>
                </a:ext>
              </a:extLst>
            </p:cNvPr>
            <p:cNvSpPr/>
            <p:nvPr/>
          </p:nvSpPr>
          <p:spPr>
            <a:xfrm>
              <a:off x="7073108" y="2977086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02" y="1"/>
                  </a:moveTo>
                  <a:lnTo>
                    <a:pt x="24" y="121"/>
                  </a:lnTo>
                  <a:lnTo>
                    <a:pt x="221" y="20"/>
                  </a:lnTo>
                  <a:lnTo>
                    <a:pt x="264" y="20"/>
                  </a:lnTo>
                  <a:cubicBezTo>
                    <a:pt x="240" y="1"/>
                    <a:pt x="240" y="1"/>
                    <a:pt x="221" y="1"/>
                  </a:cubicBezTo>
                  <a:close/>
                  <a:moveTo>
                    <a:pt x="264" y="20"/>
                  </a:move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4" y="20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9"/>
                  </a:lnTo>
                  <a:lnTo>
                    <a:pt x="442" y="159"/>
                  </a:lnTo>
                  <a:close/>
                  <a:moveTo>
                    <a:pt x="24" y="121"/>
                  </a:move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4" y="159"/>
                  </a:cubicBezTo>
                  <a:lnTo>
                    <a:pt x="183" y="279"/>
                  </a:lnTo>
                  <a:cubicBezTo>
                    <a:pt x="202" y="299"/>
                    <a:pt x="202" y="299"/>
                    <a:pt x="221" y="299"/>
                  </a:cubicBezTo>
                  <a:cubicBezTo>
                    <a:pt x="221" y="299"/>
                    <a:pt x="240" y="299"/>
                    <a:pt x="240" y="279"/>
                  </a:cubicBezTo>
                  <a:lnTo>
                    <a:pt x="202" y="279"/>
                  </a:lnTo>
                  <a:lnTo>
                    <a:pt x="24" y="140"/>
                  </a:lnTo>
                  <a:lnTo>
                    <a:pt x="24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1639;p58">
              <a:extLst>
                <a:ext uri="{FF2B5EF4-FFF2-40B4-BE49-F238E27FC236}">
                  <a16:creationId xmlns:a16="http://schemas.microsoft.com/office/drawing/2014/main" id="{CD242318-C9EF-4808-6234-0640EADF43DD}"/>
                </a:ext>
              </a:extLst>
            </p:cNvPr>
            <p:cNvSpPr/>
            <p:nvPr/>
          </p:nvSpPr>
          <p:spPr>
            <a:xfrm>
              <a:off x="7124405" y="2985432"/>
              <a:ext cx="44579" cy="29923"/>
            </a:xfrm>
            <a:custGeom>
              <a:avLst/>
              <a:gdLst/>
              <a:ahLst/>
              <a:cxnLst/>
              <a:rect l="l" t="t" r="r" b="b"/>
              <a:pathLst>
                <a:path w="438" h="294" extrusionOk="0">
                  <a:moveTo>
                    <a:pt x="226" y="1"/>
                  </a:moveTo>
                  <a:cubicBezTo>
                    <a:pt x="218" y="1"/>
                    <a:pt x="207" y="5"/>
                    <a:pt x="198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9"/>
                  </a:cubicBezTo>
                  <a:lnTo>
                    <a:pt x="178" y="279"/>
                  </a:lnTo>
                  <a:cubicBezTo>
                    <a:pt x="188" y="289"/>
                    <a:pt x="198" y="294"/>
                    <a:pt x="208" y="294"/>
                  </a:cubicBezTo>
                  <a:cubicBezTo>
                    <a:pt x="218" y="294"/>
                    <a:pt x="229" y="289"/>
                    <a:pt x="241" y="279"/>
                  </a:cubicBezTo>
                  <a:lnTo>
                    <a:pt x="419" y="178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5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1640;p58">
              <a:extLst>
                <a:ext uri="{FF2B5EF4-FFF2-40B4-BE49-F238E27FC236}">
                  <a16:creationId xmlns:a16="http://schemas.microsoft.com/office/drawing/2014/main" id="{1FB2DDC1-C9C6-4D12-BE83-0CE17E87BA33}"/>
                </a:ext>
              </a:extLst>
            </p:cNvPr>
            <p:cNvSpPr/>
            <p:nvPr/>
          </p:nvSpPr>
          <p:spPr>
            <a:xfrm>
              <a:off x="7124405" y="2984923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241" y="20"/>
                  </a:moveTo>
                  <a:lnTo>
                    <a:pt x="419" y="140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0"/>
                  </a:lnTo>
                  <a:lnTo>
                    <a:pt x="198" y="20"/>
                  </a:lnTo>
                  <a:close/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" y="164"/>
                  </a:lnTo>
                  <a:lnTo>
                    <a:pt x="178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lnTo>
                    <a:pt x="438" y="140"/>
                  </a:lnTo>
                  <a:lnTo>
                    <a:pt x="260" y="20"/>
                  </a:lnTo>
                  <a:cubicBezTo>
                    <a:pt x="241" y="1"/>
                    <a:pt x="241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1641;p58">
              <a:extLst>
                <a:ext uri="{FF2B5EF4-FFF2-40B4-BE49-F238E27FC236}">
                  <a16:creationId xmlns:a16="http://schemas.microsoft.com/office/drawing/2014/main" id="{7B24729B-A71D-00F6-4B57-E6F51D43819F}"/>
                </a:ext>
              </a:extLst>
            </p:cNvPr>
            <p:cNvSpPr/>
            <p:nvPr/>
          </p:nvSpPr>
          <p:spPr>
            <a:xfrm>
              <a:off x="6967461" y="2973219"/>
              <a:ext cx="38675" cy="24019"/>
            </a:xfrm>
            <a:custGeom>
              <a:avLst/>
              <a:gdLst/>
              <a:ahLst/>
              <a:cxnLst/>
              <a:rect l="l" t="t" r="r" b="b"/>
              <a:pathLst>
                <a:path w="380" h="236" extrusionOk="0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9"/>
                  </a:cubicBezTo>
                  <a:lnTo>
                    <a:pt x="121" y="217"/>
                  </a:lnTo>
                  <a:cubicBezTo>
                    <a:pt x="140" y="236"/>
                    <a:pt x="159" y="236"/>
                    <a:pt x="159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97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1642;p58">
              <a:extLst>
                <a:ext uri="{FF2B5EF4-FFF2-40B4-BE49-F238E27FC236}">
                  <a16:creationId xmlns:a16="http://schemas.microsoft.com/office/drawing/2014/main" id="{D1B695E1-EC5A-3566-D3E1-E2A1F38907D6}"/>
                </a:ext>
              </a:extLst>
            </p:cNvPr>
            <p:cNvSpPr/>
            <p:nvPr/>
          </p:nvSpPr>
          <p:spPr>
            <a:xfrm>
              <a:off x="6967461" y="2972710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64"/>
                    <a:pt x="20" y="164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0" y="164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2"/>
                  </a:lnTo>
                  <a:lnTo>
                    <a:pt x="20" y="164"/>
                  </a:lnTo>
                  <a:close/>
                  <a:moveTo>
                    <a:pt x="361" y="121"/>
                  </a:moveTo>
                  <a:lnTo>
                    <a:pt x="159" y="222"/>
                  </a:lnTo>
                  <a:lnTo>
                    <a:pt x="140" y="241"/>
                  </a:lnTo>
                  <a:lnTo>
                    <a:pt x="15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1643;p58">
              <a:extLst>
                <a:ext uri="{FF2B5EF4-FFF2-40B4-BE49-F238E27FC236}">
                  <a16:creationId xmlns:a16="http://schemas.microsoft.com/office/drawing/2014/main" id="{A205324E-06A7-D02F-AE8D-39E6632F9A68}"/>
                </a:ext>
              </a:extLst>
            </p:cNvPr>
            <p:cNvSpPr/>
            <p:nvPr/>
          </p:nvSpPr>
          <p:spPr>
            <a:xfrm>
              <a:off x="7168883" y="2997137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3" y="164"/>
                  </a:lnTo>
                  <a:cubicBezTo>
                    <a:pt x="443" y="164"/>
                    <a:pt x="443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1644;p58">
              <a:extLst>
                <a:ext uri="{FF2B5EF4-FFF2-40B4-BE49-F238E27FC236}">
                  <a16:creationId xmlns:a16="http://schemas.microsoft.com/office/drawing/2014/main" id="{932F472B-6B7B-FEDE-CE27-6D79EFCCD541}"/>
                </a:ext>
              </a:extLst>
            </p:cNvPr>
            <p:cNvSpPr/>
            <p:nvPr/>
          </p:nvSpPr>
          <p:spPr>
            <a:xfrm>
              <a:off x="7168883" y="2997137"/>
              <a:ext cx="45087" cy="29007"/>
            </a:xfrm>
            <a:custGeom>
              <a:avLst/>
              <a:gdLst/>
              <a:ahLst/>
              <a:cxnLst/>
              <a:rect l="l" t="t" r="r" b="b"/>
              <a:pathLst>
                <a:path w="443" h="285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20"/>
                    <a:pt x="241" y="20"/>
                  </a:cubicBezTo>
                  <a:lnTo>
                    <a:pt x="423" y="140"/>
                  </a:lnTo>
                  <a:lnTo>
                    <a:pt x="260" y="1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241" y="284"/>
                  </a:lnTo>
                  <a:lnTo>
                    <a:pt x="423" y="183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1645;p58">
              <a:extLst>
                <a:ext uri="{FF2B5EF4-FFF2-40B4-BE49-F238E27FC236}">
                  <a16:creationId xmlns:a16="http://schemas.microsoft.com/office/drawing/2014/main" id="{B2143233-0484-6D51-D578-2085C96A19A7}"/>
                </a:ext>
              </a:extLst>
            </p:cNvPr>
            <p:cNvSpPr/>
            <p:nvPr/>
          </p:nvSpPr>
          <p:spPr>
            <a:xfrm>
              <a:off x="6999725" y="2982990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1646;p58">
              <a:extLst>
                <a:ext uri="{FF2B5EF4-FFF2-40B4-BE49-F238E27FC236}">
                  <a16:creationId xmlns:a16="http://schemas.microsoft.com/office/drawing/2014/main" id="{3FFD929A-0C5A-BFCC-F60D-7B5B7D377E2E}"/>
                </a:ext>
              </a:extLst>
            </p:cNvPr>
            <p:cNvSpPr/>
            <p:nvPr/>
          </p:nvSpPr>
          <p:spPr>
            <a:xfrm>
              <a:off x="6999725" y="2982990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5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83" y="279"/>
                  </a:lnTo>
                  <a:lnTo>
                    <a:pt x="183" y="279"/>
                  </a:lnTo>
                  <a:lnTo>
                    <a:pt x="25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2" y="279"/>
                  </a:lnTo>
                  <a:lnTo>
                    <a:pt x="423" y="183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222" y="279"/>
                  </a:moveTo>
                  <a:lnTo>
                    <a:pt x="222" y="279"/>
                  </a:lnTo>
                  <a:lnTo>
                    <a:pt x="222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1647;p58">
              <a:extLst>
                <a:ext uri="{FF2B5EF4-FFF2-40B4-BE49-F238E27FC236}">
                  <a16:creationId xmlns:a16="http://schemas.microsoft.com/office/drawing/2014/main" id="{801AD88D-7169-64AB-6732-D1015DE727F1}"/>
                </a:ext>
              </a:extLst>
            </p:cNvPr>
            <p:cNvSpPr/>
            <p:nvPr/>
          </p:nvSpPr>
          <p:spPr>
            <a:xfrm>
              <a:off x="7044712" y="299520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1648;p58">
              <a:extLst>
                <a:ext uri="{FF2B5EF4-FFF2-40B4-BE49-F238E27FC236}">
                  <a16:creationId xmlns:a16="http://schemas.microsoft.com/office/drawing/2014/main" id="{DC52A0C8-AFC2-6F1A-70D4-AB6CACDA14F9}"/>
                </a:ext>
              </a:extLst>
            </p:cNvPr>
            <p:cNvSpPr/>
            <p:nvPr/>
          </p:nvSpPr>
          <p:spPr>
            <a:xfrm>
              <a:off x="7042778" y="2993269"/>
              <a:ext cx="47021" cy="30431"/>
            </a:xfrm>
            <a:custGeom>
              <a:avLst/>
              <a:gdLst/>
              <a:ahLst/>
              <a:cxnLst/>
              <a:rect l="l" t="t" r="r" b="b"/>
              <a:pathLst>
                <a:path w="462" h="299" extrusionOk="0">
                  <a:moveTo>
                    <a:pt x="240" y="0"/>
                  </a:moveTo>
                  <a:lnTo>
                    <a:pt x="221" y="20"/>
                  </a:lnTo>
                  <a:lnTo>
                    <a:pt x="260" y="20"/>
                  </a:lnTo>
                  <a:lnTo>
                    <a:pt x="240" y="0"/>
                  </a:lnTo>
                  <a:close/>
                  <a:moveTo>
                    <a:pt x="221" y="20"/>
                  </a:moveTo>
                  <a:lnTo>
                    <a:pt x="19" y="120"/>
                  </a:lnTo>
                  <a:cubicBezTo>
                    <a:pt x="19" y="140"/>
                    <a:pt x="0" y="140"/>
                    <a:pt x="0" y="140"/>
                  </a:cubicBez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60" y="20"/>
                  </a:moveTo>
                  <a:lnTo>
                    <a:pt x="442" y="159"/>
                  </a:lnTo>
                  <a:lnTo>
                    <a:pt x="442" y="178"/>
                  </a:lnTo>
                  <a:cubicBezTo>
                    <a:pt x="442" y="178"/>
                    <a:pt x="461" y="178"/>
                    <a:pt x="461" y="159"/>
                  </a:cubicBezTo>
                  <a:cubicBezTo>
                    <a:pt x="461" y="159"/>
                    <a:pt x="442" y="159"/>
                    <a:pt x="442" y="140"/>
                  </a:cubicBezTo>
                  <a:lnTo>
                    <a:pt x="260" y="20"/>
                  </a:lnTo>
                  <a:close/>
                  <a:moveTo>
                    <a:pt x="19" y="159"/>
                  </a:moveTo>
                  <a:lnTo>
                    <a:pt x="202" y="298"/>
                  </a:lnTo>
                  <a:lnTo>
                    <a:pt x="221" y="298"/>
                  </a:lnTo>
                  <a:lnTo>
                    <a:pt x="202" y="279"/>
                  </a:lnTo>
                  <a:lnTo>
                    <a:pt x="19" y="159"/>
                  </a:lnTo>
                  <a:close/>
                  <a:moveTo>
                    <a:pt x="442" y="178"/>
                  </a:moveTo>
                  <a:lnTo>
                    <a:pt x="240" y="279"/>
                  </a:lnTo>
                  <a:lnTo>
                    <a:pt x="221" y="298"/>
                  </a:lnTo>
                  <a:lnTo>
                    <a:pt x="240" y="298"/>
                  </a:lnTo>
                  <a:lnTo>
                    <a:pt x="44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1649;p58">
              <a:extLst>
                <a:ext uri="{FF2B5EF4-FFF2-40B4-BE49-F238E27FC236}">
                  <a16:creationId xmlns:a16="http://schemas.microsoft.com/office/drawing/2014/main" id="{DE4C96E9-C64E-8720-FA6A-24E2466D5D7F}"/>
                </a:ext>
              </a:extLst>
            </p:cNvPr>
            <p:cNvSpPr/>
            <p:nvPr/>
          </p:nvSpPr>
          <p:spPr>
            <a:xfrm>
              <a:off x="7093566" y="3003549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1650;p58">
              <a:extLst>
                <a:ext uri="{FF2B5EF4-FFF2-40B4-BE49-F238E27FC236}">
                  <a16:creationId xmlns:a16="http://schemas.microsoft.com/office/drawing/2014/main" id="{B076AE68-410C-350A-416B-E8B10065C341}"/>
                </a:ext>
              </a:extLst>
            </p:cNvPr>
            <p:cNvSpPr/>
            <p:nvPr/>
          </p:nvSpPr>
          <p:spPr>
            <a:xfrm>
              <a:off x="7093566" y="3001615"/>
              <a:ext cx="47123" cy="30330"/>
            </a:xfrm>
            <a:custGeom>
              <a:avLst/>
              <a:gdLst/>
              <a:ahLst/>
              <a:cxnLst/>
              <a:rect l="l" t="t" r="r" b="b"/>
              <a:pathLst>
                <a:path w="463" h="298" extrusionOk="0">
                  <a:moveTo>
                    <a:pt x="241" y="0"/>
                  </a:moveTo>
                  <a:cubicBezTo>
                    <a:pt x="222" y="0"/>
                    <a:pt x="222" y="19"/>
                    <a:pt x="222" y="19"/>
                  </a:cubicBezTo>
                  <a:lnTo>
                    <a:pt x="260" y="19"/>
                  </a:lnTo>
                  <a:lnTo>
                    <a:pt x="241" y="0"/>
                  </a:lnTo>
                  <a:close/>
                  <a:moveTo>
                    <a:pt x="222" y="19"/>
                  </a:moveTo>
                  <a:lnTo>
                    <a:pt x="20" y="120"/>
                  </a:lnTo>
                  <a:lnTo>
                    <a:pt x="1" y="139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close/>
                  <a:moveTo>
                    <a:pt x="260" y="19"/>
                  </a:moveTo>
                  <a:lnTo>
                    <a:pt x="443" y="159"/>
                  </a:lnTo>
                  <a:lnTo>
                    <a:pt x="443" y="139"/>
                  </a:lnTo>
                  <a:lnTo>
                    <a:pt x="260" y="19"/>
                  </a:lnTo>
                  <a:close/>
                  <a:moveTo>
                    <a:pt x="443" y="159"/>
                  </a:moveTo>
                  <a:lnTo>
                    <a:pt x="443" y="178"/>
                  </a:lnTo>
                  <a:cubicBezTo>
                    <a:pt x="443" y="178"/>
                    <a:pt x="462" y="178"/>
                    <a:pt x="443" y="159"/>
                  </a:cubicBez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22" y="298"/>
                  </a:lnTo>
                  <a:lnTo>
                    <a:pt x="203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8"/>
                  </a:lnTo>
                  <a:lnTo>
                    <a:pt x="241" y="298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1651;p58">
              <a:extLst>
                <a:ext uri="{FF2B5EF4-FFF2-40B4-BE49-F238E27FC236}">
                  <a16:creationId xmlns:a16="http://schemas.microsoft.com/office/drawing/2014/main" id="{3F135171-7343-0F14-BC10-8023575F6D6E}"/>
                </a:ext>
              </a:extLst>
            </p:cNvPr>
            <p:cNvSpPr/>
            <p:nvPr/>
          </p:nvSpPr>
          <p:spPr>
            <a:xfrm>
              <a:off x="7138553" y="3014236"/>
              <a:ext cx="44680" cy="29515"/>
            </a:xfrm>
            <a:custGeom>
              <a:avLst/>
              <a:gdLst/>
              <a:ahLst/>
              <a:cxnLst/>
              <a:rect l="l" t="t" r="r" b="b"/>
              <a:pathLst>
                <a:path w="439" h="290" extrusionOk="0">
                  <a:moveTo>
                    <a:pt x="234" y="1"/>
                  </a:moveTo>
                  <a:cubicBezTo>
                    <a:pt x="227" y="1"/>
                    <a:pt x="222" y="6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5"/>
                  </a:cubicBezTo>
                  <a:lnTo>
                    <a:pt x="198" y="275"/>
                  </a:lnTo>
                  <a:cubicBezTo>
                    <a:pt x="198" y="284"/>
                    <a:pt x="204" y="289"/>
                    <a:pt x="212" y="289"/>
                  </a:cubicBezTo>
                  <a:cubicBezTo>
                    <a:pt x="221" y="289"/>
                    <a:pt x="231" y="284"/>
                    <a:pt x="241" y="275"/>
                  </a:cubicBezTo>
                  <a:lnTo>
                    <a:pt x="438" y="174"/>
                  </a:lnTo>
                  <a:lnTo>
                    <a:pt x="438" y="135"/>
                  </a:lnTo>
                  <a:lnTo>
                    <a:pt x="260" y="15"/>
                  </a:lnTo>
                  <a:cubicBezTo>
                    <a:pt x="251" y="6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1652;p58">
              <a:extLst>
                <a:ext uri="{FF2B5EF4-FFF2-40B4-BE49-F238E27FC236}">
                  <a16:creationId xmlns:a16="http://schemas.microsoft.com/office/drawing/2014/main" id="{3F802708-6EC0-35FC-CF24-245ABBD35588}"/>
                </a:ext>
              </a:extLst>
            </p:cNvPr>
            <p:cNvSpPr/>
            <p:nvPr/>
          </p:nvSpPr>
          <p:spPr>
            <a:xfrm>
              <a:off x="7138553" y="3013829"/>
              <a:ext cx="44680" cy="30431"/>
            </a:xfrm>
            <a:custGeom>
              <a:avLst/>
              <a:gdLst/>
              <a:ahLst/>
              <a:cxnLst/>
              <a:rect l="l" t="t" r="r" b="b"/>
              <a:pathLst>
                <a:path w="439" h="299" extrusionOk="0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1" y="139"/>
                  </a:cubicBezTo>
                  <a:cubicBezTo>
                    <a:pt x="1" y="13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19"/>
                  </a:moveTo>
                  <a:lnTo>
                    <a:pt x="419" y="159"/>
                  </a:lnTo>
                  <a:lnTo>
                    <a:pt x="241" y="279"/>
                  </a:lnTo>
                  <a:lnTo>
                    <a:pt x="198" y="279"/>
                  </a:lnTo>
                  <a:cubicBezTo>
                    <a:pt x="198" y="298"/>
                    <a:pt x="198" y="298"/>
                    <a:pt x="222" y="298"/>
                  </a:cubicBezTo>
                  <a:lnTo>
                    <a:pt x="241" y="298"/>
                  </a:lnTo>
                  <a:lnTo>
                    <a:pt x="438" y="178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1653;p58">
              <a:extLst>
                <a:ext uri="{FF2B5EF4-FFF2-40B4-BE49-F238E27FC236}">
                  <a16:creationId xmlns:a16="http://schemas.microsoft.com/office/drawing/2014/main" id="{B0AF2C66-4E75-E500-CB8E-82D904654C03}"/>
                </a:ext>
              </a:extLst>
            </p:cNvPr>
            <p:cNvSpPr/>
            <p:nvPr/>
          </p:nvSpPr>
          <p:spPr>
            <a:xfrm>
              <a:off x="7014382" y="3011386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9" y="163"/>
                  </a:lnTo>
                  <a:cubicBezTo>
                    <a:pt x="438" y="163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1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1654;p58">
              <a:extLst>
                <a:ext uri="{FF2B5EF4-FFF2-40B4-BE49-F238E27FC236}">
                  <a16:creationId xmlns:a16="http://schemas.microsoft.com/office/drawing/2014/main" id="{B2FB5F35-A0FD-3BF6-00F9-77414879633E}"/>
                </a:ext>
              </a:extLst>
            </p:cNvPr>
            <p:cNvSpPr/>
            <p:nvPr/>
          </p:nvSpPr>
          <p:spPr>
            <a:xfrm>
              <a:off x="7014382" y="3011386"/>
              <a:ext cx="44579" cy="30839"/>
            </a:xfrm>
            <a:custGeom>
              <a:avLst/>
              <a:gdLst/>
              <a:ahLst/>
              <a:cxnLst/>
              <a:rect l="l" t="t" r="r" b="b"/>
              <a:pathLst>
                <a:path w="438" h="303" extrusionOk="0">
                  <a:moveTo>
                    <a:pt x="198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24"/>
                  </a:lnTo>
                  <a:lnTo>
                    <a:pt x="217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44"/>
                  </a:cubicBezTo>
                  <a:lnTo>
                    <a:pt x="20" y="120"/>
                  </a:lnTo>
                  <a:close/>
                  <a:moveTo>
                    <a:pt x="217" y="0"/>
                  </a:moveTo>
                  <a:cubicBezTo>
                    <a:pt x="241" y="0"/>
                    <a:pt x="241" y="24"/>
                    <a:pt x="241" y="24"/>
                  </a:cubicBezTo>
                  <a:lnTo>
                    <a:pt x="419" y="144"/>
                  </a:lnTo>
                  <a:lnTo>
                    <a:pt x="438" y="163"/>
                  </a:lnTo>
                  <a:lnTo>
                    <a:pt x="438" y="144"/>
                  </a:lnTo>
                  <a:lnTo>
                    <a:pt x="260" y="0"/>
                  </a:lnTo>
                  <a:close/>
                  <a:moveTo>
                    <a:pt x="1" y="144"/>
                  </a:moveTo>
                  <a:lnTo>
                    <a:pt x="1" y="163"/>
                  </a:ln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17" y="284"/>
                    <a:pt x="241" y="284"/>
                  </a:cubicBezTo>
                  <a:lnTo>
                    <a:pt x="438" y="183"/>
                  </a:lnTo>
                  <a:lnTo>
                    <a:pt x="438" y="163"/>
                  </a:lnTo>
                  <a:lnTo>
                    <a:pt x="419" y="163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1655;p58">
              <a:extLst>
                <a:ext uri="{FF2B5EF4-FFF2-40B4-BE49-F238E27FC236}">
                  <a16:creationId xmlns:a16="http://schemas.microsoft.com/office/drawing/2014/main" id="{40CA2F3B-5C49-6C06-6FB9-FE67C45DF7EC}"/>
                </a:ext>
              </a:extLst>
            </p:cNvPr>
            <p:cNvSpPr/>
            <p:nvPr/>
          </p:nvSpPr>
          <p:spPr>
            <a:xfrm>
              <a:off x="7136619" y="2966807"/>
              <a:ext cx="197652" cy="117960"/>
            </a:xfrm>
            <a:custGeom>
              <a:avLst/>
              <a:gdLst/>
              <a:ahLst/>
              <a:cxnLst/>
              <a:rect l="l" t="t" r="r" b="b"/>
              <a:pathLst>
                <a:path w="1942" h="1159" extrusionOk="0">
                  <a:moveTo>
                    <a:pt x="1658" y="1"/>
                  </a:moveTo>
                  <a:lnTo>
                    <a:pt x="20" y="962"/>
                  </a:lnTo>
                  <a:cubicBezTo>
                    <a:pt x="1" y="962"/>
                    <a:pt x="1" y="981"/>
                    <a:pt x="20" y="1000"/>
                  </a:cubicBezTo>
                  <a:lnTo>
                    <a:pt x="241" y="1159"/>
                  </a:lnTo>
                  <a:lnTo>
                    <a:pt x="279" y="1159"/>
                  </a:lnTo>
                  <a:lnTo>
                    <a:pt x="1941" y="198"/>
                  </a:lnTo>
                  <a:lnTo>
                    <a:pt x="1941" y="179"/>
                  </a:lnTo>
                  <a:lnTo>
                    <a:pt x="1701" y="20"/>
                  </a:lnTo>
                  <a:cubicBezTo>
                    <a:pt x="1701" y="1"/>
                    <a:pt x="168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1656;p58">
              <a:extLst>
                <a:ext uri="{FF2B5EF4-FFF2-40B4-BE49-F238E27FC236}">
                  <a16:creationId xmlns:a16="http://schemas.microsoft.com/office/drawing/2014/main" id="{6AF7E674-5B0B-4537-0A6E-45E2A5E907C1}"/>
                </a:ext>
              </a:extLst>
            </p:cNvPr>
            <p:cNvSpPr/>
            <p:nvPr/>
          </p:nvSpPr>
          <p:spPr>
            <a:xfrm>
              <a:off x="7136619" y="2966807"/>
              <a:ext cx="197652" cy="117960"/>
            </a:xfrm>
            <a:custGeom>
              <a:avLst/>
              <a:gdLst/>
              <a:ahLst/>
              <a:cxnLst/>
              <a:rect l="l" t="t" r="r" b="b"/>
              <a:pathLst>
                <a:path w="1942" h="1159" extrusionOk="0">
                  <a:moveTo>
                    <a:pt x="1658" y="1"/>
                  </a:moveTo>
                  <a:lnTo>
                    <a:pt x="20" y="962"/>
                  </a:lnTo>
                  <a:lnTo>
                    <a:pt x="1658" y="20"/>
                  </a:lnTo>
                  <a:lnTo>
                    <a:pt x="1701" y="20"/>
                  </a:lnTo>
                  <a:lnTo>
                    <a:pt x="1941" y="179"/>
                  </a:lnTo>
                  <a:lnTo>
                    <a:pt x="1721" y="1"/>
                  </a:lnTo>
                  <a:close/>
                  <a:moveTo>
                    <a:pt x="20" y="962"/>
                  </a:moveTo>
                  <a:cubicBezTo>
                    <a:pt x="1" y="962"/>
                    <a:pt x="1" y="962"/>
                    <a:pt x="1" y="981"/>
                  </a:cubicBezTo>
                  <a:lnTo>
                    <a:pt x="20" y="1000"/>
                  </a:lnTo>
                  <a:lnTo>
                    <a:pt x="241" y="1159"/>
                  </a:lnTo>
                  <a:lnTo>
                    <a:pt x="260" y="1159"/>
                  </a:lnTo>
                  <a:cubicBezTo>
                    <a:pt x="260" y="1159"/>
                    <a:pt x="241" y="1159"/>
                    <a:pt x="241" y="1140"/>
                  </a:cubicBezTo>
                  <a:lnTo>
                    <a:pt x="20" y="981"/>
                  </a:lnTo>
                  <a:lnTo>
                    <a:pt x="20" y="9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1657;p58">
              <a:extLst>
                <a:ext uri="{FF2B5EF4-FFF2-40B4-BE49-F238E27FC236}">
                  <a16:creationId xmlns:a16="http://schemas.microsoft.com/office/drawing/2014/main" id="{5F30BF11-C078-B24D-7A32-56D9C1142FD5}"/>
                </a:ext>
              </a:extLst>
            </p:cNvPr>
            <p:cNvSpPr/>
            <p:nvPr/>
          </p:nvSpPr>
          <p:spPr>
            <a:xfrm>
              <a:off x="6941100" y="3017696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16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1658;p58">
              <a:extLst>
                <a:ext uri="{FF2B5EF4-FFF2-40B4-BE49-F238E27FC236}">
                  <a16:creationId xmlns:a16="http://schemas.microsoft.com/office/drawing/2014/main" id="{A7E8E633-445F-11FA-A59A-596594B7B2A7}"/>
                </a:ext>
              </a:extLst>
            </p:cNvPr>
            <p:cNvSpPr/>
            <p:nvPr/>
          </p:nvSpPr>
          <p:spPr>
            <a:xfrm>
              <a:off x="6941100" y="3017696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0" y="101"/>
                  </a:lnTo>
                  <a:lnTo>
                    <a:pt x="0" y="121"/>
                  </a:lnTo>
                  <a:lnTo>
                    <a:pt x="197" y="1"/>
                  </a:lnTo>
                  <a:close/>
                  <a:moveTo>
                    <a:pt x="240" y="1"/>
                  </a:moveTo>
                  <a:lnTo>
                    <a:pt x="418" y="140"/>
                  </a:lnTo>
                  <a:lnTo>
                    <a:pt x="418" y="159"/>
                  </a:lnTo>
                  <a:cubicBezTo>
                    <a:pt x="437" y="159"/>
                    <a:pt x="437" y="159"/>
                    <a:pt x="437" y="140"/>
                  </a:cubicBezTo>
                  <a:lnTo>
                    <a:pt x="418" y="121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178" y="279"/>
                  </a:lnTo>
                  <a:lnTo>
                    <a:pt x="197" y="279"/>
                  </a:lnTo>
                  <a:lnTo>
                    <a:pt x="178" y="260"/>
                  </a:lnTo>
                  <a:lnTo>
                    <a:pt x="0" y="140"/>
                  </a:lnTo>
                  <a:close/>
                  <a:moveTo>
                    <a:pt x="418" y="159"/>
                  </a:moveTo>
                  <a:lnTo>
                    <a:pt x="216" y="260"/>
                  </a:lnTo>
                  <a:lnTo>
                    <a:pt x="197" y="279"/>
                  </a:lnTo>
                  <a:lnTo>
                    <a:pt x="216" y="279"/>
                  </a:lnTo>
                  <a:lnTo>
                    <a:pt x="418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1659;p58">
              <a:extLst>
                <a:ext uri="{FF2B5EF4-FFF2-40B4-BE49-F238E27FC236}">
                  <a16:creationId xmlns:a16="http://schemas.microsoft.com/office/drawing/2014/main" id="{BDC67E81-A0D8-D9DC-D7EF-B14F5F37453E}"/>
                </a:ext>
              </a:extLst>
            </p:cNvPr>
            <p:cNvSpPr/>
            <p:nvPr/>
          </p:nvSpPr>
          <p:spPr>
            <a:xfrm>
              <a:off x="6906292" y="3009350"/>
              <a:ext cx="38777" cy="22595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1660;p58">
              <a:extLst>
                <a:ext uri="{FF2B5EF4-FFF2-40B4-BE49-F238E27FC236}">
                  <a16:creationId xmlns:a16="http://schemas.microsoft.com/office/drawing/2014/main" id="{58847D4C-4F1A-2D72-8177-A6B31C8BD30B}"/>
                </a:ext>
              </a:extLst>
            </p:cNvPr>
            <p:cNvSpPr/>
            <p:nvPr/>
          </p:nvSpPr>
          <p:spPr>
            <a:xfrm>
              <a:off x="6906292" y="3007417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41" y="1"/>
                  </a:moveTo>
                  <a:lnTo>
                    <a:pt x="222" y="20"/>
                  </a:lnTo>
                  <a:lnTo>
                    <a:pt x="260" y="20"/>
                  </a:lnTo>
                  <a:cubicBezTo>
                    <a:pt x="260" y="20"/>
                    <a:pt x="241" y="20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59" y="241"/>
                  </a:lnTo>
                  <a:lnTo>
                    <a:pt x="159" y="241"/>
                  </a:lnTo>
                  <a:lnTo>
                    <a:pt x="361" y="140"/>
                  </a:lnTo>
                  <a:cubicBezTo>
                    <a:pt x="361" y="121"/>
                    <a:pt x="380" y="121"/>
                    <a:pt x="380" y="121"/>
                  </a:cubicBezTo>
                  <a:cubicBezTo>
                    <a:pt x="380" y="102"/>
                    <a:pt x="361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1661;p58">
              <a:extLst>
                <a:ext uri="{FF2B5EF4-FFF2-40B4-BE49-F238E27FC236}">
                  <a16:creationId xmlns:a16="http://schemas.microsoft.com/office/drawing/2014/main" id="{7E83EE83-059B-FF9A-4B30-C7436CDDBE01}"/>
                </a:ext>
              </a:extLst>
            </p:cNvPr>
            <p:cNvSpPr/>
            <p:nvPr/>
          </p:nvSpPr>
          <p:spPr>
            <a:xfrm>
              <a:off x="6875554" y="3026551"/>
              <a:ext cx="38675" cy="24019"/>
            </a:xfrm>
            <a:custGeom>
              <a:avLst/>
              <a:gdLst/>
              <a:ahLst/>
              <a:cxnLst/>
              <a:rect l="l" t="t" r="r" b="b"/>
              <a:pathLst>
                <a:path w="380" h="236" extrusionOk="0">
                  <a:moveTo>
                    <a:pt x="233" y="0"/>
                  </a:moveTo>
                  <a:cubicBezTo>
                    <a:pt x="226" y="0"/>
                    <a:pt x="221" y="5"/>
                    <a:pt x="221" y="14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20" y="211"/>
                  </a:lnTo>
                  <a:cubicBezTo>
                    <a:pt x="140" y="235"/>
                    <a:pt x="164" y="235"/>
                    <a:pt x="164" y="235"/>
                  </a:cubicBezTo>
                  <a:lnTo>
                    <a:pt x="361" y="115"/>
                  </a:lnTo>
                  <a:cubicBezTo>
                    <a:pt x="380" y="115"/>
                    <a:pt x="380" y="91"/>
                    <a:pt x="361" y="91"/>
                  </a:cubicBezTo>
                  <a:lnTo>
                    <a:pt x="260" y="14"/>
                  </a:lnTo>
                  <a:cubicBezTo>
                    <a:pt x="250" y="5"/>
                    <a:pt x="240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1662;p58">
              <a:extLst>
                <a:ext uri="{FF2B5EF4-FFF2-40B4-BE49-F238E27FC236}">
                  <a16:creationId xmlns:a16="http://schemas.microsoft.com/office/drawing/2014/main" id="{E71D3873-B821-24F0-E9E8-503815D37461}"/>
                </a:ext>
              </a:extLst>
            </p:cNvPr>
            <p:cNvSpPr/>
            <p:nvPr/>
          </p:nvSpPr>
          <p:spPr>
            <a:xfrm>
              <a:off x="6875554" y="3026042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260" y="19"/>
                  </a:moveTo>
                  <a:lnTo>
                    <a:pt x="361" y="96"/>
                  </a:lnTo>
                  <a:lnTo>
                    <a:pt x="361" y="120"/>
                  </a:lnTo>
                  <a:cubicBezTo>
                    <a:pt x="361" y="120"/>
                    <a:pt x="380" y="120"/>
                    <a:pt x="380" y="96"/>
                  </a:cubicBezTo>
                  <a:cubicBezTo>
                    <a:pt x="380" y="96"/>
                    <a:pt x="361" y="96"/>
                    <a:pt x="361" y="77"/>
                  </a:cubicBezTo>
                  <a:lnTo>
                    <a:pt x="260" y="19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0" y="0"/>
                    <a:pt x="240" y="0"/>
                  </a:cubicBezTo>
                  <a:close/>
                  <a:moveTo>
                    <a:pt x="20" y="159"/>
                  </a:moveTo>
                  <a:lnTo>
                    <a:pt x="120" y="240"/>
                  </a:lnTo>
                  <a:lnTo>
                    <a:pt x="140" y="240"/>
                  </a:lnTo>
                  <a:lnTo>
                    <a:pt x="120" y="216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16"/>
                  </a:lnTo>
                  <a:lnTo>
                    <a:pt x="140" y="240"/>
                  </a:lnTo>
                  <a:lnTo>
                    <a:pt x="164" y="240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1663;p58">
              <a:extLst>
                <a:ext uri="{FF2B5EF4-FFF2-40B4-BE49-F238E27FC236}">
                  <a16:creationId xmlns:a16="http://schemas.microsoft.com/office/drawing/2014/main" id="{F65826DA-7102-FC1A-6CB8-EF0BB59428B0}"/>
                </a:ext>
              </a:extLst>
            </p:cNvPr>
            <p:cNvSpPr/>
            <p:nvPr/>
          </p:nvSpPr>
          <p:spPr>
            <a:xfrm>
              <a:off x="6898047" y="3033879"/>
              <a:ext cx="59235" cy="36742"/>
            </a:xfrm>
            <a:custGeom>
              <a:avLst/>
              <a:gdLst/>
              <a:ahLst/>
              <a:cxnLst/>
              <a:rect l="l" t="t" r="r" b="b"/>
              <a:pathLst>
                <a:path w="582" h="361" extrusionOk="0">
                  <a:moveTo>
                    <a:pt x="341" y="0"/>
                  </a:moveTo>
                  <a:lnTo>
                    <a:pt x="0" y="202"/>
                  </a:lnTo>
                  <a:lnTo>
                    <a:pt x="0" y="221"/>
                  </a:lnTo>
                  <a:lnTo>
                    <a:pt x="183" y="360"/>
                  </a:lnTo>
                  <a:lnTo>
                    <a:pt x="221" y="360"/>
                  </a:lnTo>
                  <a:lnTo>
                    <a:pt x="562" y="163"/>
                  </a:lnTo>
                  <a:cubicBezTo>
                    <a:pt x="582" y="163"/>
                    <a:pt x="582" y="139"/>
                    <a:pt x="562" y="139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1664;p58">
              <a:extLst>
                <a:ext uri="{FF2B5EF4-FFF2-40B4-BE49-F238E27FC236}">
                  <a16:creationId xmlns:a16="http://schemas.microsoft.com/office/drawing/2014/main" id="{17806A9F-5FE2-8054-4D35-49310C7FA581}"/>
                </a:ext>
              </a:extLst>
            </p:cNvPr>
            <p:cNvSpPr/>
            <p:nvPr/>
          </p:nvSpPr>
          <p:spPr>
            <a:xfrm>
              <a:off x="6896114" y="3033879"/>
              <a:ext cx="61168" cy="36742"/>
            </a:xfrm>
            <a:custGeom>
              <a:avLst/>
              <a:gdLst/>
              <a:ahLst/>
              <a:cxnLst/>
              <a:rect l="l" t="t" r="r" b="b"/>
              <a:pathLst>
                <a:path w="601" h="361" extrusionOk="0">
                  <a:moveTo>
                    <a:pt x="399" y="0"/>
                  </a:moveTo>
                  <a:lnTo>
                    <a:pt x="581" y="139"/>
                  </a:lnTo>
                  <a:lnTo>
                    <a:pt x="581" y="163"/>
                  </a:lnTo>
                  <a:cubicBezTo>
                    <a:pt x="601" y="163"/>
                    <a:pt x="601" y="163"/>
                    <a:pt x="601" y="139"/>
                  </a:cubicBezTo>
                  <a:lnTo>
                    <a:pt x="581" y="120"/>
                  </a:lnTo>
                  <a:lnTo>
                    <a:pt x="418" y="0"/>
                  </a:lnTo>
                  <a:close/>
                  <a:moveTo>
                    <a:pt x="19" y="202"/>
                  </a:moveTo>
                  <a:cubicBezTo>
                    <a:pt x="19" y="202"/>
                    <a:pt x="0" y="202"/>
                    <a:pt x="0" y="221"/>
                  </a:cubicBezTo>
                  <a:cubicBezTo>
                    <a:pt x="0" y="221"/>
                    <a:pt x="19" y="221"/>
                    <a:pt x="19" y="240"/>
                  </a:cubicBezTo>
                  <a:lnTo>
                    <a:pt x="202" y="360"/>
                  </a:lnTo>
                  <a:lnTo>
                    <a:pt x="221" y="360"/>
                  </a:lnTo>
                  <a:cubicBezTo>
                    <a:pt x="221" y="360"/>
                    <a:pt x="202" y="360"/>
                    <a:pt x="202" y="341"/>
                  </a:cubicBezTo>
                  <a:lnTo>
                    <a:pt x="19" y="221"/>
                  </a:lnTo>
                  <a:lnTo>
                    <a:pt x="19" y="202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1665;p58">
              <a:extLst>
                <a:ext uri="{FF2B5EF4-FFF2-40B4-BE49-F238E27FC236}">
                  <a16:creationId xmlns:a16="http://schemas.microsoft.com/office/drawing/2014/main" id="{2BD4A3FC-2AA4-633D-1FF3-63B475428839}"/>
                </a:ext>
              </a:extLst>
            </p:cNvPr>
            <p:cNvSpPr/>
            <p:nvPr/>
          </p:nvSpPr>
          <p:spPr>
            <a:xfrm>
              <a:off x="6796370" y="3100443"/>
              <a:ext cx="44579" cy="28803"/>
            </a:xfrm>
            <a:custGeom>
              <a:avLst/>
              <a:gdLst/>
              <a:ahLst/>
              <a:cxnLst/>
              <a:rect l="l" t="t" r="r" b="b"/>
              <a:pathLst>
                <a:path w="438" h="283" extrusionOk="0">
                  <a:moveTo>
                    <a:pt x="220" y="1"/>
                  </a:moveTo>
                  <a:cubicBezTo>
                    <a:pt x="212" y="1"/>
                    <a:pt x="205" y="3"/>
                    <a:pt x="197" y="9"/>
                  </a:cubicBezTo>
                  <a:lnTo>
                    <a:pt x="19" y="110"/>
                  </a:lnTo>
                  <a:cubicBezTo>
                    <a:pt x="0" y="129"/>
                    <a:pt x="0" y="129"/>
                    <a:pt x="19" y="148"/>
                  </a:cubicBezTo>
                  <a:lnTo>
                    <a:pt x="178" y="269"/>
                  </a:lnTo>
                  <a:cubicBezTo>
                    <a:pt x="187" y="278"/>
                    <a:pt x="198" y="283"/>
                    <a:pt x="209" y="283"/>
                  </a:cubicBezTo>
                  <a:cubicBezTo>
                    <a:pt x="220" y="283"/>
                    <a:pt x="231" y="278"/>
                    <a:pt x="240" y="269"/>
                  </a:cubicBezTo>
                  <a:lnTo>
                    <a:pt x="418" y="168"/>
                  </a:lnTo>
                  <a:cubicBezTo>
                    <a:pt x="437" y="148"/>
                    <a:pt x="437" y="148"/>
                    <a:pt x="418" y="129"/>
                  </a:cubicBezTo>
                  <a:lnTo>
                    <a:pt x="259" y="9"/>
                  </a:lnTo>
                  <a:cubicBezTo>
                    <a:pt x="247" y="9"/>
                    <a:pt x="234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1666;p58">
              <a:extLst>
                <a:ext uri="{FF2B5EF4-FFF2-40B4-BE49-F238E27FC236}">
                  <a16:creationId xmlns:a16="http://schemas.microsoft.com/office/drawing/2014/main" id="{DACDEAA8-CC74-B842-B898-920870A342BD}"/>
                </a:ext>
              </a:extLst>
            </p:cNvPr>
            <p:cNvSpPr/>
            <p:nvPr/>
          </p:nvSpPr>
          <p:spPr>
            <a:xfrm>
              <a:off x="6796370" y="3099323"/>
              <a:ext cx="44579" cy="30431"/>
            </a:xfrm>
            <a:custGeom>
              <a:avLst/>
              <a:gdLst/>
              <a:ahLst/>
              <a:cxnLst/>
              <a:rect l="l" t="t" r="r" b="b"/>
              <a:pathLst>
                <a:path w="438" h="299" extrusionOk="0">
                  <a:moveTo>
                    <a:pt x="221" y="1"/>
                  </a:moveTo>
                  <a:lnTo>
                    <a:pt x="197" y="20"/>
                  </a:lnTo>
                  <a:lnTo>
                    <a:pt x="19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99"/>
                  </a:lnTo>
                  <a:lnTo>
                    <a:pt x="240" y="299"/>
                  </a:lnTo>
                  <a:lnTo>
                    <a:pt x="437" y="179"/>
                  </a:lnTo>
                  <a:lnTo>
                    <a:pt x="437" y="159"/>
                  </a:lnTo>
                  <a:lnTo>
                    <a:pt x="418" y="179"/>
                  </a:lnTo>
                  <a:lnTo>
                    <a:pt x="240" y="280"/>
                  </a:lnTo>
                  <a:lnTo>
                    <a:pt x="197" y="28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40" y="20"/>
                  </a:lnTo>
                  <a:lnTo>
                    <a:pt x="418" y="159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59" y="20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1667;p58">
              <a:extLst>
                <a:ext uri="{FF2B5EF4-FFF2-40B4-BE49-F238E27FC236}">
                  <a16:creationId xmlns:a16="http://schemas.microsoft.com/office/drawing/2014/main" id="{FD63F2B9-79F8-462F-293D-8AF30BA04F01}"/>
                </a:ext>
              </a:extLst>
            </p:cNvPr>
            <p:cNvSpPr/>
            <p:nvPr/>
          </p:nvSpPr>
          <p:spPr>
            <a:xfrm>
              <a:off x="6773876" y="3084667"/>
              <a:ext cx="38675" cy="24121"/>
            </a:xfrm>
            <a:custGeom>
              <a:avLst/>
              <a:gdLst/>
              <a:ahLst/>
              <a:cxnLst/>
              <a:rect l="l" t="t" r="r" b="b"/>
              <a:pathLst>
                <a:path w="380" h="237" extrusionOk="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5"/>
                    <a:pt x="19" y="164"/>
                  </a:cubicBezTo>
                  <a:lnTo>
                    <a:pt x="120" y="222"/>
                  </a:lnTo>
                  <a:cubicBezTo>
                    <a:pt x="130" y="231"/>
                    <a:pt x="139" y="236"/>
                    <a:pt x="147" y="236"/>
                  </a:cubicBezTo>
                  <a:cubicBezTo>
                    <a:pt x="154" y="236"/>
                    <a:pt x="159" y="231"/>
                    <a:pt x="159" y="222"/>
                  </a:cubicBezTo>
                  <a:lnTo>
                    <a:pt x="360" y="121"/>
                  </a:lnTo>
                  <a:cubicBezTo>
                    <a:pt x="380" y="102"/>
                    <a:pt x="380" y="102"/>
                    <a:pt x="360" y="82"/>
                  </a:cubicBezTo>
                  <a:lnTo>
                    <a:pt x="259" y="25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1668;p58">
              <a:extLst>
                <a:ext uri="{FF2B5EF4-FFF2-40B4-BE49-F238E27FC236}">
                  <a16:creationId xmlns:a16="http://schemas.microsoft.com/office/drawing/2014/main" id="{B1B88487-FCD2-8FE6-6FA7-B960ACDCFA64}"/>
                </a:ext>
              </a:extLst>
            </p:cNvPr>
            <p:cNvSpPr/>
            <p:nvPr/>
          </p:nvSpPr>
          <p:spPr>
            <a:xfrm>
              <a:off x="6773876" y="3084667"/>
              <a:ext cx="38675" cy="24528"/>
            </a:xfrm>
            <a:custGeom>
              <a:avLst/>
              <a:gdLst/>
              <a:ahLst/>
              <a:cxnLst/>
              <a:rect l="l" t="t" r="r" b="b"/>
              <a:pathLst>
                <a:path w="380" h="241" extrusionOk="0">
                  <a:moveTo>
                    <a:pt x="19" y="121"/>
                  </a:moveTo>
                  <a:cubicBezTo>
                    <a:pt x="19" y="121"/>
                    <a:pt x="0" y="121"/>
                    <a:pt x="0" y="145"/>
                  </a:cubicBezTo>
                  <a:lnTo>
                    <a:pt x="19" y="164"/>
                  </a:lnTo>
                  <a:lnTo>
                    <a:pt x="120" y="222"/>
                  </a:lnTo>
                  <a:lnTo>
                    <a:pt x="19" y="145"/>
                  </a:lnTo>
                  <a:lnTo>
                    <a:pt x="19" y="121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221" y="25"/>
                  </a:lnTo>
                  <a:lnTo>
                    <a:pt x="259" y="25"/>
                  </a:lnTo>
                  <a:lnTo>
                    <a:pt x="360" y="102"/>
                  </a:lnTo>
                  <a:lnTo>
                    <a:pt x="159" y="222"/>
                  </a:lnTo>
                  <a:lnTo>
                    <a:pt x="120" y="222"/>
                  </a:lnTo>
                  <a:cubicBezTo>
                    <a:pt x="120" y="241"/>
                    <a:pt x="139" y="241"/>
                    <a:pt x="139" y="241"/>
                  </a:cubicBezTo>
                  <a:lnTo>
                    <a:pt x="159" y="241"/>
                  </a:lnTo>
                  <a:lnTo>
                    <a:pt x="360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0" y="82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1669;p58">
              <a:extLst>
                <a:ext uri="{FF2B5EF4-FFF2-40B4-BE49-F238E27FC236}">
                  <a16:creationId xmlns:a16="http://schemas.microsoft.com/office/drawing/2014/main" id="{BB5CF883-B85E-A6FB-50F4-E4CDFD166E80}"/>
                </a:ext>
              </a:extLst>
            </p:cNvPr>
            <p:cNvSpPr/>
            <p:nvPr/>
          </p:nvSpPr>
          <p:spPr>
            <a:xfrm>
              <a:off x="6804105" y="3068586"/>
              <a:ext cx="39286" cy="22595"/>
            </a:xfrm>
            <a:custGeom>
              <a:avLst/>
              <a:gdLst/>
              <a:ahLst/>
              <a:cxnLst/>
              <a:rect l="l" t="t" r="r" b="b"/>
              <a:pathLst>
                <a:path w="386" h="222" extrusionOk="0">
                  <a:moveTo>
                    <a:pt x="22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5" y="101"/>
                    <a:pt x="385" y="82"/>
                    <a:pt x="361" y="82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1670;p58">
              <a:extLst>
                <a:ext uri="{FF2B5EF4-FFF2-40B4-BE49-F238E27FC236}">
                  <a16:creationId xmlns:a16="http://schemas.microsoft.com/office/drawing/2014/main" id="{B630CB64-264C-7498-F47C-9B2126905FAD}"/>
                </a:ext>
              </a:extLst>
            </p:cNvPr>
            <p:cNvSpPr/>
            <p:nvPr/>
          </p:nvSpPr>
          <p:spPr>
            <a:xfrm>
              <a:off x="6804105" y="3066550"/>
              <a:ext cx="39286" cy="24630"/>
            </a:xfrm>
            <a:custGeom>
              <a:avLst/>
              <a:gdLst/>
              <a:ahLst/>
              <a:cxnLst/>
              <a:rect l="l" t="t" r="r" b="b"/>
              <a:pathLst>
                <a:path w="386" h="242" extrusionOk="0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cubicBezTo>
                    <a:pt x="361" y="121"/>
                    <a:pt x="385" y="121"/>
                    <a:pt x="385" y="102"/>
                  </a:cubicBezTo>
                  <a:close/>
                  <a:moveTo>
                    <a:pt x="222" y="20"/>
                  </a:moveTo>
                  <a:lnTo>
                    <a:pt x="25" y="121"/>
                  </a:lnTo>
                  <a:lnTo>
                    <a:pt x="1" y="140"/>
                  </a:lnTo>
                  <a:cubicBezTo>
                    <a:pt x="1" y="160"/>
                    <a:pt x="1" y="160"/>
                    <a:pt x="25" y="160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5" y="160"/>
                  </a:moveTo>
                  <a:lnTo>
                    <a:pt x="121" y="241"/>
                  </a:lnTo>
                  <a:lnTo>
                    <a:pt x="145" y="241"/>
                  </a:lnTo>
                  <a:cubicBezTo>
                    <a:pt x="145" y="241"/>
                    <a:pt x="121" y="241"/>
                    <a:pt x="121" y="222"/>
                  </a:cubicBezTo>
                  <a:lnTo>
                    <a:pt x="25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1671;p58">
              <a:extLst>
                <a:ext uri="{FF2B5EF4-FFF2-40B4-BE49-F238E27FC236}">
                  <a16:creationId xmlns:a16="http://schemas.microsoft.com/office/drawing/2014/main" id="{5E3311EE-83FD-3F3C-2C9E-28ABD022EF0D}"/>
                </a:ext>
              </a:extLst>
            </p:cNvPr>
            <p:cNvSpPr/>
            <p:nvPr/>
          </p:nvSpPr>
          <p:spPr>
            <a:xfrm>
              <a:off x="6855504" y="306655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21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0"/>
                  </a:lnTo>
                  <a:lnTo>
                    <a:pt x="241" y="280"/>
                  </a:lnTo>
                  <a:lnTo>
                    <a:pt x="418" y="160"/>
                  </a:lnTo>
                  <a:cubicBezTo>
                    <a:pt x="437" y="160"/>
                    <a:pt x="437" y="140"/>
                    <a:pt x="437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1672;p58">
              <a:extLst>
                <a:ext uri="{FF2B5EF4-FFF2-40B4-BE49-F238E27FC236}">
                  <a16:creationId xmlns:a16="http://schemas.microsoft.com/office/drawing/2014/main" id="{5F01099F-1CFB-2639-5BEA-3986B9B1DB44}"/>
                </a:ext>
              </a:extLst>
            </p:cNvPr>
            <p:cNvSpPr/>
            <p:nvPr/>
          </p:nvSpPr>
          <p:spPr>
            <a:xfrm>
              <a:off x="6855504" y="306655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17" y="1"/>
                  </a:lnTo>
                  <a:close/>
                  <a:moveTo>
                    <a:pt x="260" y="1"/>
                  </a:moveTo>
                  <a:lnTo>
                    <a:pt x="418" y="140"/>
                  </a:lnTo>
                  <a:lnTo>
                    <a:pt x="437" y="140"/>
                  </a:lnTo>
                  <a:lnTo>
                    <a:pt x="437" y="121"/>
                  </a:ln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178" y="280"/>
                  </a:lnTo>
                  <a:lnTo>
                    <a:pt x="217" y="280"/>
                  </a:lnTo>
                  <a:cubicBezTo>
                    <a:pt x="197" y="280"/>
                    <a:pt x="197" y="260"/>
                    <a:pt x="197" y="260"/>
                  </a:cubicBezTo>
                  <a:lnTo>
                    <a:pt x="20" y="140"/>
                  </a:lnTo>
                  <a:close/>
                  <a:moveTo>
                    <a:pt x="437" y="140"/>
                  </a:moveTo>
                  <a:lnTo>
                    <a:pt x="418" y="160"/>
                  </a:lnTo>
                  <a:lnTo>
                    <a:pt x="241" y="260"/>
                  </a:lnTo>
                  <a:lnTo>
                    <a:pt x="217" y="280"/>
                  </a:lnTo>
                  <a:lnTo>
                    <a:pt x="241" y="280"/>
                  </a:lnTo>
                  <a:lnTo>
                    <a:pt x="437" y="160"/>
                  </a:lnTo>
                  <a:lnTo>
                    <a:pt x="437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1673;p58">
              <a:extLst>
                <a:ext uri="{FF2B5EF4-FFF2-40B4-BE49-F238E27FC236}">
                  <a16:creationId xmlns:a16="http://schemas.microsoft.com/office/drawing/2014/main" id="{F838DDE1-95DD-D094-06A9-711A866D3F6C}"/>
                </a:ext>
              </a:extLst>
            </p:cNvPr>
            <p:cNvSpPr/>
            <p:nvPr/>
          </p:nvSpPr>
          <p:spPr>
            <a:xfrm>
              <a:off x="6834944" y="3050469"/>
              <a:ext cx="36742" cy="23918"/>
            </a:xfrm>
            <a:custGeom>
              <a:avLst/>
              <a:gdLst/>
              <a:ahLst/>
              <a:cxnLst/>
              <a:rect l="l" t="t" r="r" b="b"/>
              <a:pathLst>
                <a:path w="361" h="235" extrusionOk="0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17"/>
                  </a:lnTo>
                  <a:cubicBezTo>
                    <a:pt x="121" y="229"/>
                    <a:pt x="125" y="235"/>
                    <a:pt x="133" y="235"/>
                  </a:cubicBezTo>
                  <a:cubicBezTo>
                    <a:pt x="140" y="235"/>
                    <a:pt x="149" y="229"/>
                    <a:pt x="159" y="217"/>
                  </a:cubicBezTo>
                  <a:lnTo>
                    <a:pt x="361" y="121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1674;p58">
              <a:extLst>
                <a:ext uri="{FF2B5EF4-FFF2-40B4-BE49-F238E27FC236}">
                  <a16:creationId xmlns:a16="http://schemas.microsoft.com/office/drawing/2014/main" id="{23B6F85F-CC69-C23A-887E-8486AA91533C}"/>
                </a:ext>
              </a:extLst>
            </p:cNvPr>
            <p:cNvSpPr/>
            <p:nvPr/>
          </p:nvSpPr>
          <p:spPr>
            <a:xfrm>
              <a:off x="6834944" y="3050469"/>
              <a:ext cx="38777" cy="24528"/>
            </a:xfrm>
            <a:custGeom>
              <a:avLst/>
              <a:gdLst/>
              <a:ahLst/>
              <a:cxnLst/>
              <a:rect l="l" t="t" r="r" b="b"/>
              <a:pathLst>
                <a:path w="381" h="241" extrusionOk="0">
                  <a:moveTo>
                    <a:pt x="222" y="0"/>
                  </a:moveTo>
                  <a:cubicBezTo>
                    <a:pt x="241" y="0"/>
                    <a:pt x="241" y="20"/>
                    <a:pt x="260" y="20"/>
                  </a:cubicBezTo>
                  <a:lnTo>
                    <a:pt x="361" y="77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7"/>
                  </a:moveTo>
                  <a:lnTo>
                    <a:pt x="361" y="97"/>
                  </a:lnTo>
                  <a:lnTo>
                    <a:pt x="159" y="217"/>
                  </a:lnTo>
                  <a:lnTo>
                    <a:pt x="121" y="217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lnTo>
                    <a:pt x="380" y="97"/>
                  </a:lnTo>
                  <a:lnTo>
                    <a:pt x="361" y="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1675;p58">
              <a:extLst>
                <a:ext uri="{FF2B5EF4-FFF2-40B4-BE49-F238E27FC236}">
                  <a16:creationId xmlns:a16="http://schemas.microsoft.com/office/drawing/2014/main" id="{86744A2A-AF67-4189-7EE2-37DA2FA0A482}"/>
                </a:ext>
              </a:extLst>
            </p:cNvPr>
            <p:cNvSpPr/>
            <p:nvPr/>
          </p:nvSpPr>
          <p:spPr>
            <a:xfrm>
              <a:off x="6726854" y="3141867"/>
              <a:ext cx="43154" cy="28498"/>
            </a:xfrm>
            <a:custGeom>
              <a:avLst/>
              <a:gdLst/>
              <a:ahLst/>
              <a:cxnLst/>
              <a:rect l="l" t="t" r="r" b="b"/>
              <a:pathLst>
                <a:path w="424" h="280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lnTo>
                    <a:pt x="424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1676;p58">
              <a:extLst>
                <a:ext uri="{FF2B5EF4-FFF2-40B4-BE49-F238E27FC236}">
                  <a16:creationId xmlns:a16="http://schemas.microsoft.com/office/drawing/2014/main" id="{14774C0A-8599-8BC7-D774-972BB27A4E89}"/>
                </a:ext>
              </a:extLst>
            </p:cNvPr>
            <p:cNvSpPr/>
            <p:nvPr/>
          </p:nvSpPr>
          <p:spPr>
            <a:xfrm>
              <a:off x="6724920" y="3141867"/>
              <a:ext cx="47021" cy="28498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59"/>
                  </a:cubicBezTo>
                  <a:lnTo>
                    <a:pt x="202" y="27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1677;p58">
              <a:extLst>
                <a:ext uri="{FF2B5EF4-FFF2-40B4-BE49-F238E27FC236}">
                  <a16:creationId xmlns:a16="http://schemas.microsoft.com/office/drawing/2014/main" id="{EEFE1ACC-8BBD-B6F3-7768-1F96DA5D15DF}"/>
                </a:ext>
              </a:extLst>
            </p:cNvPr>
            <p:cNvSpPr/>
            <p:nvPr/>
          </p:nvSpPr>
          <p:spPr>
            <a:xfrm>
              <a:off x="6812451" y="3166395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3" y="159"/>
                    <a:pt x="443" y="139"/>
                    <a:pt x="423" y="139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1678;p58">
              <a:extLst>
                <a:ext uri="{FF2B5EF4-FFF2-40B4-BE49-F238E27FC236}">
                  <a16:creationId xmlns:a16="http://schemas.microsoft.com/office/drawing/2014/main" id="{6600C434-E9F6-F275-91AD-EB691A6DBB14}"/>
                </a:ext>
              </a:extLst>
            </p:cNvPr>
            <p:cNvSpPr/>
            <p:nvPr/>
          </p:nvSpPr>
          <p:spPr>
            <a:xfrm>
              <a:off x="6812451" y="3166395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1" y="101"/>
                  </a:lnTo>
                  <a:lnTo>
                    <a:pt x="1" y="120"/>
                  </a:lnTo>
                  <a:lnTo>
                    <a:pt x="20" y="120"/>
                  </a:lnTo>
                  <a:lnTo>
                    <a:pt x="202" y="0"/>
                  </a:lnTo>
                  <a:close/>
                  <a:moveTo>
                    <a:pt x="241" y="0"/>
                  </a:moveTo>
                  <a:lnTo>
                    <a:pt x="423" y="139"/>
                  </a:lnTo>
                  <a:lnTo>
                    <a:pt x="423" y="159"/>
                  </a:lnTo>
                  <a:cubicBezTo>
                    <a:pt x="443" y="159"/>
                    <a:pt x="443" y="159"/>
                    <a:pt x="443" y="139"/>
                  </a:cubicBezTo>
                  <a:lnTo>
                    <a:pt x="423" y="120"/>
                  </a:lnTo>
                  <a:lnTo>
                    <a:pt x="241" y="0"/>
                  </a:lnTo>
                  <a:close/>
                  <a:moveTo>
                    <a:pt x="1" y="120"/>
                  </a:moveTo>
                  <a:lnTo>
                    <a:pt x="1" y="139"/>
                  </a:lnTo>
                  <a:lnTo>
                    <a:pt x="183" y="279"/>
                  </a:lnTo>
                  <a:lnTo>
                    <a:pt x="202" y="279"/>
                  </a:lnTo>
                  <a:lnTo>
                    <a:pt x="183" y="259"/>
                  </a:lnTo>
                  <a:lnTo>
                    <a:pt x="20" y="139"/>
                  </a:lnTo>
                  <a:lnTo>
                    <a:pt x="1" y="120"/>
                  </a:lnTo>
                  <a:close/>
                  <a:moveTo>
                    <a:pt x="423" y="159"/>
                  </a:moveTo>
                  <a:lnTo>
                    <a:pt x="222" y="259"/>
                  </a:lnTo>
                  <a:lnTo>
                    <a:pt x="202" y="279"/>
                  </a:lnTo>
                  <a:lnTo>
                    <a:pt x="222" y="279"/>
                  </a:lnTo>
                  <a:lnTo>
                    <a:pt x="42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1679;p58">
              <a:extLst>
                <a:ext uri="{FF2B5EF4-FFF2-40B4-BE49-F238E27FC236}">
                  <a16:creationId xmlns:a16="http://schemas.microsoft.com/office/drawing/2014/main" id="{20B39714-E5FF-5B5A-180F-3BAADF6F799A}"/>
                </a:ext>
              </a:extLst>
            </p:cNvPr>
            <p:cNvSpPr/>
            <p:nvPr/>
          </p:nvSpPr>
          <p:spPr>
            <a:xfrm>
              <a:off x="6784054" y="3144920"/>
              <a:ext cx="44680" cy="29312"/>
            </a:xfrm>
            <a:custGeom>
              <a:avLst/>
              <a:gdLst/>
              <a:ahLst/>
              <a:cxnLst/>
              <a:rect l="l" t="t" r="r" b="b"/>
              <a:pathLst>
                <a:path w="439" h="288" extrusionOk="0">
                  <a:moveTo>
                    <a:pt x="220" y="1"/>
                  </a:moveTo>
                  <a:cubicBezTo>
                    <a:pt x="213" y="1"/>
                    <a:pt x="206" y="3"/>
                    <a:pt x="198" y="9"/>
                  </a:cubicBezTo>
                  <a:lnTo>
                    <a:pt x="1" y="110"/>
                  </a:lnTo>
                  <a:lnTo>
                    <a:pt x="1" y="153"/>
                  </a:lnTo>
                  <a:lnTo>
                    <a:pt x="179" y="273"/>
                  </a:lnTo>
                  <a:cubicBezTo>
                    <a:pt x="188" y="283"/>
                    <a:pt x="199" y="288"/>
                    <a:pt x="208" y="288"/>
                  </a:cubicBezTo>
                  <a:cubicBezTo>
                    <a:pt x="216" y="288"/>
                    <a:pt x="222" y="283"/>
                    <a:pt x="222" y="273"/>
                  </a:cubicBezTo>
                  <a:lnTo>
                    <a:pt x="419" y="173"/>
                  </a:lnTo>
                  <a:cubicBezTo>
                    <a:pt x="438" y="153"/>
                    <a:pt x="438" y="153"/>
                    <a:pt x="419" y="129"/>
                  </a:cubicBezTo>
                  <a:lnTo>
                    <a:pt x="241" y="9"/>
                  </a:lnTo>
                  <a:cubicBezTo>
                    <a:pt x="241" y="9"/>
                    <a:pt x="233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1680;p58">
              <a:extLst>
                <a:ext uri="{FF2B5EF4-FFF2-40B4-BE49-F238E27FC236}">
                  <a16:creationId xmlns:a16="http://schemas.microsoft.com/office/drawing/2014/main" id="{8A385980-CC74-B767-75ED-24094C492F9D}"/>
                </a:ext>
              </a:extLst>
            </p:cNvPr>
            <p:cNvSpPr/>
            <p:nvPr/>
          </p:nvSpPr>
          <p:spPr>
            <a:xfrm>
              <a:off x="6784054" y="3143902"/>
              <a:ext cx="44680" cy="30839"/>
            </a:xfrm>
            <a:custGeom>
              <a:avLst/>
              <a:gdLst/>
              <a:ahLst/>
              <a:cxnLst/>
              <a:rect l="l" t="t" r="r" b="b"/>
              <a:pathLst>
                <a:path w="439" h="303" extrusionOk="0">
                  <a:moveTo>
                    <a:pt x="222" y="0"/>
                  </a:moveTo>
                  <a:cubicBezTo>
                    <a:pt x="222" y="0"/>
                    <a:pt x="198" y="0"/>
                    <a:pt x="198" y="1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22" y="0"/>
                  </a:cubicBezTo>
                  <a:close/>
                  <a:moveTo>
                    <a:pt x="198" y="19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98" y="19"/>
                  </a:lnTo>
                  <a:close/>
                  <a:moveTo>
                    <a:pt x="241" y="19"/>
                  </a:moveTo>
                  <a:lnTo>
                    <a:pt x="419" y="163"/>
                  </a:lnTo>
                  <a:lnTo>
                    <a:pt x="419" y="183"/>
                  </a:lnTo>
                  <a:cubicBezTo>
                    <a:pt x="438" y="183"/>
                    <a:pt x="438" y="18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lnTo>
                    <a:pt x="241" y="19"/>
                  </a:lnTo>
                  <a:close/>
                  <a:moveTo>
                    <a:pt x="1" y="163"/>
                  </a:moveTo>
                  <a:lnTo>
                    <a:pt x="179" y="303"/>
                  </a:lnTo>
                  <a:lnTo>
                    <a:pt x="222" y="303"/>
                  </a:lnTo>
                  <a:lnTo>
                    <a:pt x="419" y="183"/>
                  </a:lnTo>
                  <a:lnTo>
                    <a:pt x="222" y="283"/>
                  </a:lnTo>
                  <a:lnTo>
                    <a:pt x="179" y="283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1681;p58">
              <a:extLst>
                <a:ext uri="{FF2B5EF4-FFF2-40B4-BE49-F238E27FC236}">
                  <a16:creationId xmlns:a16="http://schemas.microsoft.com/office/drawing/2014/main" id="{B4A44304-AEAA-6732-590D-3169C7960B81}"/>
                </a:ext>
              </a:extLst>
            </p:cNvPr>
            <p:cNvSpPr/>
            <p:nvPr/>
          </p:nvSpPr>
          <p:spPr>
            <a:xfrm>
              <a:off x="6755251" y="3125785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25" y="120"/>
                  </a:lnTo>
                  <a:cubicBezTo>
                    <a:pt x="0" y="120"/>
                    <a:pt x="0" y="140"/>
                    <a:pt x="25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2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1682;p58">
              <a:extLst>
                <a:ext uri="{FF2B5EF4-FFF2-40B4-BE49-F238E27FC236}">
                  <a16:creationId xmlns:a16="http://schemas.microsoft.com/office/drawing/2014/main" id="{40A467E3-465B-B21D-70F1-713C6D8E302C}"/>
                </a:ext>
              </a:extLst>
            </p:cNvPr>
            <p:cNvSpPr/>
            <p:nvPr/>
          </p:nvSpPr>
          <p:spPr>
            <a:xfrm>
              <a:off x="6755251" y="3123852"/>
              <a:ext cx="45087" cy="30330"/>
            </a:xfrm>
            <a:custGeom>
              <a:avLst/>
              <a:gdLst/>
              <a:ahLst/>
              <a:cxnLst/>
              <a:rect l="l" t="t" r="r" b="b"/>
              <a:pathLst>
                <a:path w="443" h="298" extrusionOk="0">
                  <a:moveTo>
                    <a:pt x="221" y="0"/>
                  </a:moveTo>
                  <a:lnTo>
                    <a:pt x="202" y="19"/>
                  </a:lnTo>
                  <a:lnTo>
                    <a:pt x="25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5" y="159"/>
                  </a:cubicBezTo>
                  <a:lnTo>
                    <a:pt x="25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23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5" y="19"/>
                  </a:lnTo>
                  <a:cubicBezTo>
                    <a:pt x="241" y="19"/>
                    <a:pt x="241" y="0"/>
                    <a:pt x="221" y="0"/>
                  </a:cubicBezTo>
                  <a:close/>
                  <a:moveTo>
                    <a:pt x="25" y="159"/>
                  </a:moveTo>
                  <a:lnTo>
                    <a:pt x="183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23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5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1683;p58">
              <a:extLst>
                <a:ext uri="{FF2B5EF4-FFF2-40B4-BE49-F238E27FC236}">
                  <a16:creationId xmlns:a16="http://schemas.microsoft.com/office/drawing/2014/main" id="{970D0987-DEC8-BAB4-DB82-03AB32373849}"/>
                </a:ext>
              </a:extLst>
            </p:cNvPr>
            <p:cNvSpPr/>
            <p:nvPr/>
          </p:nvSpPr>
          <p:spPr>
            <a:xfrm>
              <a:off x="6733266" y="3109094"/>
              <a:ext cx="38675" cy="22595"/>
            </a:xfrm>
            <a:custGeom>
              <a:avLst/>
              <a:gdLst/>
              <a:ahLst/>
              <a:cxnLst/>
              <a:rect l="l" t="t" r="r" b="b"/>
              <a:pathLst>
                <a:path w="380" h="222" extrusionOk="0">
                  <a:moveTo>
                    <a:pt x="216" y="1"/>
                  </a:moveTo>
                  <a:lnTo>
                    <a:pt x="20" y="121"/>
                  </a:lnTo>
                  <a:cubicBezTo>
                    <a:pt x="0" y="121"/>
                    <a:pt x="0" y="145"/>
                    <a:pt x="20" y="145"/>
                  </a:cubicBezTo>
                  <a:lnTo>
                    <a:pt x="120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1684;p58">
              <a:extLst>
                <a:ext uri="{FF2B5EF4-FFF2-40B4-BE49-F238E27FC236}">
                  <a16:creationId xmlns:a16="http://schemas.microsoft.com/office/drawing/2014/main" id="{14FA565D-AB7B-D583-1F05-DD98BBF50B52}"/>
                </a:ext>
              </a:extLst>
            </p:cNvPr>
            <p:cNvSpPr/>
            <p:nvPr/>
          </p:nvSpPr>
          <p:spPr>
            <a:xfrm>
              <a:off x="6733266" y="3109094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16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5"/>
                    <a:pt x="0" y="145"/>
                    <a:pt x="20" y="145"/>
                  </a:cubicBezTo>
                  <a:lnTo>
                    <a:pt x="20" y="121"/>
                  </a:lnTo>
                  <a:lnTo>
                    <a:pt x="216" y="1"/>
                  </a:lnTo>
                  <a:close/>
                  <a:moveTo>
                    <a:pt x="361" y="83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361" y="121"/>
                  </a:lnTo>
                  <a:lnTo>
                    <a:pt x="380" y="102"/>
                  </a:lnTo>
                  <a:cubicBezTo>
                    <a:pt x="380" y="83"/>
                    <a:pt x="380" y="83"/>
                    <a:pt x="361" y="83"/>
                  </a:cubicBezTo>
                  <a:close/>
                  <a:moveTo>
                    <a:pt x="120" y="222"/>
                  </a:moveTo>
                  <a:lnTo>
                    <a:pt x="140" y="241"/>
                  </a:lnTo>
                  <a:cubicBezTo>
                    <a:pt x="159" y="241"/>
                    <a:pt x="159" y="222"/>
                    <a:pt x="159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1685;p58">
              <a:extLst>
                <a:ext uri="{FF2B5EF4-FFF2-40B4-BE49-F238E27FC236}">
                  <a16:creationId xmlns:a16="http://schemas.microsoft.com/office/drawing/2014/main" id="{805B0DD6-A595-F791-74E8-789831C29DFE}"/>
                </a:ext>
              </a:extLst>
            </p:cNvPr>
            <p:cNvSpPr/>
            <p:nvPr/>
          </p:nvSpPr>
          <p:spPr>
            <a:xfrm>
              <a:off x="6645227" y="3160492"/>
              <a:ext cx="36742" cy="22086"/>
            </a:xfrm>
            <a:custGeom>
              <a:avLst/>
              <a:gdLst/>
              <a:ahLst/>
              <a:cxnLst/>
              <a:rect l="l" t="t" r="r" b="b"/>
              <a:pathLst>
                <a:path w="361" h="217" extrusionOk="0">
                  <a:moveTo>
                    <a:pt x="20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17"/>
                  </a:lnTo>
                  <a:lnTo>
                    <a:pt x="164" y="217"/>
                  </a:lnTo>
                  <a:lnTo>
                    <a:pt x="361" y="96"/>
                  </a:lnTo>
                  <a:lnTo>
                    <a:pt x="361" y="7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1686;p58">
              <a:extLst>
                <a:ext uri="{FF2B5EF4-FFF2-40B4-BE49-F238E27FC236}">
                  <a16:creationId xmlns:a16="http://schemas.microsoft.com/office/drawing/2014/main" id="{422A5E5A-A763-3C8F-E478-8F0146FC2ECF}"/>
                </a:ext>
              </a:extLst>
            </p:cNvPr>
            <p:cNvSpPr/>
            <p:nvPr/>
          </p:nvSpPr>
          <p:spPr>
            <a:xfrm>
              <a:off x="6645227" y="3160492"/>
              <a:ext cx="36742" cy="24528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241" y="0"/>
                  </a:moveTo>
                  <a:lnTo>
                    <a:pt x="361" y="77"/>
                  </a:lnTo>
                  <a:lnTo>
                    <a:pt x="361" y="77"/>
                  </a:lnTo>
                  <a:lnTo>
                    <a:pt x="265" y="0"/>
                  </a:lnTo>
                  <a:close/>
                  <a:moveTo>
                    <a:pt x="202" y="0"/>
                  </a:moveTo>
                  <a:lnTo>
                    <a:pt x="25" y="96"/>
                  </a:lnTo>
                  <a:lnTo>
                    <a:pt x="1" y="120"/>
                  </a:lnTo>
                  <a:lnTo>
                    <a:pt x="1" y="140"/>
                  </a:lnTo>
                  <a:lnTo>
                    <a:pt x="121" y="217"/>
                  </a:lnTo>
                  <a:lnTo>
                    <a:pt x="121" y="217"/>
                  </a:lnTo>
                  <a:lnTo>
                    <a:pt x="25" y="140"/>
                  </a:lnTo>
                  <a:lnTo>
                    <a:pt x="25" y="120"/>
                  </a:lnTo>
                  <a:lnTo>
                    <a:pt x="222" y="0"/>
                  </a:lnTo>
                  <a:close/>
                  <a:moveTo>
                    <a:pt x="361" y="96"/>
                  </a:moveTo>
                  <a:lnTo>
                    <a:pt x="164" y="217"/>
                  </a:lnTo>
                  <a:lnTo>
                    <a:pt x="361" y="120"/>
                  </a:lnTo>
                  <a:lnTo>
                    <a:pt x="361" y="96"/>
                  </a:lnTo>
                  <a:close/>
                  <a:moveTo>
                    <a:pt x="121" y="217"/>
                  </a:moveTo>
                  <a:cubicBezTo>
                    <a:pt x="121" y="217"/>
                    <a:pt x="121" y="241"/>
                    <a:pt x="145" y="241"/>
                  </a:cubicBezTo>
                  <a:lnTo>
                    <a:pt x="164" y="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1687;p58">
              <a:extLst>
                <a:ext uri="{FF2B5EF4-FFF2-40B4-BE49-F238E27FC236}">
                  <a16:creationId xmlns:a16="http://schemas.microsoft.com/office/drawing/2014/main" id="{0B46B9A2-221B-061B-A504-622075FD5F07}"/>
                </a:ext>
              </a:extLst>
            </p:cNvPr>
            <p:cNvSpPr/>
            <p:nvPr/>
          </p:nvSpPr>
          <p:spPr>
            <a:xfrm>
              <a:off x="6665786" y="317657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80"/>
                  </a:lnTo>
                  <a:lnTo>
                    <a:pt x="241" y="28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1688;p58">
              <a:extLst>
                <a:ext uri="{FF2B5EF4-FFF2-40B4-BE49-F238E27FC236}">
                  <a16:creationId xmlns:a16="http://schemas.microsoft.com/office/drawing/2014/main" id="{7DB039AB-CD6A-308F-F5FA-F21BA735C396}"/>
                </a:ext>
              </a:extLst>
            </p:cNvPr>
            <p:cNvSpPr/>
            <p:nvPr/>
          </p:nvSpPr>
          <p:spPr>
            <a:xfrm>
              <a:off x="6665786" y="3176573"/>
              <a:ext cx="47021" cy="28498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221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21" y="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2" y="140"/>
                  </a:lnTo>
                  <a:lnTo>
                    <a:pt x="442" y="159"/>
                  </a:lnTo>
                  <a:cubicBezTo>
                    <a:pt x="442" y="159"/>
                    <a:pt x="462" y="159"/>
                    <a:pt x="462" y="140"/>
                  </a:cubicBezTo>
                  <a:cubicBezTo>
                    <a:pt x="462" y="140"/>
                    <a:pt x="442" y="140"/>
                    <a:pt x="442" y="121"/>
                  </a:cubicBez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202" y="280"/>
                  </a:lnTo>
                  <a:lnTo>
                    <a:pt x="221" y="280"/>
                  </a:lnTo>
                  <a:cubicBezTo>
                    <a:pt x="221" y="280"/>
                    <a:pt x="202" y="280"/>
                    <a:pt x="202" y="260"/>
                  </a:cubicBezTo>
                  <a:lnTo>
                    <a:pt x="20" y="140"/>
                  </a:lnTo>
                  <a:close/>
                  <a:moveTo>
                    <a:pt x="442" y="159"/>
                  </a:moveTo>
                  <a:lnTo>
                    <a:pt x="241" y="260"/>
                  </a:lnTo>
                  <a:lnTo>
                    <a:pt x="221" y="280"/>
                  </a:lnTo>
                  <a:lnTo>
                    <a:pt x="241" y="280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1689;p58">
              <a:extLst>
                <a:ext uri="{FF2B5EF4-FFF2-40B4-BE49-F238E27FC236}">
                  <a16:creationId xmlns:a16="http://schemas.microsoft.com/office/drawing/2014/main" id="{9342EFFF-52EC-5653-6C5E-1DB18FB2D8EF}"/>
                </a:ext>
              </a:extLst>
            </p:cNvPr>
            <p:cNvSpPr/>
            <p:nvPr/>
          </p:nvSpPr>
          <p:spPr>
            <a:xfrm>
              <a:off x="6753317" y="316242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42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1690;p58">
              <a:extLst>
                <a:ext uri="{FF2B5EF4-FFF2-40B4-BE49-F238E27FC236}">
                  <a16:creationId xmlns:a16="http://schemas.microsoft.com/office/drawing/2014/main" id="{F3717332-F2DA-4BFB-4413-ED2781284B8E}"/>
                </a:ext>
              </a:extLst>
            </p:cNvPr>
            <p:cNvSpPr/>
            <p:nvPr/>
          </p:nvSpPr>
          <p:spPr>
            <a:xfrm>
              <a:off x="6753317" y="316242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19" y="121"/>
                  </a:lnTo>
                  <a:lnTo>
                    <a:pt x="19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0" y="1"/>
                    <a:pt x="240" y="1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183" y="279"/>
                  </a:lnTo>
                  <a:lnTo>
                    <a:pt x="221" y="279"/>
                  </a:lnTo>
                  <a:cubicBezTo>
                    <a:pt x="202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1691;p58">
              <a:extLst>
                <a:ext uri="{FF2B5EF4-FFF2-40B4-BE49-F238E27FC236}">
                  <a16:creationId xmlns:a16="http://schemas.microsoft.com/office/drawing/2014/main" id="{163C95A3-E1D1-543C-67D6-096475E352B1}"/>
                </a:ext>
              </a:extLst>
            </p:cNvPr>
            <p:cNvSpPr/>
            <p:nvPr/>
          </p:nvSpPr>
          <p:spPr>
            <a:xfrm>
              <a:off x="6694081" y="3197132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184" y="279"/>
                  </a:lnTo>
                  <a:lnTo>
                    <a:pt x="241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1692;p58">
              <a:extLst>
                <a:ext uri="{FF2B5EF4-FFF2-40B4-BE49-F238E27FC236}">
                  <a16:creationId xmlns:a16="http://schemas.microsoft.com/office/drawing/2014/main" id="{593B9E8A-AB04-48E1-F9D2-A6643D8FBC13}"/>
                </a:ext>
              </a:extLst>
            </p:cNvPr>
            <p:cNvSpPr/>
            <p:nvPr/>
          </p:nvSpPr>
          <p:spPr>
            <a:xfrm>
              <a:off x="6694081" y="3197132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41" y="1"/>
                  </a:moveTo>
                  <a:lnTo>
                    <a:pt x="424" y="140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265" y="1"/>
                  </a:lnTo>
                  <a:close/>
                  <a:moveTo>
                    <a:pt x="203" y="1"/>
                  </a:moveTo>
                  <a:lnTo>
                    <a:pt x="25" y="97"/>
                  </a:lnTo>
                  <a:lnTo>
                    <a:pt x="1" y="121"/>
                  </a:lnTo>
                  <a:lnTo>
                    <a:pt x="1" y="140"/>
                  </a:lnTo>
                  <a:lnTo>
                    <a:pt x="184" y="279"/>
                  </a:lnTo>
                  <a:lnTo>
                    <a:pt x="222" y="279"/>
                  </a:lnTo>
                  <a:cubicBezTo>
                    <a:pt x="203" y="279"/>
                    <a:pt x="203" y="260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443" y="140"/>
                  </a:moveTo>
                  <a:lnTo>
                    <a:pt x="424" y="159"/>
                  </a:lnTo>
                  <a:lnTo>
                    <a:pt x="222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1693;p58">
              <a:extLst>
                <a:ext uri="{FF2B5EF4-FFF2-40B4-BE49-F238E27FC236}">
                  <a16:creationId xmlns:a16="http://schemas.microsoft.com/office/drawing/2014/main" id="{9FA05A05-4B3B-BFDD-54E8-F20B9FEEE01D}"/>
                </a:ext>
              </a:extLst>
            </p:cNvPr>
            <p:cNvSpPr/>
            <p:nvPr/>
          </p:nvSpPr>
          <p:spPr>
            <a:xfrm>
              <a:off x="6753317" y="3201102"/>
              <a:ext cx="45087" cy="28396"/>
            </a:xfrm>
            <a:custGeom>
              <a:avLst/>
              <a:gdLst/>
              <a:ahLst/>
              <a:cxnLst/>
              <a:rect l="l" t="t" r="r" b="b"/>
              <a:pathLst>
                <a:path w="443" h="279" extrusionOk="0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39"/>
                    <a:pt x="423" y="12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1694;p58">
              <a:extLst>
                <a:ext uri="{FF2B5EF4-FFF2-40B4-BE49-F238E27FC236}">
                  <a16:creationId xmlns:a16="http://schemas.microsoft.com/office/drawing/2014/main" id="{9E5E2B3B-352E-F989-6DC5-D2AE2F3F0BE0}"/>
                </a:ext>
              </a:extLst>
            </p:cNvPr>
            <p:cNvSpPr/>
            <p:nvPr/>
          </p:nvSpPr>
          <p:spPr>
            <a:xfrm>
              <a:off x="6751383" y="3199066"/>
              <a:ext cx="47021" cy="30431"/>
            </a:xfrm>
            <a:custGeom>
              <a:avLst/>
              <a:gdLst/>
              <a:ahLst/>
              <a:cxnLst/>
              <a:rect l="l" t="t" r="r" b="b"/>
              <a:pathLst>
                <a:path w="462" h="299" extrusionOk="0">
                  <a:moveTo>
                    <a:pt x="240" y="1"/>
                  </a:moveTo>
                  <a:cubicBezTo>
                    <a:pt x="240" y="1"/>
                    <a:pt x="221" y="1"/>
                    <a:pt x="221" y="20"/>
                  </a:cubicBezTo>
                  <a:lnTo>
                    <a:pt x="259" y="20"/>
                  </a:lnTo>
                  <a:lnTo>
                    <a:pt x="240" y="1"/>
                  </a:lnTo>
                  <a:close/>
                  <a:moveTo>
                    <a:pt x="221" y="20"/>
                  </a:moveTo>
                  <a:lnTo>
                    <a:pt x="19" y="121"/>
                  </a:lnTo>
                  <a:lnTo>
                    <a:pt x="0" y="140"/>
                  </a:ln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59" y="20"/>
                  </a:moveTo>
                  <a:lnTo>
                    <a:pt x="442" y="159"/>
                  </a:lnTo>
                  <a:lnTo>
                    <a:pt x="442" y="179"/>
                  </a:lnTo>
                  <a:cubicBezTo>
                    <a:pt x="442" y="179"/>
                    <a:pt x="461" y="179"/>
                    <a:pt x="461" y="159"/>
                  </a:cubicBezTo>
                  <a:cubicBezTo>
                    <a:pt x="461" y="159"/>
                    <a:pt x="461" y="140"/>
                    <a:pt x="442" y="140"/>
                  </a:cubicBezTo>
                  <a:lnTo>
                    <a:pt x="259" y="20"/>
                  </a:lnTo>
                  <a:close/>
                  <a:moveTo>
                    <a:pt x="19" y="159"/>
                  </a:moveTo>
                  <a:lnTo>
                    <a:pt x="202" y="299"/>
                  </a:lnTo>
                  <a:lnTo>
                    <a:pt x="240" y="299"/>
                  </a:lnTo>
                  <a:lnTo>
                    <a:pt x="442" y="179"/>
                  </a:lnTo>
                  <a:lnTo>
                    <a:pt x="442" y="179"/>
                  </a:lnTo>
                  <a:lnTo>
                    <a:pt x="240" y="280"/>
                  </a:lnTo>
                  <a:lnTo>
                    <a:pt x="202" y="280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1695;p58">
              <a:extLst>
                <a:ext uri="{FF2B5EF4-FFF2-40B4-BE49-F238E27FC236}">
                  <a16:creationId xmlns:a16="http://schemas.microsoft.com/office/drawing/2014/main" id="{46CC4FA8-7627-54B9-33F7-C809C2412578}"/>
                </a:ext>
              </a:extLst>
            </p:cNvPr>
            <p:cNvSpPr/>
            <p:nvPr/>
          </p:nvSpPr>
          <p:spPr>
            <a:xfrm>
              <a:off x="6724920" y="3179016"/>
              <a:ext cx="45087" cy="29821"/>
            </a:xfrm>
            <a:custGeom>
              <a:avLst/>
              <a:gdLst/>
              <a:ahLst/>
              <a:cxnLst/>
              <a:rect l="l" t="t" r="r" b="b"/>
              <a:pathLst>
                <a:path w="443" h="293" extrusionOk="0">
                  <a:moveTo>
                    <a:pt x="229" y="1"/>
                  </a:moveTo>
                  <a:cubicBezTo>
                    <a:pt x="222" y="1"/>
                    <a:pt x="212" y="6"/>
                    <a:pt x="202" y="15"/>
                  </a:cubicBezTo>
                  <a:lnTo>
                    <a:pt x="1" y="116"/>
                  </a:lnTo>
                  <a:lnTo>
                    <a:pt x="1" y="155"/>
                  </a:lnTo>
                  <a:lnTo>
                    <a:pt x="178" y="275"/>
                  </a:lnTo>
                  <a:cubicBezTo>
                    <a:pt x="190" y="287"/>
                    <a:pt x="201" y="293"/>
                    <a:pt x="209" y="293"/>
                  </a:cubicBezTo>
                  <a:cubicBezTo>
                    <a:pt x="217" y="293"/>
                    <a:pt x="222" y="287"/>
                    <a:pt x="222" y="275"/>
                  </a:cubicBezTo>
                  <a:lnTo>
                    <a:pt x="419" y="179"/>
                  </a:lnTo>
                  <a:cubicBezTo>
                    <a:pt x="443" y="155"/>
                    <a:pt x="443" y="155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1696;p58">
              <a:extLst>
                <a:ext uri="{FF2B5EF4-FFF2-40B4-BE49-F238E27FC236}">
                  <a16:creationId xmlns:a16="http://schemas.microsoft.com/office/drawing/2014/main" id="{78AE5281-BA80-22AE-B644-5518D2194BB2}"/>
                </a:ext>
              </a:extLst>
            </p:cNvPr>
            <p:cNvSpPr/>
            <p:nvPr/>
          </p:nvSpPr>
          <p:spPr>
            <a:xfrm>
              <a:off x="6722986" y="3178609"/>
              <a:ext cx="47021" cy="30839"/>
            </a:xfrm>
            <a:custGeom>
              <a:avLst/>
              <a:gdLst/>
              <a:ahLst/>
              <a:cxnLst/>
              <a:rect l="l" t="t" r="r" b="b"/>
              <a:pathLst>
                <a:path w="462" h="303" extrusionOk="0">
                  <a:moveTo>
                    <a:pt x="221" y="0"/>
                  </a:moveTo>
                  <a:lnTo>
                    <a:pt x="20" y="120"/>
                  </a:lnTo>
                  <a:lnTo>
                    <a:pt x="0" y="139"/>
                  </a:lnTo>
                  <a:lnTo>
                    <a:pt x="20" y="159"/>
                  </a:lnTo>
                  <a:lnTo>
                    <a:pt x="197" y="279"/>
                  </a:lnTo>
                  <a:lnTo>
                    <a:pt x="20" y="139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197" y="279"/>
                  </a:lnTo>
                  <a:cubicBezTo>
                    <a:pt x="197" y="303"/>
                    <a:pt x="221" y="303"/>
                    <a:pt x="221" y="303"/>
                  </a:cubicBezTo>
                  <a:lnTo>
                    <a:pt x="241" y="303"/>
                  </a:lnTo>
                  <a:lnTo>
                    <a:pt x="438" y="183"/>
                  </a:lnTo>
                  <a:lnTo>
                    <a:pt x="462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1697;p58">
              <a:extLst>
                <a:ext uri="{FF2B5EF4-FFF2-40B4-BE49-F238E27FC236}">
                  <a16:creationId xmlns:a16="http://schemas.microsoft.com/office/drawing/2014/main" id="{140AB84E-5020-E962-1A09-D17EBABAD759}"/>
                </a:ext>
              </a:extLst>
            </p:cNvPr>
            <p:cNvSpPr/>
            <p:nvPr/>
          </p:nvSpPr>
          <p:spPr>
            <a:xfrm>
              <a:off x="6696524" y="3158660"/>
              <a:ext cx="44680" cy="29821"/>
            </a:xfrm>
            <a:custGeom>
              <a:avLst/>
              <a:gdLst/>
              <a:ahLst/>
              <a:cxnLst/>
              <a:rect l="l" t="t" r="r" b="b"/>
              <a:pathLst>
                <a:path w="439" h="293" extrusionOk="0">
                  <a:moveTo>
                    <a:pt x="227" y="0"/>
                  </a:moveTo>
                  <a:cubicBezTo>
                    <a:pt x="218" y="0"/>
                    <a:pt x="208" y="6"/>
                    <a:pt x="198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8"/>
                  </a:cubicBezTo>
                  <a:lnTo>
                    <a:pt x="179" y="278"/>
                  </a:lnTo>
                  <a:cubicBezTo>
                    <a:pt x="188" y="287"/>
                    <a:pt x="198" y="292"/>
                    <a:pt x="208" y="292"/>
                  </a:cubicBezTo>
                  <a:cubicBezTo>
                    <a:pt x="218" y="292"/>
                    <a:pt x="229" y="287"/>
                    <a:pt x="241" y="278"/>
                  </a:cubicBezTo>
                  <a:lnTo>
                    <a:pt x="419" y="177"/>
                  </a:lnTo>
                  <a:cubicBezTo>
                    <a:pt x="438" y="158"/>
                    <a:pt x="438" y="158"/>
                    <a:pt x="419" y="138"/>
                  </a:cubicBezTo>
                  <a:lnTo>
                    <a:pt x="241" y="18"/>
                  </a:lnTo>
                  <a:cubicBezTo>
                    <a:pt x="241" y="6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1698;p58">
              <a:extLst>
                <a:ext uri="{FF2B5EF4-FFF2-40B4-BE49-F238E27FC236}">
                  <a16:creationId xmlns:a16="http://schemas.microsoft.com/office/drawing/2014/main" id="{BBFF5A56-375A-077D-5836-8C978DBE6FFB}"/>
                </a:ext>
              </a:extLst>
            </p:cNvPr>
            <p:cNvSpPr/>
            <p:nvPr/>
          </p:nvSpPr>
          <p:spPr>
            <a:xfrm>
              <a:off x="6696524" y="3158049"/>
              <a:ext cx="44680" cy="30839"/>
            </a:xfrm>
            <a:custGeom>
              <a:avLst/>
              <a:gdLst/>
              <a:ahLst/>
              <a:cxnLst/>
              <a:rect l="l" t="t" r="r" b="b"/>
              <a:pathLst>
                <a:path w="439" h="303" extrusionOk="0">
                  <a:moveTo>
                    <a:pt x="198" y="0"/>
                  </a:moveTo>
                  <a:lnTo>
                    <a:pt x="1" y="120"/>
                  </a:lnTo>
                  <a:lnTo>
                    <a:pt x="1" y="144"/>
                  </a:lnTo>
                  <a:lnTo>
                    <a:pt x="20" y="144"/>
                  </a:lnTo>
                  <a:lnTo>
                    <a:pt x="198" y="24"/>
                  </a:lnTo>
                  <a:lnTo>
                    <a:pt x="241" y="24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64"/>
                  </a:lnTo>
                  <a:lnTo>
                    <a:pt x="1" y="144"/>
                  </a:lnTo>
                  <a:lnTo>
                    <a:pt x="1" y="164"/>
                  </a:lnTo>
                  <a:lnTo>
                    <a:pt x="179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cubicBezTo>
                    <a:pt x="438" y="164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41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1699;p58">
              <a:extLst>
                <a:ext uri="{FF2B5EF4-FFF2-40B4-BE49-F238E27FC236}">
                  <a16:creationId xmlns:a16="http://schemas.microsoft.com/office/drawing/2014/main" id="{239E8656-5CC6-AA2D-A796-B6D95002CAD8}"/>
                </a:ext>
              </a:extLst>
            </p:cNvPr>
            <p:cNvSpPr/>
            <p:nvPr/>
          </p:nvSpPr>
          <p:spPr>
            <a:xfrm>
              <a:off x="6674132" y="3142375"/>
              <a:ext cx="38675" cy="24121"/>
            </a:xfrm>
            <a:custGeom>
              <a:avLst/>
              <a:gdLst/>
              <a:ahLst/>
              <a:cxnLst/>
              <a:rect l="l" t="t" r="r" b="b"/>
              <a:pathLst>
                <a:path w="380" h="237" extrusionOk="0">
                  <a:moveTo>
                    <a:pt x="240" y="1"/>
                  </a:moveTo>
                  <a:cubicBezTo>
                    <a:pt x="235" y="1"/>
                    <a:pt x="231" y="5"/>
                    <a:pt x="221" y="15"/>
                  </a:cubicBezTo>
                  <a:lnTo>
                    <a:pt x="19" y="116"/>
                  </a:lnTo>
                  <a:cubicBezTo>
                    <a:pt x="0" y="135"/>
                    <a:pt x="0" y="135"/>
                    <a:pt x="19" y="154"/>
                  </a:cubicBezTo>
                  <a:lnTo>
                    <a:pt x="120" y="236"/>
                  </a:lnTo>
                  <a:lnTo>
                    <a:pt x="159" y="236"/>
                  </a:lnTo>
                  <a:lnTo>
                    <a:pt x="360" y="116"/>
                  </a:lnTo>
                  <a:cubicBezTo>
                    <a:pt x="380" y="116"/>
                    <a:pt x="380" y="97"/>
                    <a:pt x="360" y="97"/>
                  </a:cubicBezTo>
                  <a:lnTo>
                    <a:pt x="259" y="15"/>
                  </a:lnTo>
                  <a:cubicBezTo>
                    <a:pt x="250" y="5"/>
                    <a:pt x="245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1700;p58">
              <a:extLst>
                <a:ext uri="{FF2B5EF4-FFF2-40B4-BE49-F238E27FC236}">
                  <a16:creationId xmlns:a16="http://schemas.microsoft.com/office/drawing/2014/main" id="{9A4D3A31-1AEF-0D48-A720-5C6834868434}"/>
                </a:ext>
              </a:extLst>
            </p:cNvPr>
            <p:cNvSpPr/>
            <p:nvPr/>
          </p:nvSpPr>
          <p:spPr>
            <a:xfrm>
              <a:off x="6674132" y="3141867"/>
              <a:ext cx="38675" cy="24630"/>
            </a:xfrm>
            <a:custGeom>
              <a:avLst/>
              <a:gdLst/>
              <a:ahLst/>
              <a:cxnLst/>
              <a:rect l="l" t="t" r="r" b="b"/>
              <a:pathLst>
                <a:path w="380" h="242" extrusionOk="0">
                  <a:moveTo>
                    <a:pt x="259" y="20"/>
                  </a:moveTo>
                  <a:lnTo>
                    <a:pt x="360" y="102"/>
                  </a:lnTo>
                  <a:lnTo>
                    <a:pt x="360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0" y="82"/>
                  </a:lnTo>
                  <a:lnTo>
                    <a:pt x="259" y="20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0" y="14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59" y="20"/>
                  </a:lnTo>
                  <a:cubicBezTo>
                    <a:pt x="259" y="1"/>
                    <a:pt x="240" y="1"/>
                    <a:pt x="240" y="1"/>
                  </a:cubicBezTo>
                  <a:close/>
                  <a:moveTo>
                    <a:pt x="19" y="159"/>
                  </a:moveTo>
                  <a:lnTo>
                    <a:pt x="120" y="241"/>
                  </a:lnTo>
                  <a:lnTo>
                    <a:pt x="139" y="241"/>
                  </a:lnTo>
                  <a:cubicBezTo>
                    <a:pt x="139" y="241"/>
                    <a:pt x="139" y="222"/>
                    <a:pt x="120" y="222"/>
                  </a:cubicBezTo>
                  <a:lnTo>
                    <a:pt x="19" y="159"/>
                  </a:lnTo>
                  <a:close/>
                  <a:moveTo>
                    <a:pt x="360" y="121"/>
                  </a:moveTo>
                  <a:lnTo>
                    <a:pt x="159" y="222"/>
                  </a:lnTo>
                  <a:lnTo>
                    <a:pt x="139" y="241"/>
                  </a:lnTo>
                  <a:lnTo>
                    <a:pt x="159" y="241"/>
                  </a:lnTo>
                  <a:lnTo>
                    <a:pt x="36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1701;p58">
              <a:extLst>
                <a:ext uri="{FF2B5EF4-FFF2-40B4-BE49-F238E27FC236}">
                  <a16:creationId xmlns:a16="http://schemas.microsoft.com/office/drawing/2014/main" id="{89F4E931-48F0-329E-439A-A0CB3C99648F}"/>
                </a:ext>
              </a:extLst>
            </p:cNvPr>
            <p:cNvSpPr/>
            <p:nvPr/>
          </p:nvSpPr>
          <p:spPr>
            <a:xfrm>
              <a:off x="6704361" y="3125785"/>
              <a:ext cx="36843" cy="24019"/>
            </a:xfrm>
            <a:custGeom>
              <a:avLst/>
              <a:gdLst/>
              <a:ahLst/>
              <a:cxnLst/>
              <a:rect l="l" t="t" r="r" b="b"/>
              <a:pathLst>
                <a:path w="362" h="236" extrusionOk="0">
                  <a:moveTo>
                    <a:pt x="203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121" y="221"/>
                  </a:lnTo>
                  <a:cubicBezTo>
                    <a:pt x="121" y="231"/>
                    <a:pt x="126" y="236"/>
                    <a:pt x="134" y="236"/>
                  </a:cubicBezTo>
                  <a:cubicBezTo>
                    <a:pt x="141" y="236"/>
                    <a:pt x="152" y="231"/>
                    <a:pt x="164" y="221"/>
                  </a:cubicBezTo>
                  <a:lnTo>
                    <a:pt x="361" y="120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1702;p58">
              <a:extLst>
                <a:ext uri="{FF2B5EF4-FFF2-40B4-BE49-F238E27FC236}">
                  <a16:creationId xmlns:a16="http://schemas.microsoft.com/office/drawing/2014/main" id="{9DD06806-7622-695B-E8E5-E638C8D3A76C}"/>
                </a:ext>
              </a:extLst>
            </p:cNvPr>
            <p:cNvSpPr/>
            <p:nvPr/>
          </p:nvSpPr>
          <p:spPr>
            <a:xfrm>
              <a:off x="6704361" y="3125785"/>
              <a:ext cx="36843" cy="24528"/>
            </a:xfrm>
            <a:custGeom>
              <a:avLst/>
              <a:gdLst/>
              <a:ahLst/>
              <a:cxnLst/>
              <a:rect l="l" t="t" r="r" b="b"/>
              <a:pathLst>
                <a:path w="362" h="241" extrusionOk="0">
                  <a:moveTo>
                    <a:pt x="222" y="0"/>
                  </a:moveTo>
                  <a:cubicBezTo>
                    <a:pt x="241" y="0"/>
                    <a:pt x="241" y="20"/>
                    <a:pt x="241" y="20"/>
                  </a:cubicBezTo>
                  <a:lnTo>
                    <a:pt x="342" y="77"/>
                  </a:lnTo>
                  <a:lnTo>
                    <a:pt x="361" y="101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3" y="0"/>
                  </a:moveTo>
                  <a:lnTo>
                    <a:pt x="1" y="120"/>
                  </a:lnTo>
                  <a:lnTo>
                    <a:pt x="1" y="140"/>
                  </a:lnTo>
                  <a:lnTo>
                    <a:pt x="20" y="120"/>
                  </a:lnTo>
                  <a:lnTo>
                    <a:pt x="203" y="20"/>
                  </a:lnTo>
                  <a:lnTo>
                    <a:pt x="222" y="0"/>
                  </a:lnTo>
                  <a:close/>
                  <a:moveTo>
                    <a:pt x="342" y="101"/>
                  </a:moveTo>
                  <a:lnTo>
                    <a:pt x="164" y="221"/>
                  </a:lnTo>
                  <a:lnTo>
                    <a:pt x="121" y="221"/>
                  </a:lnTo>
                  <a:lnTo>
                    <a:pt x="20" y="140"/>
                  </a:lnTo>
                  <a:lnTo>
                    <a:pt x="1" y="140"/>
                  </a:lnTo>
                  <a:lnTo>
                    <a:pt x="1" y="159"/>
                  </a:lnTo>
                  <a:lnTo>
                    <a:pt x="102" y="221"/>
                  </a:lnTo>
                  <a:cubicBezTo>
                    <a:pt x="121" y="240"/>
                    <a:pt x="121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lnTo>
                    <a:pt x="361" y="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1703;p58">
              <a:extLst>
                <a:ext uri="{FF2B5EF4-FFF2-40B4-BE49-F238E27FC236}">
                  <a16:creationId xmlns:a16="http://schemas.microsoft.com/office/drawing/2014/main" id="{33296C99-FC57-A3A8-E93E-6E51A6289EFC}"/>
                </a:ext>
              </a:extLst>
            </p:cNvPr>
            <p:cNvSpPr/>
            <p:nvPr/>
          </p:nvSpPr>
          <p:spPr>
            <a:xfrm>
              <a:off x="7266693" y="2828591"/>
              <a:ext cx="45087" cy="29821"/>
            </a:xfrm>
            <a:custGeom>
              <a:avLst/>
              <a:gdLst/>
              <a:ahLst/>
              <a:cxnLst/>
              <a:rect l="l" t="t" r="r" b="b"/>
              <a:pathLst>
                <a:path w="443" h="293" extrusionOk="0">
                  <a:moveTo>
                    <a:pt x="229" y="1"/>
                  </a:moveTo>
                  <a:cubicBezTo>
                    <a:pt x="222" y="1"/>
                    <a:pt x="212" y="7"/>
                    <a:pt x="202" y="19"/>
                  </a:cubicBezTo>
                  <a:lnTo>
                    <a:pt x="1" y="115"/>
                  </a:lnTo>
                  <a:lnTo>
                    <a:pt x="1" y="158"/>
                  </a:lnTo>
                  <a:lnTo>
                    <a:pt x="183" y="278"/>
                  </a:lnTo>
                  <a:cubicBezTo>
                    <a:pt x="193" y="288"/>
                    <a:pt x="202" y="292"/>
                    <a:pt x="210" y="292"/>
                  </a:cubicBezTo>
                  <a:cubicBezTo>
                    <a:pt x="217" y="292"/>
                    <a:pt x="222" y="288"/>
                    <a:pt x="222" y="278"/>
                  </a:cubicBezTo>
                  <a:lnTo>
                    <a:pt x="423" y="177"/>
                  </a:lnTo>
                  <a:cubicBezTo>
                    <a:pt x="443" y="158"/>
                    <a:pt x="443" y="158"/>
                    <a:pt x="423" y="139"/>
                  </a:cubicBezTo>
                  <a:lnTo>
                    <a:pt x="241" y="19"/>
                  </a:lnTo>
                  <a:cubicBezTo>
                    <a:pt x="241" y="7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1704;p58">
              <a:extLst>
                <a:ext uri="{FF2B5EF4-FFF2-40B4-BE49-F238E27FC236}">
                  <a16:creationId xmlns:a16="http://schemas.microsoft.com/office/drawing/2014/main" id="{E3830735-F410-E647-512E-399C6D807A27}"/>
                </a:ext>
              </a:extLst>
            </p:cNvPr>
            <p:cNvSpPr/>
            <p:nvPr/>
          </p:nvSpPr>
          <p:spPr>
            <a:xfrm>
              <a:off x="7266693" y="2827980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2" y="1"/>
                  </a:moveTo>
                  <a:lnTo>
                    <a:pt x="1" y="121"/>
                  </a:lnTo>
                  <a:lnTo>
                    <a:pt x="1" y="145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5"/>
                  </a:lnTo>
                  <a:lnTo>
                    <a:pt x="202" y="25"/>
                  </a:lnTo>
                  <a:lnTo>
                    <a:pt x="241" y="25"/>
                  </a:lnTo>
                  <a:cubicBezTo>
                    <a:pt x="241" y="1"/>
                    <a:pt x="241" y="1"/>
                    <a:pt x="222" y="1"/>
                  </a:cubicBezTo>
                  <a:close/>
                  <a:moveTo>
                    <a:pt x="423" y="145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183" y="303"/>
                    <a:pt x="202" y="303"/>
                    <a:pt x="202" y="303"/>
                  </a:cubicBezTo>
                  <a:lnTo>
                    <a:pt x="222" y="303"/>
                  </a:lnTo>
                  <a:lnTo>
                    <a:pt x="423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64"/>
                    <a:pt x="443" y="145"/>
                    <a:pt x="423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1705;p58">
              <a:extLst>
                <a:ext uri="{FF2B5EF4-FFF2-40B4-BE49-F238E27FC236}">
                  <a16:creationId xmlns:a16="http://schemas.microsoft.com/office/drawing/2014/main" id="{3C262D57-D164-A694-FFE0-9AE2087D3658}"/>
                </a:ext>
              </a:extLst>
            </p:cNvPr>
            <p:cNvSpPr/>
            <p:nvPr/>
          </p:nvSpPr>
          <p:spPr>
            <a:xfrm>
              <a:off x="7148833" y="2897394"/>
              <a:ext cx="42645" cy="28498"/>
            </a:xfrm>
            <a:custGeom>
              <a:avLst/>
              <a:gdLst/>
              <a:ahLst/>
              <a:cxnLst/>
              <a:rect l="l" t="t" r="r" b="b"/>
              <a:pathLst>
                <a:path w="419" h="280" extrusionOk="0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79"/>
                  </a:lnTo>
                  <a:lnTo>
                    <a:pt x="217" y="279"/>
                  </a:lnTo>
                  <a:lnTo>
                    <a:pt x="419" y="159"/>
                  </a:lnTo>
                  <a:lnTo>
                    <a:pt x="419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1706;p58">
              <a:extLst>
                <a:ext uri="{FF2B5EF4-FFF2-40B4-BE49-F238E27FC236}">
                  <a16:creationId xmlns:a16="http://schemas.microsoft.com/office/drawing/2014/main" id="{39696975-6095-C0E5-A08B-E150083B1AFA}"/>
                </a:ext>
              </a:extLst>
            </p:cNvPr>
            <p:cNvSpPr/>
            <p:nvPr/>
          </p:nvSpPr>
          <p:spPr>
            <a:xfrm>
              <a:off x="7146390" y="2897394"/>
              <a:ext cx="47021" cy="28498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222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cubicBezTo>
                    <a:pt x="241" y="1"/>
                    <a:pt x="265" y="1"/>
                    <a:pt x="265" y="20"/>
                  </a:cubicBezTo>
                  <a:lnTo>
                    <a:pt x="443" y="140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21"/>
                  </a:moveTo>
                  <a:cubicBezTo>
                    <a:pt x="25" y="121"/>
                    <a:pt x="1" y="121"/>
                    <a:pt x="1" y="140"/>
                  </a:cubicBezTo>
                  <a:cubicBezTo>
                    <a:pt x="1" y="140"/>
                    <a:pt x="25" y="140"/>
                    <a:pt x="25" y="159"/>
                  </a:cubicBezTo>
                  <a:lnTo>
                    <a:pt x="203" y="279"/>
                  </a:lnTo>
                  <a:lnTo>
                    <a:pt x="222" y="279"/>
                  </a:lnTo>
                  <a:cubicBezTo>
                    <a:pt x="222" y="279"/>
                    <a:pt x="203" y="279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1707;p58">
              <a:extLst>
                <a:ext uri="{FF2B5EF4-FFF2-40B4-BE49-F238E27FC236}">
                  <a16:creationId xmlns:a16="http://schemas.microsoft.com/office/drawing/2014/main" id="{6ADFD6A2-C72F-C100-CCDC-28F3DC84C88A}"/>
                </a:ext>
              </a:extLst>
            </p:cNvPr>
            <p:cNvSpPr/>
            <p:nvPr/>
          </p:nvSpPr>
          <p:spPr>
            <a:xfrm>
              <a:off x="6926342" y="306268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5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1708;p58">
              <a:extLst>
                <a:ext uri="{FF2B5EF4-FFF2-40B4-BE49-F238E27FC236}">
                  <a16:creationId xmlns:a16="http://schemas.microsoft.com/office/drawing/2014/main" id="{72AC36D4-FD81-A859-6746-3523D7697640}"/>
                </a:ext>
              </a:extLst>
            </p:cNvPr>
            <p:cNvSpPr/>
            <p:nvPr/>
          </p:nvSpPr>
          <p:spPr>
            <a:xfrm>
              <a:off x="6924408" y="3062683"/>
              <a:ext cx="47021" cy="30431"/>
            </a:xfrm>
            <a:custGeom>
              <a:avLst/>
              <a:gdLst/>
              <a:ahLst/>
              <a:cxnLst/>
              <a:rect l="l" t="t" r="r" b="b"/>
              <a:pathLst>
                <a:path w="462" h="299" extrusionOk="0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78"/>
                  </a:lnTo>
                  <a:lnTo>
                    <a:pt x="462" y="159"/>
                  </a:lnTo>
                  <a:cubicBezTo>
                    <a:pt x="462" y="140"/>
                    <a:pt x="462" y="140"/>
                    <a:pt x="443" y="140"/>
                  </a:cubicBezTo>
                  <a:close/>
                  <a:moveTo>
                    <a:pt x="202" y="279"/>
                  </a:moveTo>
                  <a:lnTo>
                    <a:pt x="222" y="298"/>
                  </a:lnTo>
                  <a:cubicBezTo>
                    <a:pt x="241" y="298"/>
                    <a:pt x="241" y="298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1709;p58">
              <a:extLst>
                <a:ext uri="{FF2B5EF4-FFF2-40B4-BE49-F238E27FC236}">
                  <a16:creationId xmlns:a16="http://schemas.microsoft.com/office/drawing/2014/main" id="{747425B9-B54A-8307-6E29-37F32E20A3FF}"/>
                </a:ext>
              </a:extLst>
            </p:cNvPr>
            <p:cNvSpPr/>
            <p:nvPr/>
          </p:nvSpPr>
          <p:spPr>
            <a:xfrm>
              <a:off x="6955248" y="3070520"/>
              <a:ext cx="67071" cy="42645"/>
            </a:xfrm>
            <a:custGeom>
              <a:avLst/>
              <a:gdLst/>
              <a:ahLst/>
              <a:cxnLst/>
              <a:rect l="l" t="t" r="r" b="b"/>
              <a:pathLst>
                <a:path w="659" h="419" extrusionOk="0">
                  <a:moveTo>
                    <a:pt x="418" y="0"/>
                  </a:moveTo>
                  <a:lnTo>
                    <a:pt x="0" y="241"/>
                  </a:lnTo>
                  <a:lnTo>
                    <a:pt x="0" y="284"/>
                  </a:lnTo>
                  <a:lnTo>
                    <a:pt x="178" y="404"/>
                  </a:lnTo>
                  <a:cubicBezTo>
                    <a:pt x="188" y="414"/>
                    <a:pt x="199" y="418"/>
                    <a:pt x="207" y="418"/>
                  </a:cubicBezTo>
                  <a:cubicBezTo>
                    <a:pt x="215" y="418"/>
                    <a:pt x="221" y="414"/>
                    <a:pt x="221" y="404"/>
                  </a:cubicBezTo>
                  <a:lnTo>
                    <a:pt x="639" y="164"/>
                  </a:lnTo>
                  <a:cubicBezTo>
                    <a:pt x="659" y="164"/>
                    <a:pt x="659" y="140"/>
                    <a:pt x="639" y="140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1710;p58">
              <a:extLst>
                <a:ext uri="{FF2B5EF4-FFF2-40B4-BE49-F238E27FC236}">
                  <a16:creationId xmlns:a16="http://schemas.microsoft.com/office/drawing/2014/main" id="{064EB649-78B0-6945-FC12-831BEE5B0404}"/>
                </a:ext>
              </a:extLst>
            </p:cNvPr>
            <p:cNvSpPr/>
            <p:nvPr/>
          </p:nvSpPr>
          <p:spPr>
            <a:xfrm>
              <a:off x="6955248" y="3070520"/>
              <a:ext cx="67071" cy="43154"/>
            </a:xfrm>
            <a:custGeom>
              <a:avLst/>
              <a:gdLst/>
              <a:ahLst/>
              <a:cxnLst/>
              <a:rect l="l" t="t" r="r" b="b"/>
              <a:pathLst>
                <a:path w="659" h="424" extrusionOk="0">
                  <a:moveTo>
                    <a:pt x="438" y="0"/>
                  </a:moveTo>
                  <a:cubicBezTo>
                    <a:pt x="438" y="0"/>
                    <a:pt x="462" y="0"/>
                    <a:pt x="462" y="20"/>
                  </a:cubicBezTo>
                  <a:lnTo>
                    <a:pt x="639" y="140"/>
                  </a:lnTo>
                  <a:lnTo>
                    <a:pt x="481" y="0"/>
                  </a:lnTo>
                  <a:close/>
                  <a:moveTo>
                    <a:pt x="418" y="0"/>
                  </a:moveTo>
                  <a:lnTo>
                    <a:pt x="0" y="241"/>
                  </a:lnTo>
                  <a:lnTo>
                    <a:pt x="0" y="260"/>
                  </a:lnTo>
                  <a:lnTo>
                    <a:pt x="418" y="20"/>
                  </a:lnTo>
                  <a:lnTo>
                    <a:pt x="438" y="0"/>
                  </a:lnTo>
                  <a:close/>
                  <a:moveTo>
                    <a:pt x="639" y="140"/>
                  </a:moveTo>
                  <a:lnTo>
                    <a:pt x="639" y="164"/>
                  </a:lnTo>
                  <a:lnTo>
                    <a:pt x="221" y="404"/>
                  </a:lnTo>
                  <a:lnTo>
                    <a:pt x="178" y="404"/>
                  </a:lnTo>
                  <a:cubicBezTo>
                    <a:pt x="178" y="423"/>
                    <a:pt x="197" y="423"/>
                    <a:pt x="197" y="423"/>
                  </a:cubicBezTo>
                  <a:lnTo>
                    <a:pt x="221" y="423"/>
                  </a:lnTo>
                  <a:lnTo>
                    <a:pt x="639" y="183"/>
                  </a:lnTo>
                  <a:lnTo>
                    <a:pt x="659" y="164"/>
                  </a:lnTo>
                  <a:cubicBezTo>
                    <a:pt x="659" y="140"/>
                    <a:pt x="659" y="140"/>
                    <a:pt x="63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1711;p58">
              <a:extLst>
                <a:ext uri="{FF2B5EF4-FFF2-40B4-BE49-F238E27FC236}">
                  <a16:creationId xmlns:a16="http://schemas.microsoft.com/office/drawing/2014/main" id="{95B26F55-D436-2C49-CEA2-76AB08ABB28D}"/>
                </a:ext>
              </a:extLst>
            </p:cNvPr>
            <p:cNvSpPr/>
            <p:nvPr/>
          </p:nvSpPr>
          <p:spPr>
            <a:xfrm>
              <a:off x="6955248" y="3046093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7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1712;p58">
              <a:extLst>
                <a:ext uri="{FF2B5EF4-FFF2-40B4-BE49-F238E27FC236}">
                  <a16:creationId xmlns:a16="http://schemas.microsoft.com/office/drawing/2014/main" id="{2CCD41FB-AFED-528F-4243-094045820E0A}"/>
                </a:ext>
              </a:extLst>
            </p:cNvPr>
            <p:cNvSpPr/>
            <p:nvPr/>
          </p:nvSpPr>
          <p:spPr>
            <a:xfrm>
              <a:off x="6955248" y="3046093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20"/>
                  </a:lnTo>
                  <a:lnTo>
                    <a:pt x="197" y="0"/>
                  </a:lnTo>
                  <a:close/>
                  <a:moveTo>
                    <a:pt x="221" y="0"/>
                  </a:moveTo>
                  <a:cubicBezTo>
                    <a:pt x="241" y="0"/>
                    <a:pt x="241" y="0"/>
                    <a:pt x="241" y="19"/>
                  </a:cubicBezTo>
                  <a:lnTo>
                    <a:pt x="418" y="140"/>
                  </a:lnTo>
                  <a:lnTo>
                    <a:pt x="260" y="0"/>
                  </a:lnTo>
                  <a:close/>
                  <a:moveTo>
                    <a:pt x="418" y="140"/>
                  </a:moveTo>
                  <a:lnTo>
                    <a:pt x="418" y="164"/>
                  </a:lnTo>
                  <a:lnTo>
                    <a:pt x="438" y="164"/>
                  </a:lnTo>
                  <a:cubicBezTo>
                    <a:pt x="438" y="140"/>
                    <a:pt x="438" y="140"/>
                    <a:pt x="418" y="140"/>
                  </a:cubicBez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221" y="284"/>
                  </a:lnTo>
                  <a:cubicBezTo>
                    <a:pt x="197" y="284"/>
                    <a:pt x="197" y="284"/>
                    <a:pt x="197" y="260"/>
                  </a:cubicBezTo>
                  <a:lnTo>
                    <a:pt x="20" y="140"/>
                  </a:lnTo>
                  <a:close/>
                  <a:moveTo>
                    <a:pt x="418" y="164"/>
                  </a:moveTo>
                  <a:lnTo>
                    <a:pt x="221" y="284"/>
                  </a:lnTo>
                  <a:lnTo>
                    <a:pt x="241" y="284"/>
                  </a:lnTo>
                  <a:lnTo>
                    <a:pt x="418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1713;p58">
              <a:extLst>
                <a:ext uri="{FF2B5EF4-FFF2-40B4-BE49-F238E27FC236}">
                  <a16:creationId xmlns:a16="http://schemas.microsoft.com/office/drawing/2014/main" id="{4380FE8A-8EBA-21F1-5533-9085AD70207E}"/>
                </a:ext>
              </a:extLst>
            </p:cNvPr>
            <p:cNvSpPr/>
            <p:nvPr/>
          </p:nvSpPr>
          <p:spPr>
            <a:xfrm>
              <a:off x="7093566" y="3069095"/>
              <a:ext cx="63204" cy="41932"/>
            </a:xfrm>
            <a:custGeom>
              <a:avLst/>
              <a:gdLst/>
              <a:ahLst/>
              <a:cxnLst/>
              <a:rect l="l" t="t" r="r" b="b"/>
              <a:pathLst>
                <a:path w="621" h="412" extrusionOk="0">
                  <a:moveTo>
                    <a:pt x="371" y="0"/>
                  </a:moveTo>
                  <a:cubicBezTo>
                    <a:pt x="361" y="0"/>
                    <a:pt x="352" y="5"/>
                    <a:pt x="342" y="14"/>
                  </a:cubicBezTo>
                  <a:lnTo>
                    <a:pt x="1" y="197"/>
                  </a:lnTo>
                  <a:lnTo>
                    <a:pt x="1" y="235"/>
                  </a:lnTo>
                  <a:lnTo>
                    <a:pt x="241" y="394"/>
                  </a:lnTo>
                  <a:cubicBezTo>
                    <a:pt x="241" y="406"/>
                    <a:pt x="246" y="412"/>
                    <a:pt x="253" y="412"/>
                  </a:cubicBezTo>
                  <a:cubicBezTo>
                    <a:pt x="260" y="412"/>
                    <a:pt x="270" y="406"/>
                    <a:pt x="280" y="394"/>
                  </a:cubicBezTo>
                  <a:lnTo>
                    <a:pt x="621" y="197"/>
                  </a:lnTo>
                  <a:lnTo>
                    <a:pt x="621" y="178"/>
                  </a:lnTo>
                  <a:lnTo>
                    <a:pt x="400" y="14"/>
                  </a:lnTo>
                  <a:cubicBezTo>
                    <a:pt x="390" y="5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1714;p58">
              <a:extLst>
                <a:ext uri="{FF2B5EF4-FFF2-40B4-BE49-F238E27FC236}">
                  <a16:creationId xmlns:a16="http://schemas.microsoft.com/office/drawing/2014/main" id="{FE212027-B330-2590-F10D-5926CC96362C}"/>
                </a:ext>
              </a:extLst>
            </p:cNvPr>
            <p:cNvSpPr/>
            <p:nvPr/>
          </p:nvSpPr>
          <p:spPr>
            <a:xfrm>
              <a:off x="7093566" y="3068586"/>
              <a:ext cx="63204" cy="43052"/>
            </a:xfrm>
            <a:custGeom>
              <a:avLst/>
              <a:gdLst/>
              <a:ahLst/>
              <a:cxnLst/>
              <a:rect l="l" t="t" r="r" b="b"/>
              <a:pathLst>
                <a:path w="621" h="423" extrusionOk="0">
                  <a:moveTo>
                    <a:pt x="342" y="0"/>
                  </a:moveTo>
                  <a:lnTo>
                    <a:pt x="1" y="202"/>
                  </a:lnTo>
                  <a:lnTo>
                    <a:pt x="1" y="221"/>
                  </a:lnTo>
                  <a:lnTo>
                    <a:pt x="342" y="19"/>
                  </a:lnTo>
                  <a:lnTo>
                    <a:pt x="380" y="19"/>
                  </a:lnTo>
                  <a:lnTo>
                    <a:pt x="621" y="183"/>
                  </a:lnTo>
                  <a:lnTo>
                    <a:pt x="621" y="183"/>
                  </a:lnTo>
                  <a:lnTo>
                    <a:pt x="400" y="19"/>
                  </a:lnTo>
                  <a:cubicBezTo>
                    <a:pt x="380" y="0"/>
                    <a:pt x="380" y="0"/>
                    <a:pt x="361" y="0"/>
                  </a:cubicBezTo>
                  <a:close/>
                  <a:moveTo>
                    <a:pt x="621" y="202"/>
                  </a:moveTo>
                  <a:lnTo>
                    <a:pt x="280" y="399"/>
                  </a:lnTo>
                  <a:lnTo>
                    <a:pt x="241" y="399"/>
                  </a:lnTo>
                  <a:lnTo>
                    <a:pt x="20" y="240"/>
                  </a:lnTo>
                  <a:lnTo>
                    <a:pt x="1" y="221"/>
                  </a:lnTo>
                  <a:lnTo>
                    <a:pt x="1" y="240"/>
                  </a:lnTo>
                  <a:lnTo>
                    <a:pt x="222" y="399"/>
                  </a:lnTo>
                  <a:cubicBezTo>
                    <a:pt x="241" y="423"/>
                    <a:pt x="241" y="423"/>
                    <a:pt x="260" y="423"/>
                  </a:cubicBezTo>
                  <a:lnTo>
                    <a:pt x="280" y="423"/>
                  </a:lnTo>
                  <a:lnTo>
                    <a:pt x="621" y="221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1715;p58">
              <a:extLst>
                <a:ext uri="{FF2B5EF4-FFF2-40B4-BE49-F238E27FC236}">
                  <a16:creationId xmlns:a16="http://schemas.microsoft.com/office/drawing/2014/main" id="{C6493510-8C16-0EB4-389E-D27BAD989181}"/>
                </a:ext>
              </a:extLst>
            </p:cNvPr>
            <p:cNvSpPr/>
            <p:nvPr/>
          </p:nvSpPr>
          <p:spPr>
            <a:xfrm>
              <a:off x="7079419" y="3048637"/>
              <a:ext cx="45087" cy="29210"/>
            </a:xfrm>
            <a:custGeom>
              <a:avLst/>
              <a:gdLst/>
              <a:ahLst/>
              <a:cxnLst/>
              <a:rect l="l" t="t" r="r" b="b"/>
              <a:pathLst>
                <a:path w="443" h="287" extrusionOk="0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5"/>
                  </a:lnTo>
                  <a:cubicBezTo>
                    <a:pt x="1" y="139"/>
                    <a:pt x="1" y="139"/>
                    <a:pt x="20" y="158"/>
                  </a:cubicBezTo>
                  <a:lnTo>
                    <a:pt x="202" y="278"/>
                  </a:lnTo>
                  <a:cubicBezTo>
                    <a:pt x="202" y="278"/>
                    <a:pt x="211" y="286"/>
                    <a:pt x="222" y="286"/>
                  </a:cubicBezTo>
                  <a:cubicBezTo>
                    <a:pt x="228" y="286"/>
                    <a:pt x="234" y="284"/>
                    <a:pt x="241" y="278"/>
                  </a:cubicBezTo>
                  <a:lnTo>
                    <a:pt x="443" y="177"/>
                  </a:lnTo>
                  <a:lnTo>
                    <a:pt x="443" y="139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1716;p58">
              <a:extLst>
                <a:ext uri="{FF2B5EF4-FFF2-40B4-BE49-F238E27FC236}">
                  <a16:creationId xmlns:a16="http://schemas.microsoft.com/office/drawing/2014/main" id="{16B9A889-3FEE-F03E-C5E3-C48AC1F484D3}"/>
                </a:ext>
              </a:extLst>
            </p:cNvPr>
            <p:cNvSpPr/>
            <p:nvPr/>
          </p:nvSpPr>
          <p:spPr>
            <a:xfrm>
              <a:off x="7079419" y="3048026"/>
              <a:ext cx="45087" cy="30940"/>
            </a:xfrm>
            <a:custGeom>
              <a:avLst/>
              <a:gdLst/>
              <a:ahLst/>
              <a:cxnLst/>
              <a:rect l="l" t="t" r="r" b="b"/>
              <a:pathLst>
                <a:path w="443" h="304" extrusionOk="0">
                  <a:moveTo>
                    <a:pt x="202" y="0"/>
                  </a:moveTo>
                  <a:lnTo>
                    <a:pt x="20" y="121"/>
                  </a:lnTo>
                  <a:lnTo>
                    <a:pt x="222" y="24"/>
                  </a:lnTo>
                  <a:lnTo>
                    <a:pt x="260" y="24"/>
                  </a:lnTo>
                  <a:lnTo>
                    <a:pt x="419" y="145"/>
                  </a:lnTo>
                  <a:lnTo>
                    <a:pt x="443" y="164"/>
                  </a:lnTo>
                  <a:lnTo>
                    <a:pt x="443" y="145"/>
                  </a:lnTo>
                  <a:lnTo>
                    <a:pt x="260" y="0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lnTo>
                    <a:pt x="443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202" y="303"/>
                    <a:pt x="202" y="303"/>
                    <a:pt x="222" y="303"/>
                  </a:cubicBezTo>
                  <a:cubicBezTo>
                    <a:pt x="222" y="303"/>
                    <a:pt x="241" y="303"/>
                    <a:pt x="241" y="284"/>
                  </a:cubicBezTo>
                  <a:lnTo>
                    <a:pt x="202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1717;p58">
              <a:extLst>
                <a:ext uri="{FF2B5EF4-FFF2-40B4-BE49-F238E27FC236}">
                  <a16:creationId xmlns:a16="http://schemas.microsoft.com/office/drawing/2014/main" id="{EE3D6861-9ADC-33AA-3C7E-FF52D97EBBF1}"/>
                </a:ext>
              </a:extLst>
            </p:cNvPr>
            <p:cNvSpPr/>
            <p:nvPr/>
          </p:nvSpPr>
          <p:spPr>
            <a:xfrm>
              <a:off x="6914129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1718;p58">
              <a:extLst>
                <a:ext uri="{FF2B5EF4-FFF2-40B4-BE49-F238E27FC236}">
                  <a16:creationId xmlns:a16="http://schemas.microsoft.com/office/drawing/2014/main" id="{051F04A0-05A5-854D-F06D-C115E5836326}"/>
                </a:ext>
              </a:extLst>
            </p:cNvPr>
            <p:cNvSpPr/>
            <p:nvPr/>
          </p:nvSpPr>
          <p:spPr>
            <a:xfrm>
              <a:off x="6914129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25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5" y="20"/>
                  </a:cubicBezTo>
                  <a:lnTo>
                    <a:pt x="424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40"/>
                  </a:moveTo>
                  <a:lnTo>
                    <a:pt x="183" y="279"/>
                  </a:lnTo>
                  <a:lnTo>
                    <a:pt x="222" y="279"/>
                  </a:lnTo>
                  <a:cubicBezTo>
                    <a:pt x="203" y="279"/>
                    <a:pt x="203" y="279"/>
                    <a:pt x="203" y="260"/>
                  </a:cubicBezTo>
                  <a:lnTo>
                    <a:pt x="25" y="140"/>
                  </a:lnTo>
                  <a:close/>
                  <a:moveTo>
                    <a:pt x="424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1719;p58">
              <a:extLst>
                <a:ext uri="{FF2B5EF4-FFF2-40B4-BE49-F238E27FC236}">
                  <a16:creationId xmlns:a16="http://schemas.microsoft.com/office/drawing/2014/main" id="{481DA312-5928-4C00-DC5F-5E829FD74756}"/>
                </a:ext>
              </a:extLst>
            </p:cNvPr>
            <p:cNvSpPr/>
            <p:nvPr/>
          </p:nvSpPr>
          <p:spPr>
            <a:xfrm>
              <a:off x="6916571" y="3148788"/>
              <a:ext cx="44579" cy="28803"/>
            </a:xfrm>
            <a:custGeom>
              <a:avLst/>
              <a:gdLst/>
              <a:ahLst/>
              <a:cxnLst/>
              <a:rect l="l" t="t" r="r" b="b"/>
              <a:pathLst>
                <a:path w="438" h="283" extrusionOk="0">
                  <a:moveTo>
                    <a:pt x="227" y="0"/>
                  </a:moveTo>
                  <a:cubicBezTo>
                    <a:pt x="218" y="0"/>
                    <a:pt x="207" y="5"/>
                    <a:pt x="198" y="14"/>
                  </a:cubicBezTo>
                  <a:lnTo>
                    <a:pt x="1" y="115"/>
                  </a:lnTo>
                  <a:lnTo>
                    <a:pt x="1" y="154"/>
                  </a:lnTo>
                  <a:lnTo>
                    <a:pt x="179" y="274"/>
                  </a:lnTo>
                  <a:cubicBezTo>
                    <a:pt x="191" y="274"/>
                    <a:pt x="204" y="282"/>
                    <a:pt x="211" y="282"/>
                  </a:cubicBezTo>
                  <a:cubicBezTo>
                    <a:pt x="215" y="282"/>
                    <a:pt x="217" y="280"/>
                    <a:pt x="217" y="274"/>
                  </a:cubicBezTo>
                  <a:lnTo>
                    <a:pt x="419" y="173"/>
                  </a:lnTo>
                  <a:cubicBezTo>
                    <a:pt x="438" y="154"/>
                    <a:pt x="438" y="154"/>
                    <a:pt x="419" y="135"/>
                  </a:cubicBezTo>
                  <a:lnTo>
                    <a:pt x="241" y="14"/>
                  </a:lnTo>
                  <a:cubicBezTo>
                    <a:pt x="241" y="5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1720;p58">
              <a:extLst>
                <a:ext uri="{FF2B5EF4-FFF2-40B4-BE49-F238E27FC236}">
                  <a16:creationId xmlns:a16="http://schemas.microsoft.com/office/drawing/2014/main" id="{EE2873C7-FC2F-BE85-7E2F-A007FF2F6319}"/>
                </a:ext>
              </a:extLst>
            </p:cNvPr>
            <p:cNvSpPr/>
            <p:nvPr/>
          </p:nvSpPr>
          <p:spPr>
            <a:xfrm>
              <a:off x="6916571" y="3148279"/>
              <a:ext cx="44579" cy="30431"/>
            </a:xfrm>
            <a:custGeom>
              <a:avLst/>
              <a:gdLst/>
              <a:ahLst/>
              <a:cxnLst/>
              <a:rect l="l" t="t" r="r" b="b"/>
              <a:pathLst>
                <a:path w="438" h="299" extrusionOk="0">
                  <a:moveTo>
                    <a:pt x="198" y="0"/>
                  </a:moveTo>
                  <a:lnTo>
                    <a:pt x="1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79"/>
                  </a:lnTo>
                  <a:lnTo>
                    <a:pt x="1" y="140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217" y="279"/>
                  </a:lnTo>
                  <a:lnTo>
                    <a:pt x="419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40"/>
                    <a:pt x="419" y="140"/>
                  </a:cubicBezTo>
                  <a:close/>
                  <a:moveTo>
                    <a:pt x="179" y="279"/>
                  </a:moveTo>
                  <a:cubicBezTo>
                    <a:pt x="179" y="298"/>
                    <a:pt x="198" y="298"/>
                    <a:pt x="198" y="298"/>
                  </a:cubicBezTo>
                  <a:cubicBezTo>
                    <a:pt x="217" y="298"/>
                    <a:pt x="217" y="298"/>
                    <a:pt x="217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1721;p58">
              <a:extLst>
                <a:ext uri="{FF2B5EF4-FFF2-40B4-BE49-F238E27FC236}">
                  <a16:creationId xmlns:a16="http://schemas.microsoft.com/office/drawing/2014/main" id="{76B17634-0E99-D385-AE4D-64B005E8B9FE}"/>
                </a:ext>
              </a:extLst>
            </p:cNvPr>
            <p:cNvSpPr/>
            <p:nvPr/>
          </p:nvSpPr>
          <p:spPr>
            <a:xfrm>
              <a:off x="6944968" y="3169347"/>
              <a:ext cx="45087" cy="29414"/>
            </a:xfrm>
            <a:custGeom>
              <a:avLst/>
              <a:gdLst/>
              <a:ahLst/>
              <a:cxnLst/>
              <a:rect l="l" t="t" r="r" b="b"/>
              <a:pathLst>
                <a:path w="443" h="289" extrusionOk="0">
                  <a:moveTo>
                    <a:pt x="221" y="1"/>
                  </a:moveTo>
                  <a:cubicBezTo>
                    <a:pt x="215" y="1"/>
                    <a:pt x="209" y="3"/>
                    <a:pt x="202" y="9"/>
                  </a:cubicBezTo>
                  <a:lnTo>
                    <a:pt x="0" y="110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90" y="283"/>
                    <a:pt x="201" y="288"/>
                    <a:pt x="209" y="288"/>
                  </a:cubicBezTo>
                  <a:cubicBezTo>
                    <a:pt x="217" y="288"/>
                    <a:pt x="221" y="283"/>
                    <a:pt x="22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0"/>
                  </a:cubicBezTo>
                  <a:lnTo>
                    <a:pt x="241" y="9"/>
                  </a:lnTo>
                  <a:cubicBezTo>
                    <a:pt x="241" y="9"/>
                    <a:pt x="232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1722;p58">
              <a:extLst>
                <a:ext uri="{FF2B5EF4-FFF2-40B4-BE49-F238E27FC236}">
                  <a16:creationId xmlns:a16="http://schemas.microsoft.com/office/drawing/2014/main" id="{6ABB7586-D69E-2241-95B2-13E89D09EDC4}"/>
                </a:ext>
              </a:extLst>
            </p:cNvPr>
            <p:cNvSpPr/>
            <p:nvPr/>
          </p:nvSpPr>
          <p:spPr>
            <a:xfrm>
              <a:off x="6944968" y="3168329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21" y="0"/>
                  </a:moveTo>
                  <a:cubicBezTo>
                    <a:pt x="221" y="0"/>
                    <a:pt x="202" y="0"/>
                    <a:pt x="202" y="19"/>
                  </a:cubicBezTo>
                  <a:lnTo>
                    <a:pt x="241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202" y="19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40"/>
                  </a:lnTo>
                  <a:lnTo>
                    <a:pt x="202" y="19"/>
                  </a:lnTo>
                  <a:close/>
                  <a:moveTo>
                    <a:pt x="241" y="19"/>
                  </a:moveTo>
                  <a:lnTo>
                    <a:pt x="418" y="164"/>
                  </a:lnTo>
                  <a:lnTo>
                    <a:pt x="418" y="183"/>
                  </a:lnTo>
                  <a:cubicBezTo>
                    <a:pt x="442" y="183"/>
                    <a:pt x="442" y="183"/>
                    <a:pt x="442" y="164"/>
                  </a:cubicBezTo>
                  <a:cubicBezTo>
                    <a:pt x="442" y="164"/>
                    <a:pt x="442" y="140"/>
                    <a:pt x="418" y="140"/>
                  </a:cubicBezTo>
                  <a:lnTo>
                    <a:pt x="241" y="19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303"/>
                  </a:lnTo>
                  <a:lnTo>
                    <a:pt x="221" y="303"/>
                  </a:lnTo>
                  <a:lnTo>
                    <a:pt x="418" y="183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20" y="164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1723;p58">
              <a:extLst>
                <a:ext uri="{FF2B5EF4-FFF2-40B4-BE49-F238E27FC236}">
                  <a16:creationId xmlns:a16="http://schemas.microsoft.com/office/drawing/2014/main" id="{D4246F32-7E90-A670-D30E-6C408AB07DB1}"/>
                </a:ext>
              </a:extLst>
            </p:cNvPr>
            <p:cNvSpPr/>
            <p:nvPr/>
          </p:nvSpPr>
          <p:spPr>
            <a:xfrm>
              <a:off x="6973364" y="3152146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1724;p58">
              <a:extLst>
                <a:ext uri="{FF2B5EF4-FFF2-40B4-BE49-F238E27FC236}">
                  <a16:creationId xmlns:a16="http://schemas.microsoft.com/office/drawing/2014/main" id="{9075CB78-111B-66F7-4BA6-7DD032D96D73}"/>
                </a:ext>
              </a:extLst>
            </p:cNvPr>
            <p:cNvSpPr/>
            <p:nvPr/>
          </p:nvSpPr>
          <p:spPr>
            <a:xfrm>
              <a:off x="6973364" y="3152146"/>
              <a:ext cx="45087" cy="30431"/>
            </a:xfrm>
            <a:custGeom>
              <a:avLst/>
              <a:gdLst/>
              <a:ahLst/>
              <a:cxnLst/>
              <a:rect l="l" t="t" r="r" b="b"/>
              <a:pathLst>
                <a:path w="443" h="299" extrusionOk="0">
                  <a:moveTo>
                    <a:pt x="202" y="1"/>
                  </a:moveTo>
                  <a:lnTo>
                    <a:pt x="19" y="121"/>
                  </a:lnTo>
                  <a:lnTo>
                    <a:pt x="221" y="20"/>
                  </a:lnTo>
                  <a:lnTo>
                    <a:pt x="240" y="1"/>
                  </a:lnTo>
                  <a:close/>
                  <a:moveTo>
                    <a:pt x="240" y="1"/>
                  </a:moveTo>
                  <a:cubicBezTo>
                    <a:pt x="240" y="1"/>
                    <a:pt x="240" y="20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202" y="279"/>
                  </a:lnTo>
                  <a:lnTo>
                    <a:pt x="19" y="140"/>
                  </a:lnTo>
                  <a:lnTo>
                    <a:pt x="19" y="12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202" y="279"/>
                  </a:moveTo>
                  <a:cubicBezTo>
                    <a:pt x="202" y="279"/>
                    <a:pt x="202" y="299"/>
                    <a:pt x="221" y="299"/>
                  </a:cubicBezTo>
                  <a:lnTo>
                    <a:pt x="240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1725;p58">
              <a:extLst>
                <a:ext uri="{FF2B5EF4-FFF2-40B4-BE49-F238E27FC236}">
                  <a16:creationId xmlns:a16="http://schemas.microsoft.com/office/drawing/2014/main" id="{C9F4062D-1F08-379E-9625-273A4EAEF134}"/>
                </a:ext>
              </a:extLst>
            </p:cNvPr>
            <p:cNvSpPr/>
            <p:nvPr/>
          </p:nvSpPr>
          <p:spPr>
            <a:xfrm>
              <a:off x="7056926" y="3094946"/>
              <a:ext cx="57301" cy="36742"/>
            </a:xfrm>
            <a:custGeom>
              <a:avLst/>
              <a:gdLst/>
              <a:ahLst/>
              <a:cxnLst/>
              <a:rect l="l" t="t" r="r" b="b"/>
              <a:pathLst>
                <a:path w="563" h="361" extrusionOk="0">
                  <a:moveTo>
                    <a:pt x="279" y="1"/>
                  </a:moveTo>
                  <a:lnTo>
                    <a:pt x="1" y="164"/>
                  </a:lnTo>
                  <a:lnTo>
                    <a:pt x="1" y="183"/>
                  </a:lnTo>
                  <a:lnTo>
                    <a:pt x="222" y="361"/>
                  </a:lnTo>
                  <a:lnTo>
                    <a:pt x="260" y="361"/>
                  </a:lnTo>
                  <a:lnTo>
                    <a:pt x="543" y="202"/>
                  </a:lnTo>
                  <a:cubicBezTo>
                    <a:pt x="563" y="183"/>
                    <a:pt x="563" y="183"/>
                    <a:pt x="543" y="164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1726;p58">
              <a:extLst>
                <a:ext uri="{FF2B5EF4-FFF2-40B4-BE49-F238E27FC236}">
                  <a16:creationId xmlns:a16="http://schemas.microsoft.com/office/drawing/2014/main" id="{88B74F38-A6E7-E788-6420-61938E746E37}"/>
                </a:ext>
              </a:extLst>
            </p:cNvPr>
            <p:cNvSpPr/>
            <p:nvPr/>
          </p:nvSpPr>
          <p:spPr>
            <a:xfrm>
              <a:off x="7054992" y="3094946"/>
              <a:ext cx="59235" cy="36742"/>
            </a:xfrm>
            <a:custGeom>
              <a:avLst/>
              <a:gdLst/>
              <a:ahLst/>
              <a:cxnLst/>
              <a:rect l="l" t="t" r="r" b="b"/>
              <a:pathLst>
                <a:path w="582" h="361" extrusionOk="0">
                  <a:moveTo>
                    <a:pt x="341" y="1"/>
                  </a:moveTo>
                  <a:lnTo>
                    <a:pt x="562" y="183"/>
                  </a:lnTo>
                  <a:lnTo>
                    <a:pt x="562" y="202"/>
                  </a:lnTo>
                  <a:cubicBezTo>
                    <a:pt x="582" y="202"/>
                    <a:pt x="582" y="202"/>
                    <a:pt x="582" y="183"/>
                  </a:cubicBezTo>
                  <a:cubicBezTo>
                    <a:pt x="582" y="183"/>
                    <a:pt x="582" y="164"/>
                    <a:pt x="562" y="164"/>
                  </a:cubicBezTo>
                  <a:lnTo>
                    <a:pt x="341" y="1"/>
                  </a:lnTo>
                  <a:close/>
                  <a:moveTo>
                    <a:pt x="20" y="164"/>
                  </a:moveTo>
                  <a:cubicBezTo>
                    <a:pt x="20" y="164"/>
                    <a:pt x="0" y="164"/>
                    <a:pt x="0" y="183"/>
                  </a:cubicBezTo>
                  <a:cubicBezTo>
                    <a:pt x="0" y="183"/>
                    <a:pt x="20" y="183"/>
                    <a:pt x="20" y="202"/>
                  </a:cubicBezTo>
                  <a:lnTo>
                    <a:pt x="241" y="361"/>
                  </a:lnTo>
                  <a:lnTo>
                    <a:pt x="279" y="361"/>
                  </a:lnTo>
                  <a:cubicBezTo>
                    <a:pt x="260" y="361"/>
                    <a:pt x="260" y="361"/>
                    <a:pt x="241" y="342"/>
                  </a:cubicBezTo>
                  <a:lnTo>
                    <a:pt x="20" y="183"/>
                  </a:lnTo>
                  <a:lnTo>
                    <a:pt x="20" y="164"/>
                  </a:lnTo>
                  <a:close/>
                  <a:moveTo>
                    <a:pt x="562" y="202"/>
                  </a:moveTo>
                  <a:lnTo>
                    <a:pt x="279" y="361"/>
                  </a:lnTo>
                  <a:lnTo>
                    <a:pt x="298" y="361"/>
                  </a:lnTo>
                  <a:lnTo>
                    <a:pt x="562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1727;p58">
              <a:extLst>
                <a:ext uri="{FF2B5EF4-FFF2-40B4-BE49-F238E27FC236}">
                  <a16:creationId xmlns:a16="http://schemas.microsoft.com/office/drawing/2014/main" id="{6A5AFF1B-4EC0-968C-745E-BA9715A47F4B}"/>
                </a:ext>
              </a:extLst>
            </p:cNvPr>
            <p:cNvSpPr/>
            <p:nvPr/>
          </p:nvSpPr>
          <p:spPr>
            <a:xfrm>
              <a:off x="7011939" y="3117440"/>
              <a:ext cx="63713" cy="40202"/>
            </a:xfrm>
            <a:custGeom>
              <a:avLst/>
              <a:gdLst/>
              <a:ahLst/>
              <a:cxnLst/>
              <a:rect l="l" t="t" r="r" b="b"/>
              <a:pathLst>
                <a:path w="626" h="395" extrusionOk="0"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22" y="380"/>
                  </a:lnTo>
                  <a:cubicBezTo>
                    <a:pt x="231" y="390"/>
                    <a:pt x="242" y="395"/>
                    <a:pt x="253" y="395"/>
                  </a:cubicBezTo>
                  <a:cubicBezTo>
                    <a:pt x="264" y="395"/>
                    <a:pt x="274" y="390"/>
                    <a:pt x="284" y="380"/>
                  </a:cubicBezTo>
                  <a:lnTo>
                    <a:pt x="625" y="202"/>
                  </a:lnTo>
                  <a:lnTo>
                    <a:pt x="625" y="15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1728;p58">
              <a:extLst>
                <a:ext uri="{FF2B5EF4-FFF2-40B4-BE49-F238E27FC236}">
                  <a16:creationId xmlns:a16="http://schemas.microsoft.com/office/drawing/2014/main" id="{35BE41DE-02AF-D65E-E14E-939AE9294B54}"/>
                </a:ext>
              </a:extLst>
            </p:cNvPr>
            <p:cNvSpPr/>
            <p:nvPr/>
          </p:nvSpPr>
          <p:spPr>
            <a:xfrm>
              <a:off x="7010005" y="3115506"/>
              <a:ext cx="65646" cy="42645"/>
            </a:xfrm>
            <a:custGeom>
              <a:avLst/>
              <a:gdLst/>
              <a:ahLst/>
              <a:cxnLst/>
              <a:rect l="l" t="t" r="r" b="b"/>
              <a:pathLst>
                <a:path w="645" h="419" extrusionOk="0">
                  <a:moveTo>
                    <a:pt x="380" y="0"/>
                  </a:moveTo>
                  <a:cubicBezTo>
                    <a:pt x="380" y="0"/>
                    <a:pt x="361" y="0"/>
                    <a:pt x="361" y="20"/>
                  </a:cubicBezTo>
                  <a:lnTo>
                    <a:pt x="404" y="20"/>
                  </a:lnTo>
                  <a:lnTo>
                    <a:pt x="620" y="178"/>
                  </a:lnTo>
                  <a:lnTo>
                    <a:pt x="644" y="202"/>
                  </a:lnTo>
                  <a:lnTo>
                    <a:pt x="644" y="178"/>
                  </a:lnTo>
                  <a:lnTo>
                    <a:pt x="423" y="20"/>
                  </a:lnTo>
                  <a:cubicBezTo>
                    <a:pt x="404" y="0"/>
                    <a:pt x="404" y="0"/>
                    <a:pt x="380" y="0"/>
                  </a:cubicBezTo>
                  <a:close/>
                  <a:moveTo>
                    <a:pt x="361" y="20"/>
                  </a:moveTo>
                  <a:lnTo>
                    <a:pt x="20" y="202"/>
                  </a:lnTo>
                  <a:cubicBezTo>
                    <a:pt x="20" y="221"/>
                    <a:pt x="0" y="221"/>
                    <a:pt x="0" y="221"/>
                  </a:cubicBezTo>
                  <a:cubicBezTo>
                    <a:pt x="0" y="241"/>
                    <a:pt x="20" y="241"/>
                    <a:pt x="20" y="241"/>
                  </a:cubicBezTo>
                  <a:lnTo>
                    <a:pt x="20" y="221"/>
                  </a:lnTo>
                  <a:lnTo>
                    <a:pt x="361" y="20"/>
                  </a:lnTo>
                  <a:close/>
                  <a:moveTo>
                    <a:pt x="620" y="202"/>
                  </a:moveTo>
                  <a:lnTo>
                    <a:pt x="284" y="399"/>
                  </a:lnTo>
                  <a:lnTo>
                    <a:pt x="260" y="399"/>
                  </a:lnTo>
                  <a:lnTo>
                    <a:pt x="20" y="241"/>
                  </a:lnTo>
                  <a:lnTo>
                    <a:pt x="241" y="418"/>
                  </a:lnTo>
                  <a:lnTo>
                    <a:pt x="303" y="418"/>
                  </a:lnTo>
                  <a:lnTo>
                    <a:pt x="644" y="221"/>
                  </a:lnTo>
                  <a:lnTo>
                    <a:pt x="644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1729;p58">
              <a:extLst>
                <a:ext uri="{FF2B5EF4-FFF2-40B4-BE49-F238E27FC236}">
                  <a16:creationId xmlns:a16="http://schemas.microsoft.com/office/drawing/2014/main" id="{03A1326F-DE55-0062-450C-016740341686}"/>
                </a:ext>
              </a:extLst>
            </p:cNvPr>
            <p:cNvSpPr/>
            <p:nvPr/>
          </p:nvSpPr>
          <p:spPr>
            <a:xfrm>
              <a:off x="6983542" y="3082733"/>
              <a:ext cx="81829" cy="50991"/>
            </a:xfrm>
            <a:custGeom>
              <a:avLst/>
              <a:gdLst/>
              <a:ahLst/>
              <a:cxnLst/>
              <a:rect l="l" t="t" r="r" b="b"/>
              <a:pathLst>
                <a:path w="804" h="501" extrusionOk="0">
                  <a:moveTo>
                    <a:pt x="563" y="1"/>
                  </a:moveTo>
                  <a:lnTo>
                    <a:pt x="1" y="342"/>
                  </a:lnTo>
                  <a:lnTo>
                    <a:pt x="1" y="361"/>
                  </a:lnTo>
                  <a:lnTo>
                    <a:pt x="184" y="481"/>
                  </a:lnTo>
                  <a:cubicBezTo>
                    <a:pt x="203" y="500"/>
                    <a:pt x="222" y="500"/>
                    <a:pt x="222" y="500"/>
                  </a:cubicBezTo>
                  <a:lnTo>
                    <a:pt x="784" y="164"/>
                  </a:lnTo>
                  <a:cubicBezTo>
                    <a:pt x="803" y="164"/>
                    <a:pt x="803" y="140"/>
                    <a:pt x="784" y="140"/>
                  </a:cubicBezTo>
                  <a:lnTo>
                    <a:pt x="601" y="20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1730;p58">
              <a:extLst>
                <a:ext uri="{FF2B5EF4-FFF2-40B4-BE49-F238E27FC236}">
                  <a16:creationId xmlns:a16="http://schemas.microsoft.com/office/drawing/2014/main" id="{D5ECBE56-4005-3BC1-27AD-4CBE8EAE8F19}"/>
                </a:ext>
              </a:extLst>
            </p:cNvPr>
            <p:cNvSpPr/>
            <p:nvPr/>
          </p:nvSpPr>
          <p:spPr>
            <a:xfrm>
              <a:off x="6983542" y="3082733"/>
              <a:ext cx="81829" cy="50991"/>
            </a:xfrm>
            <a:custGeom>
              <a:avLst/>
              <a:gdLst/>
              <a:ahLst/>
              <a:cxnLst/>
              <a:rect l="l" t="t" r="r" b="b"/>
              <a:pathLst>
                <a:path w="804" h="501" extrusionOk="0">
                  <a:moveTo>
                    <a:pt x="563" y="1"/>
                  </a:moveTo>
                  <a:lnTo>
                    <a:pt x="1" y="322"/>
                  </a:lnTo>
                  <a:lnTo>
                    <a:pt x="1" y="342"/>
                  </a:lnTo>
                  <a:lnTo>
                    <a:pt x="563" y="20"/>
                  </a:lnTo>
                  <a:lnTo>
                    <a:pt x="601" y="20"/>
                  </a:lnTo>
                  <a:lnTo>
                    <a:pt x="784" y="140"/>
                  </a:lnTo>
                  <a:lnTo>
                    <a:pt x="784" y="140"/>
                  </a:lnTo>
                  <a:lnTo>
                    <a:pt x="621" y="1"/>
                  </a:lnTo>
                  <a:close/>
                  <a:moveTo>
                    <a:pt x="784" y="140"/>
                  </a:moveTo>
                  <a:lnTo>
                    <a:pt x="784" y="164"/>
                  </a:lnTo>
                  <a:lnTo>
                    <a:pt x="222" y="481"/>
                  </a:lnTo>
                  <a:lnTo>
                    <a:pt x="184" y="481"/>
                  </a:lnTo>
                  <a:lnTo>
                    <a:pt x="1" y="361"/>
                  </a:lnTo>
                  <a:lnTo>
                    <a:pt x="184" y="500"/>
                  </a:lnTo>
                  <a:lnTo>
                    <a:pt x="222" y="500"/>
                  </a:lnTo>
                  <a:lnTo>
                    <a:pt x="784" y="183"/>
                  </a:lnTo>
                  <a:cubicBezTo>
                    <a:pt x="803" y="183"/>
                    <a:pt x="803" y="164"/>
                    <a:pt x="803" y="164"/>
                  </a:cubicBezTo>
                  <a:cubicBezTo>
                    <a:pt x="803" y="140"/>
                    <a:pt x="803" y="140"/>
                    <a:pt x="78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1731;p58">
              <a:extLst>
                <a:ext uri="{FF2B5EF4-FFF2-40B4-BE49-F238E27FC236}">
                  <a16:creationId xmlns:a16="http://schemas.microsoft.com/office/drawing/2014/main" id="{28CFCF27-9DC4-6DE7-D885-FDC7EA1199B7}"/>
                </a:ext>
              </a:extLst>
            </p:cNvPr>
            <p:cNvSpPr/>
            <p:nvPr/>
          </p:nvSpPr>
          <p:spPr>
            <a:xfrm>
              <a:off x="7051022" y="3066550"/>
              <a:ext cx="44680" cy="28498"/>
            </a:xfrm>
            <a:custGeom>
              <a:avLst/>
              <a:gdLst/>
              <a:ahLst/>
              <a:cxnLst/>
              <a:rect l="l" t="t" r="r" b="b"/>
              <a:pathLst>
                <a:path w="439" h="280" extrusionOk="0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60"/>
                  </a:lnTo>
                  <a:cubicBezTo>
                    <a:pt x="198" y="280"/>
                    <a:pt x="217" y="280"/>
                    <a:pt x="217" y="280"/>
                  </a:cubicBezTo>
                  <a:lnTo>
                    <a:pt x="419" y="160"/>
                  </a:lnTo>
                  <a:cubicBezTo>
                    <a:pt x="438" y="160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1732;p58">
              <a:extLst>
                <a:ext uri="{FF2B5EF4-FFF2-40B4-BE49-F238E27FC236}">
                  <a16:creationId xmlns:a16="http://schemas.microsoft.com/office/drawing/2014/main" id="{810F682E-E10F-3814-49F4-CA8EAF737283}"/>
                </a:ext>
              </a:extLst>
            </p:cNvPr>
            <p:cNvSpPr/>
            <p:nvPr/>
          </p:nvSpPr>
          <p:spPr>
            <a:xfrm>
              <a:off x="7048580" y="3064616"/>
              <a:ext cx="47123" cy="30431"/>
            </a:xfrm>
            <a:custGeom>
              <a:avLst/>
              <a:gdLst/>
              <a:ahLst/>
              <a:cxnLst/>
              <a:rect l="l" t="t" r="r" b="b"/>
              <a:pathLst>
                <a:path w="463" h="299" extrusionOk="0">
                  <a:moveTo>
                    <a:pt x="241" y="1"/>
                  </a:moveTo>
                  <a:lnTo>
                    <a:pt x="222" y="20"/>
                  </a:ln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5" y="121"/>
                  </a:lnTo>
                  <a:cubicBezTo>
                    <a:pt x="25" y="140"/>
                    <a:pt x="1" y="140"/>
                    <a:pt x="1" y="140"/>
                  </a:cubicBezTo>
                  <a:cubicBezTo>
                    <a:pt x="1" y="159"/>
                    <a:pt x="25" y="159"/>
                    <a:pt x="25" y="159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65" y="20"/>
                  </a:moveTo>
                  <a:lnTo>
                    <a:pt x="443" y="159"/>
                  </a:lnTo>
                  <a:lnTo>
                    <a:pt x="443" y="179"/>
                  </a:lnTo>
                  <a:cubicBezTo>
                    <a:pt x="443" y="179"/>
                    <a:pt x="462" y="179"/>
                    <a:pt x="462" y="159"/>
                  </a:cubicBezTo>
                  <a:cubicBezTo>
                    <a:pt x="462" y="159"/>
                    <a:pt x="443" y="159"/>
                    <a:pt x="443" y="140"/>
                  </a:cubicBezTo>
                  <a:lnTo>
                    <a:pt x="265" y="20"/>
                  </a:lnTo>
                  <a:close/>
                  <a:moveTo>
                    <a:pt x="25" y="159"/>
                  </a:moveTo>
                  <a:lnTo>
                    <a:pt x="203" y="299"/>
                  </a:lnTo>
                  <a:lnTo>
                    <a:pt x="222" y="299"/>
                  </a:lnTo>
                  <a:lnTo>
                    <a:pt x="203" y="279"/>
                  </a:lnTo>
                  <a:lnTo>
                    <a:pt x="25" y="159"/>
                  </a:lnTo>
                  <a:close/>
                  <a:moveTo>
                    <a:pt x="443" y="179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1733;p58">
              <a:extLst>
                <a:ext uri="{FF2B5EF4-FFF2-40B4-BE49-F238E27FC236}">
                  <a16:creationId xmlns:a16="http://schemas.microsoft.com/office/drawing/2014/main" id="{10BABA0C-77E2-EE45-8CAB-23B6BBB54042}"/>
                </a:ext>
              </a:extLst>
            </p:cNvPr>
            <p:cNvSpPr/>
            <p:nvPr/>
          </p:nvSpPr>
          <p:spPr>
            <a:xfrm>
              <a:off x="7006036" y="3054337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0"/>
                  </a:lnTo>
                  <a:lnTo>
                    <a:pt x="222" y="280"/>
                  </a:lnTo>
                  <a:lnTo>
                    <a:pt x="419" y="159"/>
                  </a:lnTo>
                  <a:cubicBezTo>
                    <a:pt x="443" y="159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1734;p58">
              <a:extLst>
                <a:ext uri="{FF2B5EF4-FFF2-40B4-BE49-F238E27FC236}">
                  <a16:creationId xmlns:a16="http://schemas.microsoft.com/office/drawing/2014/main" id="{5DAC150E-FDCE-FC27-2B82-127FA4483BF4}"/>
                </a:ext>
              </a:extLst>
            </p:cNvPr>
            <p:cNvSpPr/>
            <p:nvPr/>
          </p:nvSpPr>
          <p:spPr>
            <a:xfrm>
              <a:off x="7006036" y="3054337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443" y="159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80"/>
                  </a:lnTo>
                  <a:lnTo>
                    <a:pt x="203" y="280"/>
                  </a:lnTo>
                  <a:lnTo>
                    <a:pt x="179" y="260"/>
                  </a:ln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1735;p58">
              <a:extLst>
                <a:ext uri="{FF2B5EF4-FFF2-40B4-BE49-F238E27FC236}">
                  <a16:creationId xmlns:a16="http://schemas.microsoft.com/office/drawing/2014/main" id="{5B0CF5C6-725A-CCE9-34A4-E174C06778D9}"/>
                </a:ext>
              </a:extLst>
            </p:cNvPr>
            <p:cNvSpPr/>
            <p:nvPr/>
          </p:nvSpPr>
          <p:spPr>
            <a:xfrm>
              <a:off x="7034432" y="3037136"/>
              <a:ext cx="45087" cy="29108"/>
            </a:xfrm>
            <a:custGeom>
              <a:avLst/>
              <a:gdLst/>
              <a:ahLst/>
              <a:cxnLst/>
              <a:rect l="l" t="t" r="r" b="b"/>
              <a:pathLst>
                <a:path w="443" h="286" extrusionOk="0">
                  <a:moveTo>
                    <a:pt x="227" y="1"/>
                  </a:moveTo>
                  <a:cubicBezTo>
                    <a:pt x="224" y="1"/>
                    <a:pt x="222" y="3"/>
                    <a:pt x="222" y="11"/>
                  </a:cubicBezTo>
                  <a:lnTo>
                    <a:pt x="20" y="107"/>
                  </a:lnTo>
                  <a:cubicBezTo>
                    <a:pt x="1" y="131"/>
                    <a:pt x="1" y="131"/>
                    <a:pt x="20" y="151"/>
                  </a:cubicBezTo>
                  <a:lnTo>
                    <a:pt x="202" y="271"/>
                  </a:lnTo>
                  <a:cubicBezTo>
                    <a:pt x="202" y="280"/>
                    <a:pt x="207" y="285"/>
                    <a:pt x="214" y="285"/>
                  </a:cubicBezTo>
                  <a:cubicBezTo>
                    <a:pt x="222" y="285"/>
                    <a:pt x="231" y="280"/>
                    <a:pt x="241" y="271"/>
                  </a:cubicBezTo>
                  <a:lnTo>
                    <a:pt x="443" y="170"/>
                  </a:lnTo>
                  <a:lnTo>
                    <a:pt x="443" y="131"/>
                  </a:lnTo>
                  <a:lnTo>
                    <a:pt x="260" y="11"/>
                  </a:lnTo>
                  <a:cubicBezTo>
                    <a:pt x="247" y="11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1736;p58">
              <a:extLst>
                <a:ext uri="{FF2B5EF4-FFF2-40B4-BE49-F238E27FC236}">
                  <a16:creationId xmlns:a16="http://schemas.microsoft.com/office/drawing/2014/main" id="{2EBD6A34-38BB-2A9D-E804-ED974AD777C0}"/>
                </a:ext>
              </a:extLst>
            </p:cNvPr>
            <p:cNvSpPr/>
            <p:nvPr/>
          </p:nvSpPr>
          <p:spPr>
            <a:xfrm>
              <a:off x="7034432" y="3035813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41" y="0"/>
                  </a:moveTo>
                  <a:cubicBezTo>
                    <a:pt x="222" y="0"/>
                    <a:pt x="222" y="0"/>
                    <a:pt x="202" y="24"/>
                  </a:cubicBez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64"/>
                    <a:pt x="1" y="164"/>
                    <a:pt x="20" y="164"/>
                  </a:cubicBez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4"/>
                  </a:moveTo>
                  <a:lnTo>
                    <a:pt x="423" y="164"/>
                  </a:lnTo>
                  <a:lnTo>
                    <a:pt x="443" y="164"/>
                  </a:lnTo>
                  <a:lnTo>
                    <a:pt x="443" y="144"/>
                  </a:lnTo>
                  <a:lnTo>
                    <a:pt x="260" y="24"/>
                  </a:lnTo>
                  <a:close/>
                  <a:moveTo>
                    <a:pt x="443" y="164"/>
                  </a:moveTo>
                  <a:lnTo>
                    <a:pt x="423" y="183"/>
                  </a:lnTo>
                  <a:lnTo>
                    <a:pt x="241" y="284"/>
                  </a:lnTo>
                  <a:lnTo>
                    <a:pt x="202" y="284"/>
                  </a:lnTo>
                  <a:lnTo>
                    <a:pt x="20" y="164"/>
                  </a:lnTo>
                  <a:lnTo>
                    <a:pt x="20" y="164"/>
                  </a:lnTo>
                  <a:lnTo>
                    <a:pt x="202" y="303"/>
                  </a:lnTo>
                  <a:lnTo>
                    <a:pt x="241" y="303"/>
                  </a:lnTo>
                  <a:lnTo>
                    <a:pt x="443" y="183"/>
                  </a:lnTo>
                  <a:lnTo>
                    <a:pt x="443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1737;p58">
              <a:extLst>
                <a:ext uri="{FF2B5EF4-FFF2-40B4-BE49-F238E27FC236}">
                  <a16:creationId xmlns:a16="http://schemas.microsoft.com/office/drawing/2014/main" id="{92540F53-4097-8797-0A98-EF25A2B24797}"/>
                </a:ext>
              </a:extLst>
            </p:cNvPr>
            <p:cNvSpPr/>
            <p:nvPr/>
          </p:nvSpPr>
          <p:spPr>
            <a:xfrm>
              <a:off x="7109749" y="3031844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80"/>
                  </a:lnTo>
                  <a:lnTo>
                    <a:pt x="221" y="280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1738;p58">
              <a:extLst>
                <a:ext uri="{FF2B5EF4-FFF2-40B4-BE49-F238E27FC236}">
                  <a16:creationId xmlns:a16="http://schemas.microsoft.com/office/drawing/2014/main" id="{DDE03039-8608-4488-6DA3-DF5FD7A77A1C}"/>
                </a:ext>
              </a:extLst>
            </p:cNvPr>
            <p:cNvSpPr/>
            <p:nvPr/>
          </p:nvSpPr>
          <p:spPr>
            <a:xfrm>
              <a:off x="7109749" y="3031844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cubicBezTo>
                    <a:pt x="221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423" y="159"/>
                  </a:lnTo>
                  <a:cubicBezTo>
                    <a:pt x="442" y="159"/>
                    <a:pt x="442" y="159"/>
                    <a:pt x="442" y="140"/>
                  </a:cubicBezTo>
                  <a:lnTo>
                    <a:pt x="423" y="121"/>
                  </a:lnTo>
                  <a:lnTo>
                    <a:pt x="241" y="1"/>
                  </a:lnTo>
                  <a:close/>
                  <a:moveTo>
                    <a:pt x="0" y="140"/>
                  </a:moveTo>
                  <a:lnTo>
                    <a:pt x="183" y="280"/>
                  </a:lnTo>
                  <a:lnTo>
                    <a:pt x="202" y="280"/>
                  </a:lnTo>
                  <a:lnTo>
                    <a:pt x="183" y="26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1739;p58">
              <a:extLst>
                <a:ext uri="{FF2B5EF4-FFF2-40B4-BE49-F238E27FC236}">
                  <a16:creationId xmlns:a16="http://schemas.microsoft.com/office/drawing/2014/main" id="{5BED2648-3EBC-41CF-8CD4-D88FA6B9BF92}"/>
                </a:ext>
              </a:extLst>
            </p:cNvPr>
            <p:cNvSpPr/>
            <p:nvPr/>
          </p:nvSpPr>
          <p:spPr>
            <a:xfrm>
              <a:off x="7065271" y="3019630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21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1740;p58">
              <a:extLst>
                <a:ext uri="{FF2B5EF4-FFF2-40B4-BE49-F238E27FC236}">
                  <a16:creationId xmlns:a16="http://schemas.microsoft.com/office/drawing/2014/main" id="{0A0F9239-998E-B597-8732-CA789FCF432C}"/>
                </a:ext>
              </a:extLst>
            </p:cNvPr>
            <p:cNvSpPr/>
            <p:nvPr/>
          </p:nvSpPr>
          <p:spPr>
            <a:xfrm>
              <a:off x="7065271" y="3019630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9" y="121"/>
                  </a:lnTo>
                  <a:lnTo>
                    <a:pt x="197" y="20"/>
                  </a:lnTo>
                  <a:lnTo>
                    <a:pt x="240" y="20"/>
                  </a:lnTo>
                  <a:lnTo>
                    <a:pt x="418" y="140"/>
                  </a:lnTo>
                  <a:lnTo>
                    <a:pt x="260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19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178" y="279"/>
                  </a:lnTo>
                  <a:lnTo>
                    <a:pt x="197" y="303"/>
                  </a:lnTo>
                  <a:cubicBezTo>
                    <a:pt x="221" y="303"/>
                    <a:pt x="221" y="279"/>
                    <a:pt x="240" y="279"/>
                  </a:cubicBezTo>
                  <a:lnTo>
                    <a:pt x="418" y="183"/>
                  </a:lnTo>
                  <a:lnTo>
                    <a:pt x="437" y="159"/>
                  </a:lnTo>
                  <a:cubicBezTo>
                    <a:pt x="437" y="140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1741;p58">
              <a:extLst>
                <a:ext uri="{FF2B5EF4-FFF2-40B4-BE49-F238E27FC236}">
                  <a16:creationId xmlns:a16="http://schemas.microsoft.com/office/drawing/2014/main" id="{ABE135C2-26D0-2BEF-6A28-583CBDF5FD78}"/>
                </a:ext>
              </a:extLst>
            </p:cNvPr>
            <p:cNvSpPr/>
            <p:nvPr/>
          </p:nvSpPr>
          <p:spPr>
            <a:xfrm>
              <a:off x="6824664" y="3121409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202" y="283"/>
                  </a:lnTo>
                  <a:lnTo>
                    <a:pt x="241" y="283"/>
                  </a:lnTo>
                  <a:lnTo>
                    <a:pt x="423" y="163"/>
                  </a:lnTo>
                  <a:cubicBezTo>
                    <a:pt x="443" y="163"/>
                    <a:pt x="443" y="144"/>
                    <a:pt x="423" y="14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1742;p58">
              <a:extLst>
                <a:ext uri="{FF2B5EF4-FFF2-40B4-BE49-F238E27FC236}">
                  <a16:creationId xmlns:a16="http://schemas.microsoft.com/office/drawing/2014/main" id="{C1A6F468-3950-B66A-01D2-F4E26C956614}"/>
                </a:ext>
              </a:extLst>
            </p:cNvPr>
            <p:cNvSpPr/>
            <p:nvPr/>
          </p:nvSpPr>
          <p:spPr>
            <a:xfrm>
              <a:off x="6824664" y="3121409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2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44"/>
                    <a:pt x="1" y="144"/>
                    <a:pt x="20" y="144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41" y="0"/>
                  </a:moveTo>
                  <a:lnTo>
                    <a:pt x="423" y="144"/>
                  </a:lnTo>
                  <a:lnTo>
                    <a:pt x="443" y="144"/>
                  </a:lnTo>
                  <a:lnTo>
                    <a:pt x="443" y="120"/>
                  </a:lnTo>
                  <a:lnTo>
                    <a:pt x="260" y="0"/>
                  </a:lnTo>
                  <a:close/>
                  <a:moveTo>
                    <a:pt x="20" y="144"/>
                  </a:moveTo>
                  <a:lnTo>
                    <a:pt x="183" y="283"/>
                  </a:lnTo>
                  <a:lnTo>
                    <a:pt x="222" y="283"/>
                  </a:lnTo>
                  <a:cubicBezTo>
                    <a:pt x="202" y="283"/>
                    <a:pt x="202" y="283"/>
                    <a:pt x="202" y="264"/>
                  </a:cubicBezTo>
                  <a:lnTo>
                    <a:pt x="20" y="144"/>
                  </a:lnTo>
                  <a:close/>
                  <a:moveTo>
                    <a:pt x="443" y="144"/>
                  </a:moveTo>
                  <a:lnTo>
                    <a:pt x="423" y="163"/>
                  </a:lnTo>
                  <a:lnTo>
                    <a:pt x="241" y="264"/>
                  </a:lnTo>
                  <a:lnTo>
                    <a:pt x="222" y="283"/>
                  </a:lnTo>
                  <a:lnTo>
                    <a:pt x="241" y="283"/>
                  </a:lnTo>
                  <a:lnTo>
                    <a:pt x="443" y="163"/>
                  </a:lnTo>
                  <a:lnTo>
                    <a:pt x="443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1743;p58">
              <a:extLst>
                <a:ext uri="{FF2B5EF4-FFF2-40B4-BE49-F238E27FC236}">
                  <a16:creationId xmlns:a16="http://schemas.microsoft.com/office/drawing/2014/main" id="{45805EDC-77AD-16D9-2908-4475CEA6DE96}"/>
                </a:ext>
              </a:extLst>
            </p:cNvPr>
            <p:cNvSpPr/>
            <p:nvPr/>
          </p:nvSpPr>
          <p:spPr>
            <a:xfrm>
              <a:off x="6826598" y="3082733"/>
              <a:ext cx="45087" cy="28905"/>
            </a:xfrm>
            <a:custGeom>
              <a:avLst/>
              <a:gdLst/>
              <a:ahLst/>
              <a:cxnLst/>
              <a:rect l="l" t="t" r="r" b="b"/>
              <a:pathLst>
                <a:path w="443" h="284" extrusionOk="0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1744;p58">
              <a:extLst>
                <a:ext uri="{FF2B5EF4-FFF2-40B4-BE49-F238E27FC236}">
                  <a16:creationId xmlns:a16="http://schemas.microsoft.com/office/drawing/2014/main" id="{99B01CC2-CD78-67F3-4D80-0989EEA86327}"/>
                </a:ext>
              </a:extLst>
            </p:cNvPr>
            <p:cNvSpPr/>
            <p:nvPr/>
          </p:nvSpPr>
          <p:spPr>
            <a:xfrm>
              <a:off x="6824664" y="3082733"/>
              <a:ext cx="47021" cy="30940"/>
            </a:xfrm>
            <a:custGeom>
              <a:avLst/>
              <a:gdLst/>
              <a:ahLst/>
              <a:cxnLst/>
              <a:rect l="l" t="t" r="r" b="b"/>
              <a:pathLst>
                <a:path w="462" h="304" extrusionOk="0">
                  <a:moveTo>
                    <a:pt x="222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64"/>
                  </a:cubicBezTo>
                  <a:lnTo>
                    <a:pt x="202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4"/>
                    <a:pt x="462" y="164"/>
                    <a:pt x="462" y="164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  <a:moveTo>
                    <a:pt x="202" y="284"/>
                  </a:moveTo>
                  <a:lnTo>
                    <a:pt x="222" y="303"/>
                  </a:lnTo>
                  <a:cubicBezTo>
                    <a:pt x="241" y="303"/>
                    <a:pt x="241" y="303"/>
                    <a:pt x="24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1745;p58">
              <a:extLst>
                <a:ext uri="{FF2B5EF4-FFF2-40B4-BE49-F238E27FC236}">
                  <a16:creationId xmlns:a16="http://schemas.microsoft.com/office/drawing/2014/main" id="{96103327-1302-ADB4-4746-5DE3099D0013}"/>
                </a:ext>
              </a:extLst>
            </p:cNvPr>
            <p:cNvSpPr/>
            <p:nvPr/>
          </p:nvSpPr>
          <p:spPr>
            <a:xfrm>
              <a:off x="6855504" y="3103801"/>
              <a:ext cx="44579" cy="29414"/>
            </a:xfrm>
            <a:custGeom>
              <a:avLst/>
              <a:gdLst/>
              <a:ahLst/>
              <a:cxnLst/>
              <a:rect l="l" t="t" r="r" b="b"/>
              <a:pathLst>
                <a:path w="438" h="289" extrusionOk="0">
                  <a:moveTo>
                    <a:pt x="226" y="0"/>
                  </a:moveTo>
                  <a:cubicBezTo>
                    <a:pt x="218" y="0"/>
                    <a:pt x="207" y="5"/>
                    <a:pt x="197" y="15"/>
                  </a:cubicBezTo>
                  <a:lnTo>
                    <a:pt x="0" y="115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88" y="284"/>
                    <a:pt x="197" y="288"/>
                    <a:pt x="204" y="288"/>
                  </a:cubicBezTo>
                  <a:cubicBezTo>
                    <a:pt x="212" y="288"/>
                    <a:pt x="217" y="284"/>
                    <a:pt x="217" y="274"/>
                  </a:cubicBezTo>
                  <a:lnTo>
                    <a:pt x="418" y="173"/>
                  </a:lnTo>
                  <a:cubicBezTo>
                    <a:pt x="437" y="154"/>
                    <a:pt x="437" y="154"/>
                    <a:pt x="418" y="135"/>
                  </a:cubicBezTo>
                  <a:lnTo>
                    <a:pt x="241" y="15"/>
                  </a:lnTo>
                  <a:cubicBezTo>
                    <a:pt x="241" y="5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1746;p58">
              <a:extLst>
                <a:ext uri="{FF2B5EF4-FFF2-40B4-BE49-F238E27FC236}">
                  <a16:creationId xmlns:a16="http://schemas.microsoft.com/office/drawing/2014/main" id="{67B7BC35-1E59-59D4-D684-65890C9537F3}"/>
                </a:ext>
              </a:extLst>
            </p:cNvPr>
            <p:cNvSpPr/>
            <p:nvPr/>
          </p:nvSpPr>
          <p:spPr>
            <a:xfrm>
              <a:off x="6855504" y="3103292"/>
              <a:ext cx="44579" cy="30431"/>
            </a:xfrm>
            <a:custGeom>
              <a:avLst/>
              <a:gdLst/>
              <a:ahLst/>
              <a:cxnLst/>
              <a:rect l="l" t="t" r="r" b="b"/>
              <a:pathLst>
                <a:path w="438" h="299" extrusionOk="0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97" y="20"/>
                  </a:lnTo>
                  <a:lnTo>
                    <a:pt x="241" y="20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0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17" y="279"/>
                  </a:lnTo>
                  <a:lnTo>
                    <a:pt x="178" y="279"/>
                  </a:lnTo>
                  <a:cubicBezTo>
                    <a:pt x="178" y="298"/>
                    <a:pt x="197" y="298"/>
                    <a:pt x="197" y="298"/>
                  </a:cubicBezTo>
                  <a:lnTo>
                    <a:pt x="217" y="298"/>
                  </a:lnTo>
                  <a:lnTo>
                    <a:pt x="418" y="178"/>
                  </a:lnTo>
                  <a:lnTo>
                    <a:pt x="437" y="159"/>
                  </a:lnTo>
                  <a:cubicBezTo>
                    <a:pt x="437" y="159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1747;p58">
              <a:extLst>
                <a:ext uri="{FF2B5EF4-FFF2-40B4-BE49-F238E27FC236}">
                  <a16:creationId xmlns:a16="http://schemas.microsoft.com/office/drawing/2014/main" id="{D7819C15-1062-AADF-6320-DDB8708B41EF}"/>
                </a:ext>
              </a:extLst>
            </p:cNvPr>
            <p:cNvSpPr/>
            <p:nvPr/>
          </p:nvSpPr>
          <p:spPr>
            <a:xfrm>
              <a:off x="6883798" y="3087109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1748;p58">
              <a:extLst>
                <a:ext uri="{FF2B5EF4-FFF2-40B4-BE49-F238E27FC236}">
                  <a16:creationId xmlns:a16="http://schemas.microsoft.com/office/drawing/2014/main" id="{FEA78F24-9245-AA4B-A619-BC85768EA162}"/>
                </a:ext>
              </a:extLst>
            </p:cNvPr>
            <p:cNvSpPr/>
            <p:nvPr/>
          </p:nvSpPr>
          <p:spPr>
            <a:xfrm>
              <a:off x="6883798" y="3087109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3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0" y="20"/>
                  </a:cubicBezTo>
                  <a:lnTo>
                    <a:pt x="419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79" y="279"/>
                  </a:lnTo>
                  <a:lnTo>
                    <a:pt x="203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19" y="159"/>
                  </a:moveTo>
                  <a:lnTo>
                    <a:pt x="241" y="279"/>
                  </a:lnTo>
                  <a:lnTo>
                    <a:pt x="443" y="1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1749;p58">
              <a:extLst>
                <a:ext uri="{FF2B5EF4-FFF2-40B4-BE49-F238E27FC236}">
                  <a16:creationId xmlns:a16="http://schemas.microsoft.com/office/drawing/2014/main" id="{FF42BA84-407A-2144-642B-100752BF72DD}"/>
                </a:ext>
              </a:extLst>
            </p:cNvPr>
            <p:cNvSpPr/>
            <p:nvPr/>
          </p:nvSpPr>
          <p:spPr>
            <a:xfrm>
              <a:off x="6722986" y="3217183"/>
              <a:ext cx="44579" cy="29007"/>
            </a:xfrm>
            <a:custGeom>
              <a:avLst/>
              <a:gdLst/>
              <a:ahLst/>
              <a:cxnLst/>
              <a:rect l="l" t="t" r="r" b="b"/>
              <a:pathLst>
                <a:path w="438" h="285" extrusionOk="0">
                  <a:moveTo>
                    <a:pt x="19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1750;p58">
              <a:extLst>
                <a:ext uri="{FF2B5EF4-FFF2-40B4-BE49-F238E27FC236}">
                  <a16:creationId xmlns:a16="http://schemas.microsoft.com/office/drawing/2014/main" id="{F15BF7B1-06B2-CF39-6EBB-4D019C18BBC2}"/>
                </a:ext>
              </a:extLst>
            </p:cNvPr>
            <p:cNvSpPr/>
            <p:nvPr/>
          </p:nvSpPr>
          <p:spPr>
            <a:xfrm>
              <a:off x="6722986" y="3217183"/>
              <a:ext cx="44579" cy="29007"/>
            </a:xfrm>
            <a:custGeom>
              <a:avLst/>
              <a:gdLst/>
              <a:ahLst/>
              <a:cxnLst/>
              <a:rect l="l" t="t" r="r" b="b"/>
              <a:pathLst>
                <a:path w="438" h="285" extrusionOk="0">
                  <a:moveTo>
                    <a:pt x="197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1" y="1"/>
                    <a:pt x="241" y="1"/>
                    <a:pt x="241" y="20"/>
                  </a:cubicBezTo>
                  <a:lnTo>
                    <a:pt x="418" y="140"/>
                  </a:lnTo>
                  <a:lnTo>
                    <a:pt x="438" y="164"/>
                  </a:lnTo>
                  <a:lnTo>
                    <a:pt x="438" y="140"/>
                  </a:lnTo>
                  <a:lnTo>
                    <a:pt x="260" y="1"/>
                  </a:lnTo>
                  <a:close/>
                  <a:moveTo>
                    <a:pt x="418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20" y="164"/>
                  </a:lnTo>
                  <a:lnTo>
                    <a:pt x="178" y="284"/>
                  </a:lnTo>
                  <a:lnTo>
                    <a:pt x="197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1751;p58">
              <a:extLst>
                <a:ext uri="{FF2B5EF4-FFF2-40B4-BE49-F238E27FC236}">
                  <a16:creationId xmlns:a16="http://schemas.microsoft.com/office/drawing/2014/main" id="{76D9C611-81B7-3B7B-284A-6682E06650EB}"/>
                </a:ext>
              </a:extLst>
            </p:cNvPr>
            <p:cNvSpPr/>
            <p:nvPr/>
          </p:nvSpPr>
          <p:spPr>
            <a:xfrm>
              <a:off x="6753317" y="3237742"/>
              <a:ext cx="77860" cy="52924"/>
            </a:xfrm>
            <a:custGeom>
              <a:avLst/>
              <a:gdLst/>
              <a:ahLst/>
              <a:cxnLst/>
              <a:rect l="l" t="t" r="r" b="b"/>
              <a:pathLst>
                <a:path w="765" h="520" extrusionOk="0">
                  <a:moveTo>
                    <a:pt x="202" y="0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524" y="519"/>
                  </a:lnTo>
                  <a:lnTo>
                    <a:pt x="562" y="519"/>
                  </a:lnTo>
                  <a:lnTo>
                    <a:pt x="740" y="399"/>
                  </a:lnTo>
                  <a:cubicBezTo>
                    <a:pt x="764" y="399"/>
                    <a:pt x="764" y="380"/>
                    <a:pt x="740" y="38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1752;p58">
              <a:extLst>
                <a:ext uri="{FF2B5EF4-FFF2-40B4-BE49-F238E27FC236}">
                  <a16:creationId xmlns:a16="http://schemas.microsoft.com/office/drawing/2014/main" id="{788E0FBC-6ECF-1EC8-B849-114A67BAD424}"/>
                </a:ext>
              </a:extLst>
            </p:cNvPr>
            <p:cNvSpPr/>
            <p:nvPr/>
          </p:nvSpPr>
          <p:spPr>
            <a:xfrm>
              <a:off x="6753317" y="3237742"/>
              <a:ext cx="77860" cy="52924"/>
            </a:xfrm>
            <a:custGeom>
              <a:avLst/>
              <a:gdLst/>
              <a:ahLst/>
              <a:cxnLst/>
              <a:rect l="l" t="t" r="r" b="b"/>
              <a:pathLst>
                <a:path w="765" h="520" extrusionOk="0">
                  <a:moveTo>
                    <a:pt x="202" y="0"/>
                  </a:moveTo>
                  <a:lnTo>
                    <a:pt x="0" y="121"/>
                  </a:lnTo>
                  <a:lnTo>
                    <a:pt x="19" y="121"/>
                  </a:lnTo>
                  <a:lnTo>
                    <a:pt x="202" y="20"/>
                  </a:lnTo>
                  <a:lnTo>
                    <a:pt x="221" y="0"/>
                  </a:lnTo>
                  <a:close/>
                  <a:moveTo>
                    <a:pt x="221" y="0"/>
                  </a:moveTo>
                  <a:cubicBezTo>
                    <a:pt x="221" y="0"/>
                    <a:pt x="240" y="0"/>
                    <a:pt x="240" y="20"/>
                  </a:cubicBezTo>
                  <a:lnTo>
                    <a:pt x="740" y="380"/>
                  </a:lnTo>
                  <a:lnTo>
                    <a:pt x="764" y="399"/>
                  </a:lnTo>
                  <a:lnTo>
                    <a:pt x="764" y="380"/>
                  </a:lnTo>
                  <a:lnTo>
                    <a:pt x="240" y="0"/>
                  </a:lnTo>
                  <a:close/>
                  <a:moveTo>
                    <a:pt x="0" y="121"/>
                  </a:moveTo>
                  <a:lnTo>
                    <a:pt x="0" y="140"/>
                  </a:lnTo>
                  <a:lnTo>
                    <a:pt x="524" y="519"/>
                  </a:lnTo>
                  <a:lnTo>
                    <a:pt x="543" y="519"/>
                  </a:lnTo>
                  <a:cubicBezTo>
                    <a:pt x="543" y="519"/>
                    <a:pt x="524" y="519"/>
                    <a:pt x="524" y="500"/>
                  </a:cubicBezTo>
                  <a:lnTo>
                    <a:pt x="19" y="140"/>
                  </a:lnTo>
                  <a:lnTo>
                    <a:pt x="0" y="121"/>
                  </a:lnTo>
                  <a:close/>
                  <a:moveTo>
                    <a:pt x="740" y="399"/>
                  </a:moveTo>
                  <a:lnTo>
                    <a:pt x="562" y="519"/>
                  </a:lnTo>
                  <a:lnTo>
                    <a:pt x="764" y="418"/>
                  </a:lnTo>
                  <a:lnTo>
                    <a:pt x="764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1753;p58">
              <a:extLst>
                <a:ext uri="{FF2B5EF4-FFF2-40B4-BE49-F238E27FC236}">
                  <a16:creationId xmlns:a16="http://schemas.microsoft.com/office/drawing/2014/main" id="{31182120-278D-ED24-7346-6F9680684716}"/>
                </a:ext>
              </a:extLst>
            </p:cNvPr>
            <p:cNvSpPr/>
            <p:nvPr/>
          </p:nvSpPr>
          <p:spPr>
            <a:xfrm>
              <a:off x="6782120" y="3221559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8" y="280"/>
                  </a:lnTo>
                  <a:lnTo>
                    <a:pt x="217" y="280"/>
                  </a:lnTo>
                  <a:lnTo>
                    <a:pt x="419" y="159"/>
                  </a:lnTo>
                  <a:cubicBezTo>
                    <a:pt x="438" y="159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1754;p58">
              <a:extLst>
                <a:ext uri="{FF2B5EF4-FFF2-40B4-BE49-F238E27FC236}">
                  <a16:creationId xmlns:a16="http://schemas.microsoft.com/office/drawing/2014/main" id="{09EAE0D2-E00B-9480-D00A-202F4FA84C08}"/>
                </a:ext>
              </a:extLst>
            </p:cNvPr>
            <p:cNvSpPr/>
            <p:nvPr/>
          </p:nvSpPr>
          <p:spPr>
            <a:xfrm>
              <a:off x="6782120" y="3221559"/>
              <a:ext cx="44579" cy="28498"/>
            </a:xfrm>
            <a:custGeom>
              <a:avLst/>
              <a:gdLst/>
              <a:ahLst/>
              <a:cxnLst/>
              <a:rect l="l" t="t" r="r" b="b"/>
              <a:pathLst>
                <a:path w="438" h="280" extrusionOk="0">
                  <a:moveTo>
                    <a:pt x="198" y="1"/>
                  </a:moveTo>
                  <a:lnTo>
                    <a:pt x="1" y="97"/>
                  </a:lnTo>
                  <a:lnTo>
                    <a:pt x="1" y="121"/>
                  </a:lnTo>
                  <a:lnTo>
                    <a:pt x="198" y="1"/>
                  </a:lnTo>
                  <a:close/>
                  <a:moveTo>
                    <a:pt x="217" y="1"/>
                  </a:moveTo>
                  <a:cubicBezTo>
                    <a:pt x="217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59"/>
                  </a:lnTo>
                  <a:cubicBezTo>
                    <a:pt x="438" y="159"/>
                    <a:pt x="438" y="159"/>
                    <a:pt x="438" y="140"/>
                  </a:cubicBezTo>
                  <a:lnTo>
                    <a:pt x="419" y="121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78" y="280"/>
                  </a:lnTo>
                  <a:lnTo>
                    <a:pt x="198" y="280"/>
                  </a:lnTo>
                  <a:lnTo>
                    <a:pt x="178" y="260"/>
                  </a:lnTo>
                  <a:lnTo>
                    <a:pt x="1" y="140"/>
                  </a:lnTo>
                  <a:close/>
                  <a:moveTo>
                    <a:pt x="419" y="159"/>
                  </a:moveTo>
                  <a:lnTo>
                    <a:pt x="217" y="260"/>
                  </a:lnTo>
                  <a:lnTo>
                    <a:pt x="198" y="280"/>
                  </a:lnTo>
                  <a:lnTo>
                    <a:pt x="217" y="280"/>
                  </a:lnTo>
                  <a:lnTo>
                    <a:pt x="4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1755;p58">
              <a:extLst>
                <a:ext uri="{FF2B5EF4-FFF2-40B4-BE49-F238E27FC236}">
                  <a16:creationId xmlns:a16="http://schemas.microsoft.com/office/drawing/2014/main" id="{8107D130-41F9-103A-2F78-1CE7E7B96FA8}"/>
                </a:ext>
              </a:extLst>
            </p:cNvPr>
            <p:cNvSpPr/>
            <p:nvPr/>
          </p:nvSpPr>
          <p:spPr>
            <a:xfrm>
              <a:off x="6810517" y="3241610"/>
              <a:ext cx="48955" cy="32365"/>
            </a:xfrm>
            <a:custGeom>
              <a:avLst/>
              <a:gdLst/>
              <a:ahLst/>
              <a:cxnLst/>
              <a:rect l="l" t="t" r="r" b="b"/>
              <a:pathLst>
                <a:path w="481" h="318" extrusionOk="0">
                  <a:moveTo>
                    <a:pt x="202" y="1"/>
                  </a:moveTo>
                  <a:lnTo>
                    <a:pt x="20" y="102"/>
                  </a:lnTo>
                  <a:cubicBezTo>
                    <a:pt x="0" y="121"/>
                    <a:pt x="0" y="121"/>
                    <a:pt x="20" y="140"/>
                  </a:cubicBezTo>
                  <a:lnTo>
                    <a:pt x="241" y="303"/>
                  </a:lnTo>
                  <a:cubicBezTo>
                    <a:pt x="250" y="313"/>
                    <a:pt x="260" y="318"/>
                    <a:pt x="267" y="318"/>
                  </a:cubicBezTo>
                  <a:cubicBezTo>
                    <a:pt x="274" y="318"/>
                    <a:pt x="279" y="313"/>
                    <a:pt x="279" y="303"/>
                  </a:cubicBezTo>
                  <a:lnTo>
                    <a:pt x="481" y="203"/>
                  </a:lnTo>
                  <a:lnTo>
                    <a:pt x="481" y="16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1756;p58">
              <a:extLst>
                <a:ext uri="{FF2B5EF4-FFF2-40B4-BE49-F238E27FC236}">
                  <a16:creationId xmlns:a16="http://schemas.microsoft.com/office/drawing/2014/main" id="{3109D122-218D-C404-3B10-C8ED47D6DC3B}"/>
                </a:ext>
              </a:extLst>
            </p:cNvPr>
            <p:cNvSpPr/>
            <p:nvPr/>
          </p:nvSpPr>
          <p:spPr>
            <a:xfrm>
              <a:off x="6810517" y="3241610"/>
              <a:ext cx="48955" cy="32874"/>
            </a:xfrm>
            <a:custGeom>
              <a:avLst/>
              <a:gdLst/>
              <a:ahLst/>
              <a:cxnLst/>
              <a:rect l="l" t="t" r="r" b="b"/>
              <a:pathLst>
                <a:path w="481" h="323" extrusionOk="0">
                  <a:moveTo>
                    <a:pt x="202" y="1"/>
                  </a:moveTo>
                  <a:lnTo>
                    <a:pt x="20" y="102"/>
                  </a:lnTo>
                  <a:cubicBezTo>
                    <a:pt x="0" y="102"/>
                    <a:pt x="0" y="121"/>
                    <a:pt x="0" y="121"/>
                  </a:cubicBez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02" y="1"/>
                  </a:lnTo>
                  <a:close/>
                  <a:moveTo>
                    <a:pt x="241" y="1"/>
                  </a:moveTo>
                  <a:lnTo>
                    <a:pt x="462" y="183"/>
                  </a:lnTo>
                  <a:lnTo>
                    <a:pt x="481" y="183"/>
                  </a:lnTo>
                  <a:lnTo>
                    <a:pt x="481" y="164"/>
                  </a:lnTo>
                  <a:lnTo>
                    <a:pt x="260" y="1"/>
                  </a:lnTo>
                  <a:close/>
                  <a:moveTo>
                    <a:pt x="481" y="183"/>
                  </a:moveTo>
                  <a:lnTo>
                    <a:pt x="462" y="203"/>
                  </a:lnTo>
                  <a:lnTo>
                    <a:pt x="279" y="303"/>
                  </a:lnTo>
                  <a:lnTo>
                    <a:pt x="241" y="303"/>
                  </a:lnTo>
                  <a:cubicBezTo>
                    <a:pt x="241" y="323"/>
                    <a:pt x="260" y="323"/>
                    <a:pt x="260" y="323"/>
                  </a:cubicBezTo>
                  <a:lnTo>
                    <a:pt x="279" y="323"/>
                  </a:lnTo>
                  <a:lnTo>
                    <a:pt x="481" y="203"/>
                  </a:lnTo>
                  <a:lnTo>
                    <a:pt x="481" y="1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1757;p58">
              <a:extLst>
                <a:ext uri="{FF2B5EF4-FFF2-40B4-BE49-F238E27FC236}">
                  <a16:creationId xmlns:a16="http://schemas.microsoft.com/office/drawing/2014/main" id="{612A5BA8-E833-F004-0290-625F77535144}"/>
                </a:ext>
              </a:extLst>
            </p:cNvPr>
            <p:cNvSpPr/>
            <p:nvPr/>
          </p:nvSpPr>
          <p:spPr>
            <a:xfrm>
              <a:off x="6840847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1758;p58">
              <a:extLst>
                <a:ext uri="{FF2B5EF4-FFF2-40B4-BE49-F238E27FC236}">
                  <a16:creationId xmlns:a16="http://schemas.microsoft.com/office/drawing/2014/main" id="{A5D71163-5345-5BE8-34EB-E9B442757232}"/>
                </a:ext>
              </a:extLst>
            </p:cNvPr>
            <p:cNvSpPr/>
            <p:nvPr/>
          </p:nvSpPr>
          <p:spPr>
            <a:xfrm>
              <a:off x="6840847" y="3186853"/>
              <a:ext cx="45087" cy="28498"/>
            </a:xfrm>
            <a:custGeom>
              <a:avLst/>
              <a:gdLst/>
              <a:ahLst/>
              <a:cxnLst/>
              <a:rect l="l" t="t" r="r" b="b"/>
              <a:pathLst>
                <a:path w="443" h="280" extrusionOk="0">
                  <a:moveTo>
                    <a:pt x="221" y="1"/>
                  </a:moveTo>
                  <a:lnTo>
                    <a:pt x="240" y="20"/>
                  </a:lnTo>
                  <a:lnTo>
                    <a:pt x="423" y="140"/>
                  </a:lnTo>
                  <a:lnTo>
                    <a:pt x="423" y="140"/>
                  </a:lnTo>
                  <a:lnTo>
                    <a:pt x="264" y="1"/>
                  </a:lnTo>
                  <a:close/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24" y="121"/>
                  </a:lnTo>
                  <a:lnTo>
                    <a:pt x="202" y="20"/>
                  </a:lnTo>
                  <a:lnTo>
                    <a:pt x="221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83" y="279"/>
                  </a:lnTo>
                  <a:lnTo>
                    <a:pt x="24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1" y="279"/>
                  </a:lnTo>
                  <a:lnTo>
                    <a:pt x="240" y="279"/>
                  </a:lnTo>
                  <a:lnTo>
                    <a:pt x="423" y="179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1759;p58">
              <a:extLst>
                <a:ext uri="{FF2B5EF4-FFF2-40B4-BE49-F238E27FC236}">
                  <a16:creationId xmlns:a16="http://schemas.microsoft.com/office/drawing/2014/main" id="{BD08CBCB-6597-BA99-E07F-6F2BFD724A21}"/>
                </a:ext>
              </a:extLst>
            </p:cNvPr>
            <p:cNvSpPr/>
            <p:nvPr/>
          </p:nvSpPr>
          <p:spPr>
            <a:xfrm>
              <a:off x="6810517" y="3203545"/>
              <a:ext cx="45087" cy="29719"/>
            </a:xfrm>
            <a:custGeom>
              <a:avLst/>
              <a:gdLst/>
              <a:ahLst/>
              <a:cxnLst/>
              <a:rect l="l" t="t" r="r" b="b"/>
              <a:pathLst>
                <a:path w="443" h="292" extrusionOk="0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202" y="274"/>
                  </a:lnTo>
                  <a:cubicBezTo>
                    <a:pt x="202" y="286"/>
                    <a:pt x="207" y="292"/>
                    <a:pt x="214" y="292"/>
                  </a:cubicBezTo>
                  <a:cubicBezTo>
                    <a:pt x="221" y="292"/>
                    <a:pt x="231" y="286"/>
                    <a:pt x="241" y="274"/>
                  </a:cubicBezTo>
                  <a:lnTo>
                    <a:pt x="442" y="178"/>
                  </a:lnTo>
                  <a:lnTo>
                    <a:pt x="442" y="135"/>
                  </a:ln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1760;p58">
              <a:extLst>
                <a:ext uri="{FF2B5EF4-FFF2-40B4-BE49-F238E27FC236}">
                  <a16:creationId xmlns:a16="http://schemas.microsoft.com/office/drawing/2014/main" id="{3E6E933F-6D2E-9891-539D-F01AC75B0414}"/>
                </a:ext>
              </a:extLst>
            </p:cNvPr>
            <p:cNvSpPr/>
            <p:nvPr/>
          </p:nvSpPr>
          <p:spPr>
            <a:xfrm>
              <a:off x="6810517" y="3203036"/>
              <a:ext cx="45087" cy="30839"/>
            </a:xfrm>
            <a:custGeom>
              <a:avLst/>
              <a:gdLst/>
              <a:ahLst/>
              <a:cxnLst/>
              <a:rect l="l" t="t" r="r" b="b"/>
              <a:pathLst>
                <a:path w="443" h="303" extrusionOk="0">
                  <a:moveTo>
                    <a:pt x="202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0"/>
                  </a:moveTo>
                  <a:lnTo>
                    <a:pt x="418" y="15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79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1" y="303"/>
                  </a:lnTo>
                  <a:lnTo>
                    <a:pt x="442" y="183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1761;p58">
              <a:extLst>
                <a:ext uri="{FF2B5EF4-FFF2-40B4-BE49-F238E27FC236}">
                  <a16:creationId xmlns:a16="http://schemas.microsoft.com/office/drawing/2014/main" id="{124E98C8-DE0B-8AF3-0024-F0DA935F3B7F}"/>
                </a:ext>
              </a:extLst>
            </p:cNvPr>
            <p:cNvSpPr/>
            <p:nvPr/>
          </p:nvSpPr>
          <p:spPr>
            <a:xfrm>
              <a:off x="6840847" y="3206903"/>
              <a:ext cx="77860" cy="49057"/>
            </a:xfrm>
            <a:custGeom>
              <a:avLst/>
              <a:gdLst/>
              <a:ahLst/>
              <a:cxnLst/>
              <a:rect l="l" t="t" r="r" b="b"/>
              <a:pathLst>
                <a:path w="765" h="482" extrusionOk="0">
                  <a:moveTo>
                    <a:pt x="481" y="1"/>
                  </a:moveTo>
                  <a:lnTo>
                    <a:pt x="0" y="284"/>
                  </a:lnTo>
                  <a:lnTo>
                    <a:pt x="0" y="323"/>
                  </a:lnTo>
                  <a:lnTo>
                    <a:pt x="221" y="481"/>
                  </a:lnTo>
                  <a:lnTo>
                    <a:pt x="284" y="481"/>
                  </a:lnTo>
                  <a:lnTo>
                    <a:pt x="764" y="203"/>
                  </a:lnTo>
                  <a:lnTo>
                    <a:pt x="764" y="18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1762;p58">
              <a:extLst>
                <a:ext uri="{FF2B5EF4-FFF2-40B4-BE49-F238E27FC236}">
                  <a16:creationId xmlns:a16="http://schemas.microsoft.com/office/drawing/2014/main" id="{90C4A9DD-B2C6-2971-2B2C-86AB85306040}"/>
                </a:ext>
              </a:extLst>
            </p:cNvPr>
            <p:cNvSpPr/>
            <p:nvPr/>
          </p:nvSpPr>
          <p:spPr>
            <a:xfrm>
              <a:off x="6838812" y="3206903"/>
              <a:ext cx="81829" cy="49057"/>
            </a:xfrm>
            <a:custGeom>
              <a:avLst/>
              <a:gdLst/>
              <a:ahLst/>
              <a:cxnLst/>
              <a:rect l="l" t="t" r="r" b="b"/>
              <a:pathLst>
                <a:path w="804" h="482" extrusionOk="0">
                  <a:moveTo>
                    <a:pt x="525" y="1"/>
                  </a:moveTo>
                  <a:cubicBezTo>
                    <a:pt x="544" y="1"/>
                    <a:pt x="544" y="1"/>
                    <a:pt x="544" y="25"/>
                  </a:cubicBezTo>
                  <a:lnTo>
                    <a:pt x="784" y="183"/>
                  </a:lnTo>
                  <a:lnTo>
                    <a:pt x="784" y="203"/>
                  </a:lnTo>
                  <a:cubicBezTo>
                    <a:pt x="784" y="203"/>
                    <a:pt x="803" y="203"/>
                    <a:pt x="803" y="183"/>
                  </a:cubicBezTo>
                  <a:cubicBezTo>
                    <a:pt x="803" y="183"/>
                    <a:pt x="784" y="183"/>
                    <a:pt x="784" y="164"/>
                  </a:cubicBezTo>
                  <a:lnTo>
                    <a:pt x="563" y="1"/>
                  </a:lnTo>
                  <a:close/>
                  <a:moveTo>
                    <a:pt x="501" y="1"/>
                  </a:moveTo>
                  <a:lnTo>
                    <a:pt x="20" y="284"/>
                  </a:lnTo>
                  <a:lnTo>
                    <a:pt x="525" y="1"/>
                  </a:lnTo>
                  <a:close/>
                  <a:moveTo>
                    <a:pt x="20" y="284"/>
                  </a:moveTo>
                  <a:cubicBezTo>
                    <a:pt x="20" y="284"/>
                    <a:pt x="1" y="284"/>
                    <a:pt x="1" y="303"/>
                  </a:cubicBezTo>
                  <a:lnTo>
                    <a:pt x="20" y="323"/>
                  </a:lnTo>
                  <a:lnTo>
                    <a:pt x="241" y="481"/>
                  </a:lnTo>
                  <a:lnTo>
                    <a:pt x="260" y="481"/>
                  </a:lnTo>
                  <a:lnTo>
                    <a:pt x="20" y="303"/>
                  </a:lnTo>
                  <a:lnTo>
                    <a:pt x="20" y="284"/>
                  </a:lnTo>
                  <a:close/>
                  <a:moveTo>
                    <a:pt x="784" y="203"/>
                  </a:moveTo>
                  <a:lnTo>
                    <a:pt x="284" y="481"/>
                  </a:lnTo>
                  <a:lnTo>
                    <a:pt x="304" y="481"/>
                  </a:lnTo>
                  <a:lnTo>
                    <a:pt x="784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1763;p58">
              <a:extLst>
                <a:ext uri="{FF2B5EF4-FFF2-40B4-BE49-F238E27FC236}">
                  <a16:creationId xmlns:a16="http://schemas.microsoft.com/office/drawing/2014/main" id="{081DCCE7-D630-C093-C591-96D5ACFE2E78}"/>
                </a:ext>
              </a:extLst>
            </p:cNvPr>
            <p:cNvSpPr/>
            <p:nvPr/>
          </p:nvSpPr>
          <p:spPr>
            <a:xfrm>
              <a:off x="6782120" y="3182476"/>
              <a:ext cx="44579" cy="28905"/>
            </a:xfrm>
            <a:custGeom>
              <a:avLst/>
              <a:gdLst/>
              <a:ahLst/>
              <a:cxnLst/>
              <a:rect l="l" t="t" r="r" b="b"/>
              <a:pathLst>
                <a:path w="438" h="284" extrusionOk="0">
                  <a:moveTo>
                    <a:pt x="217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64"/>
                  </a:cubicBezTo>
                  <a:lnTo>
                    <a:pt x="198" y="284"/>
                  </a:lnTo>
                  <a:lnTo>
                    <a:pt x="241" y="284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25"/>
                  </a:lnTo>
                  <a:cubicBezTo>
                    <a:pt x="241" y="1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1764;p58">
              <a:extLst>
                <a:ext uri="{FF2B5EF4-FFF2-40B4-BE49-F238E27FC236}">
                  <a16:creationId xmlns:a16="http://schemas.microsoft.com/office/drawing/2014/main" id="{87AC6C0F-B69B-3F5C-9A75-949231C89B33}"/>
                </a:ext>
              </a:extLst>
            </p:cNvPr>
            <p:cNvSpPr/>
            <p:nvPr/>
          </p:nvSpPr>
          <p:spPr>
            <a:xfrm>
              <a:off x="6782120" y="3182476"/>
              <a:ext cx="44579" cy="30940"/>
            </a:xfrm>
            <a:custGeom>
              <a:avLst/>
              <a:gdLst/>
              <a:ahLst/>
              <a:cxnLst/>
              <a:rect l="l" t="t" r="r" b="b"/>
              <a:pathLst>
                <a:path w="438" h="304" extrusionOk="0">
                  <a:moveTo>
                    <a:pt x="198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17" y="25"/>
                  </a:lnTo>
                  <a:lnTo>
                    <a:pt x="260" y="25"/>
                  </a:lnTo>
                  <a:lnTo>
                    <a:pt x="419" y="145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1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41" y="303"/>
                    <a:pt x="241" y="284"/>
                  </a:cubicBezTo>
                  <a:lnTo>
                    <a:pt x="198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1765;p58">
              <a:extLst>
                <a:ext uri="{FF2B5EF4-FFF2-40B4-BE49-F238E27FC236}">
                  <a16:creationId xmlns:a16="http://schemas.microsoft.com/office/drawing/2014/main" id="{575A7C5D-B998-695A-4D4C-E2EBB0440EBA}"/>
                </a:ext>
              </a:extLst>
            </p:cNvPr>
            <p:cNvSpPr/>
            <p:nvPr/>
          </p:nvSpPr>
          <p:spPr>
            <a:xfrm>
              <a:off x="6991888" y="250483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1766;p58">
              <a:extLst>
                <a:ext uri="{FF2B5EF4-FFF2-40B4-BE49-F238E27FC236}">
                  <a16:creationId xmlns:a16="http://schemas.microsoft.com/office/drawing/2014/main" id="{DCCF065C-A1C5-CF45-52D2-706B3741EF3C}"/>
                </a:ext>
              </a:extLst>
            </p:cNvPr>
            <p:cNvSpPr/>
            <p:nvPr/>
          </p:nvSpPr>
          <p:spPr>
            <a:xfrm>
              <a:off x="6987512" y="2500354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5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4" y="400"/>
                  </a:cubicBezTo>
                  <a:lnTo>
                    <a:pt x="284" y="577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4" y="318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20"/>
                  </a:lnTo>
                  <a:cubicBezTo>
                    <a:pt x="625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1767;p58">
              <a:extLst>
                <a:ext uri="{FF2B5EF4-FFF2-40B4-BE49-F238E27FC236}">
                  <a16:creationId xmlns:a16="http://schemas.microsoft.com/office/drawing/2014/main" id="{7E2A5ACA-70BE-9A72-7FA1-3842DAAB5C5D}"/>
                </a:ext>
              </a:extLst>
            </p:cNvPr>
            <p:cNvSpPr/>
            <p:nvPr/>
          </p:nvSpPr>
          <p:spPr>
            <a:xfrm>
              <a:off x="7063338" y="246422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1768;p58">
              <a:extLst>
                <a:ext uri="{FF2B5EF4-FFF2-40B4-BE49-F238E27FC236}">
                  <a16:creationId xmlns:a16="http://schemas.microsoft.com/office/drawing/2014/main" id="{CE349F28-C8F0-1ABE-1E44-A4499EA51404}"/>
                </a:ext>
              </a:extLst>
            </p:cNvPr>
            <p:cNvSpPr/>
            <p:nvPr/>
          </p:nvSpPr>
          <p:spPr>
            <a:xfrm>
              <a:off x="7058859" y="2459337"/>
              <a:ext cx="94042" cy="61168"/>
            </a:xfrm>
            <a:custGeom>
              <a:avLst/>
              <a:gdLst/>
              <a:ahLst/>
              <a:cxnLst/>
              <a:rect l="l" t="t" r="r" b="b"/>
              <a:pathLst>
                <a:path w="924" h="601" extrusionOk="0">
                  <a:moveTo>
                    <a:pt x="601" y="82"/>
                  </a:moveTo>
                  <a:lnTo>
                    <a:pt x="822" y="260"/>
                  </a:lnTo>
                  <a:lnTo>
                    <a:pt x="84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44" y="82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284"/>
                    <a:pt x="1" y="322"/>
                    <a:pt x="1" y="341"/>
                  </a:cubicBezTo>
                  <a:cubicBezTo>
                    <a:pt x="1" y="380"/>
                    <a:pt x="20" y="404"/>
                    <a:pt x="44" y="404"/>
                  </a:cubicBezTo>
                  <a:lnTo>
                    <a:pt x="284" y="582"/>
                  </a:lnTo>
                  <a:cubicBezTo>
                    <a:pt x="303" y="601"/>
                    <a:pt x="323" y="601"/>
                    <a:pt x="361" y="601"/>
                  </a:cubicBezTo>
                  <a:lnTo>
                    <a:pt x="424" y="601"/>
                  </a:lnTo>
                  <a:lnTo>
                    <a:pt x="885" y="322"/>
                  </a:lnTo>
                  <a:lnTo>
                    <a:pt x="861" y="322"/>
                  </a:lnTo>
                  <a:cubicBezTo>
                    <a:pt x="904" y="322"/>
                    <a:pt x="923" y="303"/>
                    <a:pt x="923" y="260"/>
                  </a:cubicBezTo>
                  <a:cubicBezTo>
                    <a:pt x="923" y="241"/>
                    <a:pt x="904" y="221"/>
                    <a:pt x="885" y="202"/>
                  </a:cubicBezTo>
                  <a:lnTo>
                    <a:pt x="861" y="202"/>
                  </a:lnTo>
                  <a:lnTo>
                    <a:pt x="645" y="20"/>
                  </a:lnTo>
                  <a:cubicBezTo>
                    <a:pt x="62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1769;p58">
              <a:extLst>
                <a:ext uri="{FF2B5EF4-FFF2-40B4-BE49-F238E27FC236}">
                  <a16:creationId xmlns:a16="http://schemas.microsoft.com/office/drawing/2014/main" id="{4F2AC85A-BE6B-21F3-4B6E-EAFFF777A031}"/>
                </a:ext>
              </a:extLst>
            </p:cNvPr>
            <p:cNvSpPr/>
            <p:nvPr/>
          </p:nvSpPr>
          <p:spPr>
            <a:xfrm>
              <a:off x="6284825" y="291205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1770;p58">
              <a:extLst>
                <a:ext uri="{FF2B5EF4-FFF2-40B4-BE49-F238E27FC236}">
                  <a16:creationId xmlns:a16="http://schemas.microsoft.com/office/drawing/2014/main" id="{C98B4933-2B51-8725-AB53-C7D1AE5545A3}"/>
                </a:ext>
              </a:extLst>
            </p:cNvPr>
            <p:cNvSpPr/>
            <p:nvPr/>
          </p:nvSpPr>
          <p:spPr>
            <a:xfrm>
              <a:off x="6282891" y="2907673"/>
              <a:ext cx="91600" cy="63204"/>
            </a:xfrm>
            <a:custGeom>
              <a:avLst/>
              <a:gdLst/>
              <a:ahLst/>
              <a:cxnLst/>
              <a:rect l="l" t="t" r="r" b="b"/>
              <a:pathLst>
                <a:path w="900" h="621" extrusionOk="0">
                  <a:moveTo>
                    <a:pt x="539" y="82"/>
                  </a:moveTo>
                  <a:cubicBezTo>
                    <a:pt x="558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cubicBezTo>
                    <a:pt x="361" y="520"/>
                    <a:pt x="361" y="539"/>
                    <a:pt x="342" y="539"/>
                  </a:cubicBezTo>
                  <a:cubicBezTo>
                    <a:pt x="342" y="539"/>
                    <a:pt x="318" y="520"/>
                    <a:pt x="299" y="520"/>
                  </a:cubicBezTo>
                  <a:lnTo>
                    <a:pt x="78" y="361"/>
                  </a:lnTo>
                  <a:lnTo>
                    <a:pt x="520" y="102"/>
                  </a:lnTo>
                  <a:cubicBezTo>
                    <a:pt x="520" y="82"/>
                    <a:pt x="539" y="82"/>
                    <a:pt x="539" y="82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1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79" y="601"/>
                    <a:pt x="318" y="620"/>
                    <a:pt x="342" y="620"/>
                  </a:cubicBezTo>
                  <a:cubicBezTo>
                    <a:pt x="361" y="620"/>
                    <a:pt x="380" y="601"/>
                    <a:pt x="400" y="601"/>
                  </a:cubicBezTo>
                  <a:lnTo>
                    <a:pt x="861" y="342"/>
                  </a:lnTo>
                  <a:cubicBezTo>
                    <a:pt x="880" y="323"/>
                    <a:pt x="899" y="299"/>
                    <a:pt x="899" y="260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1771;p58">
              <a:extLst>
                <a:ext uri="{FF2B5EF4-FFF2-40B4-BE49-F238E27FC236}">
                  <a16:creationId xmlns:a16="http://schemas.microsoft.com/office/drawing/2014/main" id="{E2C5717A-5253-1520-0F69-BB9A786D8A8A}"/>
                </a:ext>
              </a:extLst>
            </p:cNvPr>
            <p:cNvSpPr/>
            <p:nvPr/>
          </p:nvSpPr>
          <p:spPr>
            <a:xfrm>
              <a:off x="6920541" y="2545340"/>
              <a:ext cx="87630" cy="53739"/>
            </a:xfrm>
            <a:custGeom>
              <a:avLst/>
              <a:gdLst/>
              <a:ahLst/>
              <a:cxnLst/>
              <a:rect l="l" t="t" r="r" b="b"/>
              <a:pathLst>
                <a:path w="861" h="528" extrusionOk="0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1772;p58">
              <a:extLst>
                <a:ext uri="{FF2B5EF4-FFF2-40B4-BE49-F238E27FC236}">
                  <a16:creationId xmlns:a16="http://schemas.microsoft.com/office/drawing/2014/main" id="{FBDCE205-6B1F-29ED-D5C4-7764BC902AA5}"/>
                </a:ext>
              </a:extLst>
            </p:cNvPr>
            <p:cNvSpPr/>
            <p:nvPr/>
          </p:nvSpPr>
          <p:spPr>
            <a:xfrm>
              <a:off x="6918607" y="2540964"/>
              <a:ext cx="91498" cy="61270"/>
            </a:xfrm>
            <a:custGeom>
              <a:avLst/>
              <a:gdLst/>
              <a:ahLst/>
              <a:cxnLst/>
              <a:rect l="l" t="t" r="r" b="b"/>
              <a:pathLst>
                <a:path w="899" h="602" extrusionOk="0">
                  <a:moveTo>
                    <a:pt x="557" y="82"/>
                  </a:moveTo>
                  <a:cubicBezTo>
                    <a:pt x="557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2"/>
                  </a:lnTo>
                  <a:lnTo>
                    <a:pt x="519" y="82"/>
                  </a:lnTo>
                  <a:close/>
                  <a:moveTo>
                    <a:pt x="557" y="1"/>
                  </a:moveTo>
                  <a:cubicBezTo>
                    <a:pt x="519" y="1"/>
                    <a:pt x="500" y="1"/>
                    <a:pt x="480" y="20"/>
                  </a:cubicBezTo>
                  <a:lnTo>
                    <a:pt x="38" y="279"/>
                  </a:lnTo>
                  <a:cubicBezTo>
                    <a:pt x="19" y="299"/>
                    <a:pt x="0" y="323"/>
                    <a:pt x="0" y="342"/>
                  </a:cubicBezTo>
                  <a:cubicBezTo>
                    <a:pt x="0" y="380"/>
                    <a:pt x="19" y="399"/>
                    <a:pt x="38" y="419"/>
                  </a:cubicBezTo>
                  <a:lnTo>
                    <a:pt x="259" y="582"/>
                  </a:lnTo>
                  <a:cubicBezTo>
                    <a:pt x="298" y="601"/>
                    <a:pt x="317" y="601"/>
                    <a:pt x="341" y="601"/>
                  </a:cubicBezTo>
                  <a:lnTo>
                    <a:pt x="418" y="601"/>
                  </a:lnTo>
                  <a:lnTo>
                    <a:pt x="860" y="323"/>
                  </a:lnTo>
                  <a:cubicBezTo>
                    <a:pt x="879" y="323"/>
                    <a:pt x="898" y="299"/>
                    <a:pt x="898" y="260"/>
                  </a:cubicBezTo>
                  <a:cubicBezTo>
                    <a:pt x="898" y="241"/>
                    <a:pt x="879" y="222"/>
                    <a:pt x="860" y="202"/>
                  </a:cubicBezTo>
                  <a:lnTo>
                    <a:pt x="639" y="20"/>
                  </a:lnTo>
                  <a:cubicBezTo>
                    <a:pt x="601" y="1"/>
                    <a:pt x="58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1773;p58">
              <a:extLst>
                <a:ext uri="{FF2B5EF4-FFF2-40B4-BE49-F238E27FC236}">
                  <a16:creationId xmlns:a16="http://schemas.microsoft.com/office/drawing/2014/main" id="{D56710C7-1FA9-574B-EC69-C001CC09F62E}"/>
                </a:ext>
              </a:extLst>
            </p:cNvPr>
            <p:cNvSpPr/>
            <p:nvPr/>
          </p:nvSpPr>
          <p:spPr>
            <a:xfrm>
              <a:off x="6851127" y="2586459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1774;p58">
              <a:extLst>
                <a:ext uri="{FF2B5EF4-FFF2-40B4-BE49-F238E27FC236}">
                  <a16:creationId xmlns:a16="http://schemas.microsoft.com/office/drawing/2014/main" id="{D68B9AA3-42BC-4741-9AFF-83AA9D9017EF}"/>
                </a:ext>
              </a:extLst>
            </p:cNvPr>
            <p:cNvSpPr/>
            <p:nvPr/>
          </p:nvSpPr>
          <p:spPr>
            <a:xfrm>
              <a:off x="6847158" y="2581574"/>
              <a:ext cx="94042" cy="61168"/>
            </a:xfrm>
            <a:custGeom>
              <a:avLst/>
              <a:gdLst/>
              <a:ahLst/>
              <a:cxnLst/>
              <a:rect l="l" t="t" r="r" b="b"/>
              <a:pathLst>
                <a:path w="924" h="601" extrusionOk="0">
                  <a:moveTo>
                    <a:pt x="563" y="82"/>
                  </a:moveTo>
                  <a:cubicBezTo>
                    <a:pt x="582" y="82"/>
                    <a:pt x="582" y="82"/>
                    <a:pt x="601" y="101"/>
                  </a:cubicBezTo>
                  <a:lnTo>
                    <a:pt x="82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39" y="82"/>
                  </a:lnTo>
                  <a:close/>
                  <a:moveTo>
                    <a:pt x="563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9" y="601"/>
                    <a:pt x="323" y="601"/>
                    <a:pt x="361" y="601"/>
                  </a:cubicBezTo>
                  <a:lnTo>
                    <a:pt x="419" y="601"/>
                  </a:lnTo>
                  <a:lnTo>
                    <a:pt x="861" y="322"/>
                  </a:lnTo>
                  <a:cubicBezTo>
                    <a:pt x="899" y="322"/>
                    <a:pt x="923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40" y="20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1775;p58">
              <a:extLst>
                <a:ext uri="{FF2B5EF4-FFF2-40B4-BE49-F238E27FC236}">
                  <a16:creationId xmlns:a16="http://schemas.microsoft.com/office/drawing/2014/main" id="{F8DF7D2A-4B79-D185-269B-4D00725F850E}"/>
                </a:ext>
              </a:extLst>
            </p:cNvPr>
            <p:cNvSpPr/>
            <p:nvPr/>
          </p:nvSpPr>
          <p:spPr>
            <a:xfrm>
              <a:off x="677967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1776;p58">
              <a:extLst>
                <a:ext uri="{FF2B5EF4-FFF2-40B4-BE49-F238E27FC236}">
                  <a16:creationId xmlns:a16="http://schemas.microsoft.com/office/drawing/2014/main" id="{4633044B-E6DF-D029-9EF4-34DECF182357}"/>
                </a:ext>
              </a:extLst>
            </p:cNvPr>
            <p:cNvSpPr/>
            <p:nvPr/>
          </p:nvSpPr>
          <p:spPr>
            <a:xfrm>
              <a:off x="6775810" y="2622590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303" y="601"/>
                    <a:pt x="341" y="601"/>
                    <a:pt x="361" y="601"/>
                  </a:cubicBezTo>
                  <a:lnTo>
                    <a:pt x="423" y="601"/>
                  </a:lnTo>
                  <a:lnTo>
                    <a:pt x="879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79" y="198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1777;p58">
              <a:extLst>
                <a:ext uri="{FF2B5EF4-FFF2-40B4-BE49-F238E27FC236}">
                  <a16:creationId xmlns:a16="http://schemas.microsoft.com/office/drawing/2014/main" id="{59B48E00-0CB9-7D4E-B185-20424BCDD392}"/>
                </a:ext>
              </a:extLst>
            </p:cNvPr>
            <p:cNvSpPr/>
            <p:nvPr/>
          </p:nvSpPr>
          <p:spPr>
            <a:xfrm>
              <a:off x="6708839" y="2667577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1778;p58">
              <a:extLst>
                <a:ext uri="{FF2B5EF4-FFF2-40B4-BE49-F238E27FC236}">
                  <a16:creationId xmlns:a16="http://schemas.microsoft.com/office/drawing/2014/main" id="{7459136A-91AE-D7D0-44C3-0FEF506A7A4B}"/>
                </a:ext>
              </a:extLst>
            </p:cNvPr>
            <p:cNvSpPr/>
            <p:nvPr/>
          </p:nvSpPr>
          <p:spPr>
            <a:xfrm>
              <a:off x="6706396" y="2663200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43" y="82"/>
                  </a:moveTo>
                  <a:cubicBezTo>
                    <a:pt x="562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60" y="519"/>
                  </a:lnTo>
                  <a:lnTo>
                    <a:pt x="322" y="519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5" y="1"/>
                    <a:pt x="480" y="20"/>
                  </a:cubicBezTo>
                  <a:lnTo>
                    <a:pt x="43" y="279"/>
                  </a:lnTo>
                  <a:cubicBezTo>
                    <a:pt x="24" y="299"/>
                    <a:pt x="0" y="323"/>
                    <a:pt x="0" y="342"/>
                  </a:cubicBezTo>
                  <a:cubicBezTo>
                    <a:pt x="0" y="380"/>
                    <a:pt x="0" y="399"/>
                    <a:pt x="43" y="419"/>
                  </a:cubicBezTo>
                  <a:lnTo>
                    <a:pt x="264" y="582"/>
                  </a:lnTo>
                  <a:cubicBezTo>
                    <a:pt x="284" y="601"/>
                    <a:pt x="322" y="601"/>
                    <a:pt x="341" y="601"/>
                  </a:cubicBezTo>
                  <a:lnTo>
                    <a:pt x="404" y="601"/>
                  </a:lnTo>
                  <a:lnTo>
                    <a:pt x="865" y="342"/>
                  </a:lnTo>
                  <a:cubicBezTo>
                    <a:pt x="884" y="323"/>
                    <a:pt x="903" y="299"/>
                    <a:pt x="903" y="260"/>
                  </a:cubicBezTo>
                  <a:cubicBezTo>
                    <a:pt x="903" y="241"/>
                    <a:pt x="884" y="222"/>
                    <a:pt x="865" y="202"/>
                  </a:cubicBezTo>
                  <a:lnTo>
                    <a:pt x="644" y="20"/>
                  </a:lnTo>
                  <a:cubicBezTo>
                    <a:pt x="601" y="20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1779;p58">
              <a:extLst>
                <a:ext uri="{FF2B5EF4-FFF2-40B4-BE49-F238E27FC236}">
                  <a16:creationId xmlns:a16="http://schemas.microsoft.com/office/drawing/2014/main" id="{D52C19AB-2B3B-945F-A684-5EB8464D8516}"/>
                </a:ext>
              </a:extLst>
            </p:cNvPr>
            <p:cNvSpPr/>
            <p:nvPr/>
          </p:nvSpPr>
          <p:spPr>
            <a:xfrm>
              <a:off x="6639324" y="270869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1780;p58">
              <a:extLst>
                <a:ext uri="{FF2B5EF4-FFF2-40B4-BE49-F238E27FC236}">
                  <a16:creationId xmlns:a16="http://schemas.microsoft.com/office/drawing/2014/main" id="{3532E518-93DC-108D-660B-8B70F1E99F8C}"/>
                </a:ext>
              </a:extLst>
            </p:cNvPr>
            <p:cNvSpPr/>
            <p:nvPr/>
          </p:nvSpPr>
          <p:spPr>
            <a:xfrm>
              <a:off x="6635456" y="2703810"/>
              <a:ext cx="91498" cy="61168"/>
            </a:xfrm>
            <a:custGeom>
              <a:avLst/>
              <a:gdLst/>
              <a:ahLst/>
              <a:cxnLst/>
              <a:rect l="l" t="t" r="r" b="b"/>
              <a:pathLst>
                <a:path w="899" h="601" extrusionOk="0">
                  <a:moveTo>
                    <a:pt x="558" y="82"/>
                  </a:moveTo>
                  <a:cubicBezTo>
                    <a:pt x="558" y="82"/>
                    <a:pt x="577" y="82"/>
                    <a:pt x="601" y="101"/>
                  </a:cubicBezTo>
                  <a:lnTo>
                    <a:pt x="817" y="260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77" y="341"/>
                  </a:lnTo>
                  <a:lnTo>
                    <a:pt x="539" y="82"/>
                  </a:lnTo>
                  <a:close/>
                  <a:moveTo>
                    <a:pt x="558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1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18" y="601"/>
                    <a:pt x="361" y="601"/>
                  </a:cubicBezTo>
                  <a:lnTo>
                    <a:pt x="418" y="601"/>
                  </a:lnTo>
                  <a:lnTo>
                    <a:pt x="860" y="341"/>
                  </a:lnTo>
                  <a:cubicBezTo>
                    <a:pt x="899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39" y="20"/>
                  </a:lnTo>
                  <a:cubicBezTo>
                    <a:pt x="620" y="20"/>
                    <a:pt x="577" y="0"/>
                    <a:pt x="5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1781;p58">
              <a:extLst>
                <a:ext uri="{FF2B5EF4-FFF2-40B4-BE49-F238E27FC236}">
                  <a16:creationId xmlns:a16="http://schemas.microsoft.com/office/drawing/2014/main" id="{24E262E7-E087-E124-5533-E51009546685}"/>
                </a:ext>
              </a:extLst>
            </p:cNvPr>
            <p:cNvSpPr/>
            <p:nvPr/>
          </p:nvSpPr>
          <p:spPr>
            <a:xfrm>
              <a:off x="6567976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1782;p58">
              <a:extLst>
                <a:ext uri="{FF2B5EF4-FFF2-40B4-BE49-F238E27FC236}">
                  <a16:creationId xmlns:a16="http://schemas.microsoft.com/office/drawing/2014/main" id="{F48B15E1-F3E0-E75E-6AE8-9266B374CC05}"/>
                </a:ext>
              </a:extLst>
            </p:cNvPr>
            <p:cNvSpPr/>
            <p:nvPr/>
          </p:nvSpPr>
          <p:spPr>
            <a:xfrm>
              <a:off x="6564108" y="2744827"/>
              <a:ext cx="93432" cy="61270"/>
            </a:xfrm>
            <a:custGeom>
              <a:avLst/>
              <a:gdLst/>
              <a:ahLst/>
              <a:cxnLst/>
              <a:rect l="l" t="t" r="r" b="b"/>
              <a:pathLst>
                <a:path w="918" h="602" extrusionOk="0">
                  <a:moveTo>
                    <a:pt x="557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94" y="350"/>
                  </a:lnTo>
                  <a:lnTo>
                    <a:pt x="94" y="350"/>
                  </a:lnTo>
                  <a:lnTo>
                    <a:pt x="538" y="78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7" y="601"/>
                    <a:pt x="360" y="601"/>
                  </a:cubicBezTo>
                  <a:lnTo>
                    <a:pt x="418" y="601"/>
                  </a:lnTo>
                  <a:lnTo>
                    <a:pt x="879" y="337"/>
                  </a:lnTo>
                  <a:cubicBezTo>
                    <a:pt x="898" y="318"/>
                    <a:pt x="918" y="299"/>
                    <a:pt x="918" y="260"/>
                  </a:cubicBezTo>
                  <a:cubicBezTo>
                    <a:pt x="918" y="241"/>
                    <a:pt x="898" y="217"/>
                    <a:pt x="879" y="198"/>
                  </a:cubicBezTo>
                  <a:lnTo>
                    <a:pt x="639" y="20"/>
                  </a:lnTo>
                  <a:cubicBezTo>
                    <a:pt x="620" y="20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1783;p58">
              <a:extLst>
                <a:ext uri="{FF2B5EF4-FFF2-40B4-BE49-F238E27FC236}">
                  <a16:creationId xmlns:a16="http://schemas.microsoft.com/office/drawing/2014/main" id="{E5578EF1-CF12-F9CF-1ED5-6C480638CA7D}"/>
                </a:ext>
              </a:extLst>
            </p:cNvPr>
            <p:cNvSpPr/>
            <p:nvPr/>
          </p:nvSpPr>
          <p:spPr>
            <a:xfrm>
              <a:off x="6496628" y="2789813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1784;p58">
              <a:extLst>
                <a:ext uri="{FF2B5EF4-FFF2-40B4-BE49-F238E27FC236}">
                  <a16:creationId xmlns:a16="http://schemas.microsoft.com/office/drawing/2014/main" id="{2D5BCE67-304A-A945-C001-E255C19B4F6D}"/>
                </a:ext>
              </a:extLst>
            </p:cNvPr>
            <p:cNvSpPr/>
            <p:nvPr/>
          </p:nvSpPr>
          <p:spPr>
            <a:xfrm>
              <a:off x="6494593" y="2785437"/>
              <a:ext cx="92109" cy="61270"/>
            </a:xfrm>
            <a:custGeom>
              <a:avLst/>
              <a:gdLst/>
              <a:ahLst/>
              <a:cxnLst/>
              <a:rect l="l" t="t" r="r" b="b"/>
              <a:pathLst>
                <a:path w="905" h="602" extrusionOk="0">
                  <a:moveTo>
                    <a:pt x="544" y="82"/>
                  </a:moveTo>
                  <a:cubicBezTo>
                    <a:pt x="563" y="82"/>
                    <a:pt x="582" y="8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lnTo>
                    <a:pt x="323" y="520"/>
                  </a:lnTo>
                  <a:lnTo>
                    <a:pt x="97" y="352"/>
                  </a:lnTo>
                  <a:lnTo>
                    <a:pt x="97" y="352"/>
                  </a:lnTo>
                  <a:lnTo>
                    <a:pt x="520" y="82"/>
                  </a:lnTo>
                  <a:close/>
                  <a:moveTo>
                    <a:pt x="544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cubicBezTo>
                    <a:pt x="20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lnTo>
                    <a:pt x="400" y="601"/>
                  </a:lnTo>
                  <a:lnTo>
                    <a:pt x="861" y="342"/>
                  </a:lnTo>
                  <a:cubicBezTo>
                    <a:pt x="880" y="323"/>
                    <a:pt x="904" y="299"/>
                    <a:pt x="904" y="260"/>
                  </a:cubicBezTo>
                  <a:cubicBezTo>
                    <a:pt x="904" y="241"/>
                    <a:pt x="880" y="222"/>
                    <a:pt x="861" y="202"/>
                  </a:cubicBezTo>
                  <a:lnTo>
                    <a:pt x="640" y="20"/>
                  </a:lnTo>
                  <a:lnTo>
                    <a:pt x="621" y="20"/>
                  </a:lnTo>
                  <a:cubicBezTo>
                    <a:pt x="601" y="20"/>
                    <a:pt x="582" y="1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1785;p58">
              <a:extLst>
                <a:ext uri="{FF2B5EF4-FFF2-40B4-BE49-F238E27FC236}">
                  <a16:creationId xmlns:a16="http://schemas.microsoft.com/office/drawing/2014/main" id="{867FECE3-3F0B-B897-C86A-A2D5B76ED2C7}"/>
                </a:ext>
              </a:extLst>
            </p:cNvPr>
            <p:cNvSpPr/>
            <p:nvPr/>
          </p:nvSpPr>
          <p:spPr>
            <a:xfrm>
              <a:off x="6427622" y="28309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1786;p58">
              <a:extLst>
                <a:ext uri="{FF2B5EF4-FFF2-40B4-BE49-F238E27FC236}">
                  <a16:creationId xmlns:a16="http://schemas.microsoft.com/office/drawing/2014/main" id="{CDBAA8D8-60C5-9DCC-4437-5E957BC89ABD}"/>
                </a:ext>
              </a:extLst>
            </p:cNvPr>
            <p:cNvSpPr/>
            <p:nvPr/>
          </p:nvSpPr>
          <p:spPr>
            <a:xfrm>
              <a:off x="6423245" y="2826047"/>
              <a:ext cx="92007" cy="63204"/>
            </a:xfrm>
            <a:custGeom>
              <a:avLst/>
              <a:gdLst/>
              <a:ahLst/>
              <a:cxnLst/>
              <a:rect l="l" t="t" r="r" b="b"/>
              <a:pathLst>
                <a:path w="904" h="621" extrusionOk="0">
                  <a:moveTo>
                    <a:pt x="563" y="82"/>
                  </a:moveTo>
                  <a:cubicBezTo>
                    <a:pt x="563" y="82"/>
                    <a:pt x="582" y="82"/>
                    <a:pt x="582" y="101"/>
                  </a:cubicBez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2" y="543"/>
                    <a:pt x="322" y="524"/>
                    <a:pt x="322" y="524"/>
                  </a:cubicBezTo>
                  <a:lnTo>
                    <a:pt x="96" y="352"/>
                  </a:lnTo>
                  <a:lnTo>
                    <a:pt x="96" y="352"/>
                  </a:lnTo>
                  <a:lnTo>
                    <a:pt x="543" y="82"/>
                  </a:lnTo>
                  <a:close/>
                  <a:moveTo>
                    <a:pt x="563" y="0"/>
                  </a:moveTo>
                  <a:cubicBezTo>
                    <a:pt x="543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44" y="423"/>
                  </a:cubicBezTo>
                  <a:lnTo>
                    <a:pt x="260" y="582"/>
                  </a:lnTo>
                  <a:cubicBezTo>
                    <a:pt x="303" y="601"/>
                    <a:pt x="322" y="601"/>
                    <a:pt x="361" y="620"/>
                  </a:cubicBezTo>
                  <a:cubicBezTo>
                    <a:pt x="380" y="620"/>
                    <a:pt x="404" y="601"/>
                    <a:pt x="423" y="601"/>
                  </a:cubicBezTo>
                  <a:lnTo>
                    <a:pt x="860" y="341"/>
                  </a:lnTo>
                  <a:cubicBezTo>
                    <a:pt x="884" y="322"/>
                    <a:pt x="904" y="303"/>
                    <a:pt x="904" y="260"/>
                  </a:cubicBezTo>
                  <a:cubicBezTo>
                    <a:pt x="904" y="241"/>
                    <a:pt x="904" y="221"/>
                    <a:pt x="884" y="202"/>
                  </a:cubicBezTo>
                  <a:lnTo>
                    <a:pt x="644" y="44"/>
                  </a:lnTo>
                  <a:cubicBezTo>
                    <a:pt x="620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1787;p58">
              <a:extLst>
                <a:ext uri="{FF2B5EF4-FFF2-40B4-BE49-F238E27FC236}">
                  <a16:creationId xmlns:a16="http://schemas.microsoft.com/office/drawing/2014/main" id="{4982573E-2316-FA45-75BC-9D9242740A73}"/>
                </a:ext>
              </a:extLst>
            </p:cNvPr>
            <p:cNvSpPr/>
            <p:nvPr/>
          </p:nvSpPr>
          <p:spPr>
            <a:xfrm>
              <a:off x="6356274" y="287154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1788;p58">
              <a:extLst>
                <a:ext uri="{FF2B5EF4-FFF2-40B4-BE49-F238E27FC236}">
                  <a16:creationId xmlns:a16="http://schemas.microsoft.com/office/drawing/2014/main" id="{38274FEE-33B4-1219-85DF-3BB22D51A212}"/>
                </a:ext>
              </a:extLst>
            </p:cNvPr>
            <p:cNvSpPr/>
            <p:nvPr/>
          </p:nvSpPr>
          <p:spPr>
            <a:xfrm>
              <a:off x="6351898" y="2867063"/>
              <a:ext cx="93941" cy="63204"/>
            </a:xfrm>
            <a:custGeom>
              <a:avLst/>
              <a:gdLst/>
              <a:ahLst/>
              <a:cxnLst/>
              <a:rect l="l" t="t" r="r" b="b"/>
              <a:pathLst>
                <a:path w="923" h="621" extrusionOk="0">
                  <a:moveTo>
                    <a:pt x="562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4" y="520"/>
                  </a:lnTo>
                  <a:lnTo>
                    <a:pt x="360" y="539"/>
                  </a:lnTo>
                  <a:cubicBezTo>
                    <a:pt x="341" y="539"/>
                    <a:pt x="322" y="520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3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3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0" y="621"/>
                  </a:cubicBezTo>
                  <a:cubicBezTo>
                    <a:pt x="384" y="621"/>
                    <a:pt x="404" y="601"/>
                    <a:pt x="423" y="601"/>
                  </a:cubicBezTo>
                  <a:lnTo>
                    <a:pt x="884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84" y="198"/>
                  </a:cubicBezTo>
                  <a:lnTo>
                    <a:pt x="644" y="39"/>
                  </a:lnTo>
                  <a:lnTo>
                    <a:pt x="644" y="20"/>
                  </a:lnTo>
                  <a:cubicBezTo>
                    <a:pt x="625" y="20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1789;p58">
              <a:extLst>
                <a:ext uri="{FF2B5EF4-FFF2-40B4-BE49-F238E27FC236}">
                  <a16:creationId xmlns:a16="http://schemas.microsoft.com/office/drawing/2014/main" id="{903E79F5-1E6E-4198-AC2B-8852A3F80869}"/>
                </a:ext>
              </a:extLst>
            </p:cNvPr>
            <p:cNvSpPr/>
            <p:nvPr/>
          </p:nvSpPr>
          <p:spPr>
            <a:xfrm>
              <a:off x="6213477" y="2953168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1790;p58">
              <a:extLst>
                <a:ext uri="{FF2B5EF4-FFF2-40B4-BE49-F238E27FC236}">
                  <a16:creationId xmlns:a16="http://schemas.microsoft.com/office/drawing/2014/main" id="{5B9F6B36-496D-7C9F-7A90-F05AE042A16D}"/>
                </a:ext>
              </a:extLst>
            </p:cNvPr>
            <p:cNvSpPr/>
            <p:nvPr/>
          </p:nvSpPr>
          <p:spPr>
            <a:xfrm>
              <a:off x="6211544" y="2948283"/>
              <a:ext cx="91498" cy="63204"/>
            </a:xfrm>
            <a:custGeom>
              <a:avLst/>
              <a:gdLst/>
              <a:ahLst/>
              <a:cxnLst/>
              <a:rect l="l" t="t" r="r" b="b"/>
              <a:pathLst>
                <a:path w="899" h="621" extrusionOk="0">
                  <a:moveTo>
                    <a:pt x="562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1" y="543"/>
                    <a:pt x="322" y="524"/>
                    <a:pt x="322" y="524"/>
                  </a:cubicBezTo>
                  <a:lnTo>
                    <a:pt x="82" y="361"/>
                  </a:lnTo>
                  <a:lnTo>
                    <a:pt x="538" y="101"/>
                  </a:lnTo>
                  <a:cubicBezTo>
                    <a:pt x="538" y="82"/>
                    <a:pt x="538" y="82"/>
                    <a:pt x="562" y="82"/>
                  </a:cubicBezTo>
                  <a:close/>
                  <a:moveTo>
                    <a:pt x="562" y="0"/>
                  </a:moveTo>
                  <a:cubicBezTo>
                    <a:pt x="538" y="0"/>
                    <a:pt x="519" y="2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2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298" y="601"/>
                    <a:pt x="322" y="620"/>
                    <a:pt x="361" y="620"/>
                  </a:cubicBezTo>
                  <a:cubicBezTo>
                    <a:pt x="380" y="620"/>
                    <a:pt x="399" y="601"/>
                    <a:pt x="418" y="601"/>
                  </a:cubicBezTo>
                  <a:lnTo>
                    <a:pt x="860" y="342"/>
                  </a:lnTo>
                  <a:cubicBezTo>
                    <a:pt x="880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60" y="202"/>
                  </a:cubicBezTo>
                  <a:lnTo>
                    <a:pt x="639" y="44"/>
                  </a:lnTo>
                  <a:cubicBezTo>
                    <a:pt x="620" y="2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1791;p58">
              <a:extLst>
                <a:ext uri="{FF2B5EF4-FFF2-40B4-BE49-F238E27FC236}">
                  <a16:creationId xmlns:a16="http://schemas.microsoft.com/office/drawing/2014/main" id="{155C9A88-A80E-3A25-D99D-F6C0009C5D18}"/>
                </a:ext>
              </a:extLst>
            </p:cNvPr>
            <p:cNvSpPr/>
            <p:nvPr/>
          </p:nvSpPr>
          <p:spPr>
            <a:xfrm>
              <a:off x="6144064" y="2993778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1792;p58">
              <a:extLst>
                <a:ext uri="{FF2B5EF4-FFF2-40B4-BE49-F238E27FC236}">
                  <a16:creationId xmlns:a16="http://schemas.microsoft.com/office/drawing/2014/main" id="{575575A5-05DE-92E7-22AA-FADD4179102A}"/>
                </a:ext>
              </a:extLst>
            </p:cNvPr>
            <p:cNvSpPr/>
            <p:nvPr/>
          </p:nvSpPr>
          <p:spPr>
            <a:xfrm>
              <a:off x="6140094" y="2989300"/>
              <a:ext cx="94042" cy="63204"/>
            </a:xfrm>
            <a:custGeom>
              <a:avLst/>
              <a:gdLst/>
              <a:ahLst/>
              <a:cxnLst/>
              <a:rect l="l" t="t" r="r" b="b"/>
              <a:pathLst>
                <a:path w="924" h="621" extrusionOk="0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7"/>
                  </a:lnTo>
                  <a:lnTo>
                    <a:pt x="829" y="267"/>
                  </a:lnTo>
                  <a:lnTo>
                    <a:pt x="381" y="520"/>
                  </a:lnTo>
                  <a:lnTo>
                    <a:pt x="361" y="539"/>
                  </a:lnTo>
                  <a:cubicBezTo>
                    <a:pt x="342" y="539"/>
                    <a:pt x="323" y="520"/>
                    <a:pt x="323" y="520"/>
                  </a:cubicBezTo>
                  <a:lnTo>
                    <a:pt x="83" y="361"/>
                  </a:lnTo>
                  <a:lnTo>
                    <a:pt x="544" y="97"/>
                  </a:lnTo>
                  <a:cubicBezTo>
                    <a:pt x="544" y="78"/>
                    <a:pt x="56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4" y="1"/>
                    <a:pt x="520" y="20"/>
                    <a:pt x="501" y="20"/>
                  </a:cubicBezTo>
                  <a:lnTo>
                    <a:pt x="39" y="280"/>
                  </a:lnTo>
                  <a:cubicBezTo>
                    <a:pt x="20" y="299"/>
                    <a:pt x="1" y="318"/>
                    <a:pt x="1" y="361"/>
                  </a:cubicBezTo>
                  <a:cubicBezTo>
                    <a:pt x="1" y="380"/>
                    <a:pt x="20" y="400"/>
                    <a:pt x="39" y="419"/>
                  </a:cubicBezTo>
                  <a:lnTo>
                    <a:pt x="280" y="577"/>
                  </a:lnTo>
                  <a:cubicBezTo>
                    <a:pt x="304" y="601"/>
                    <a:pt x="323" y="621"/>
                    <a:pt x="361" y="621"/>
                  </a:cubicBezTo>
                  <a:cubicBezTo>
                    <a:pt x="381" y="621"/>
                    <a:pt x="400" y="601"/>
                    <a:pt x="424" y="601"/>
                  </a:cubicBezTo>
                  <a:lnTo>
                    <a:pt x="880" y="337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0" y="198"/>
                  </a:cubicBezTo>
                  <a:lnTo>
                    <a:pt x="640" y="39"/>
                  </a:lnTo>
                  <a:cubicBezTo>
                    <a:pt x="621" y="20"/>
                    <a:pt x="582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1793;p58">
              <a:extLst>
                <a:ext uri="{FF2B5EF4-FFF2-40B4-BE49-F238E27FC236}">
                  <a16:creationId xmlns:a16="http://schemas.microsoft.com/office/drawing/2014/main" id="{A0551D7A-A876-C508-08F8-357F71984D99}"/>
                </a:ext>
              </a:extLst>
            </p:cNvPr>
            <p:cNvSpPr/>
            <p:nvPr/>
          </p:nvSpPr>
          <p:spPr>
            <a:xfrm>
              <a:off x="6991888" y="250483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1794;p58">
              <a:extLst>
                <a:ext uri="{FF2B5EF4-FFF2-40B4-BE49-F238E27FC236}">
                  <a16:creationId xmlns:a16="http://schemas.microsoft.com/office/drawing/2014/main" id="{E4D407DD-E5AE-928E-AB4B-CA520415C069}"/>
                </a:ext>
              </a:extLst>
            </p:cNvPr>
            <p:cNvSpPr/>
            <p:nvPr/>
          </p:nvSpPr>
          <p:spPr>
            <a:xfrm>
              <a:off x="6991888" y="25043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19" y="0"/>
                  </a:moveTo>
                  <a:cubicBezTo>
                    <a:pt x="539" y="0"/>
                    <a:pt x="558" y="20"/>
                    <a:pt x="582" y="20"/>
                  </a:cubicBezTo>
                  <a:cubicBezTo>
                    <a:pt x="558" y="0"/>
                    <a:pt x="539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1" y="519"/>
                  </a:ln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0" y="260"/>
                  </a:lnTo>
                  <a:cubicBezTo>
                    <a:pt x="20" y="279"/>
                    <a:pt x="1" y="279"/>
                    <a:pt x="1" y="298"/>
                  </a:cubicBezTo>
                  <a:cubicBezTo>
                    <a:pt x="1" y="322"/>
                    <a:pt x="20" y="341"/>
                    <a:pt x="20" y="341"/>
                  </a:cubicBezTo>
                  <a:lnTo>
                    <a:pt x="260" y="519"/>
                  </a:lnTo>
                  <a:cubicBezTo>
                    <a:pt x="279" y="519"/>
                    <a:pt x="299" y="538"/>
                    <a:pt x="318" y="538"/>
                  </a:cubicBezTo>
                  <a:cubicBezTo>
                    <a:pt x="342" y="538"/>
                    <a:pt x="361" y="51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298"/>
                  </a:cubicBezTo>
                  <a:cubicBezTo>
                    <a:pt x="20" y="298"/>
                    <a:pt x="20" y="279"/>
                    <a:pt x="39" y="279"/>
                  </a:cubicBezTo>
                  <a:lnTo>
                    <a:pt x="481" y="20"/>
                  </a:lnTo>
                  <a:cubicBezTo>
                    <a:pt x="500" y="0"/>
                    <a:pt x="51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1795;p58">
              <a:extLst>
                <a:ext uri="{FF2B5EF4-FFF2-40B4-BE49-F238E27FC236}">
                  <a16:creationId xmlns:a16="http://schemas.microsoft.com/office/drawing/2014/main" id="{AE553A93-A26C-E85F-6EAA-720F9A9FC56D}"/>
                </a:ext>
              </a:extLst>
            </p:cNvPr>
            <p:cNvSpPr/>
            <p:nvPr/>
          </p:nvSpPr>
          <p:spPr>
            <a:xfrm>
              <a:off x="7063338" y="246422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1796;p58">
              <a:extLst>
                <a:ext uri="{FF2B5EF4-FFF2-40B4-BE49-F238E27FC236}">
                  <a16:creationId xmlns:a16="http://schemas.microsoft.com/office/drawing/2014/main" id="{08FBC5DC-1D11-F8DC-D1FD-7D6A424936CB}"/>
                </a:ext>
              </a:extLst>
            </p:cNvPr>
            <p:cNvSpPr/>
            <p:nvPr/>
          </p:nvSpPr>
          <p:spPr>
            <a:xfrm>
              <a:off x="7063338" y="2463714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19" y="1"/>
                  </a:moveTo>
                  <a:cubicBezTo>
                    <a:pt x="538" y="1"/>
                    <a:pt x="557" y="20"/>
                    <a:pt x="577" y="20"/>
                  </a:cubicBezTo>
                  <a:cubicBezTo>
                    <a:pt x="557" y="1"/>
                    <a:pt x="538" y="1"/>
                    <a:pt x="519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79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1"/>
                    <a:pt x="500" y="1"/>
                    <a:pt x="519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77" y="20"/>
                  </a:move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0" y="519"/>
                  </a:lnTo>
                  <a:lnTo>
                    <a:pt x="360" y="519"/>
                  </a:lnTo>
                  <a:lnTo>
                    <a:pt x="817" y="260"/>
                  </a:lnTo>
                  <a:cubicBezTo>
                    <a:pt x="817" y="260"/>
                    <a:pt x="841" y="241"/>
                    <a:pt x="841" y="217"/>
                  </a:cubicBezTo>
                  <a:cubicBezTo>
                    <a:pt x="841" y="198"/>
                    <a:pt x="817" y="198"/>
                    <a:pt x="817" y="178"/>
                  </a:cubicBezTo>
                  <a:lnTo>
                    <a:pt x="577" y="20"/>
                  </a:lnTo>
                  <a:close/>
                  <a:moveTo>
                    <a:pt x="19" y="337"/>
                  </a:moveTo>
                  <a:lnTo>
                    <a:pt x="259" y="519"/>
                  </a:lnTo>
                  <a:cubicBezTo>
                    <a:pt x="259" y="519"/>
                    <a:pt x="298" y="539"/>
                    <a:pt x="317" y="539"/>
                  </a:cubicBezTo>
                  <a:cubicBezTo>
                    <a:pt x="336" y="539"/>
                    <a:pt x="336" y="519"/>
                    <a:pt x="360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59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1797;p58">
              <a:extLst>
                <a:ext uri="{FF2B5EF4-FFF2-40B4-BE49-F238E27FC236}">
                  <a16:creationId xmlns:a16="http://schemas.microsoft.com/office/drawing/2014/main" id="{D19E2300-355A-9790-7987-BAC9D223B847}"/>
                </a:ext>
              </a:extLst>
            </p:cNvPr>
            <p:cNvSpPr/>
            <p:nvPr/>
          </p:nvSpPr>
          <p:spPr>
            <a:xfrm>
              <a:off x="6284825" y="291205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1798;p58">
              <a:extLst>
                <a:ext uri="{FF2B5EF4-FFF2-40B4-BE49-F238E27FC236}">
                  <a16:creationId xmlns:a16="http://schemas.microsoft.com/office/drawing/2014/main" id="{B44F617D-7C08-0A49-16B7-1CD7894BB181}"/>
                </a:ext>
              </a:extLst>
            </p:cNvPr>
            <p:cNvSpPr/>
            <p:nvPr/>
          </p:nvSpPr>
          <p:spPr>
            <a:xfrm>
              <a:off x="6284825" y="2911643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20" y="0"/>
                  </a:moveTo>
                  <a:cubicBezTo>
                    <a:pt x="520" y="0"/>
                    <a:pt x="501" y="0"/>
                    <a:pt x="481" y="19"/>
                  </a:cubicBezTo>
                  <a:lnTo>
                    <a:pt x="582" y="19"/>
                  </a:lnTo>
                  <a:cubicBezTo>
                    <a:pt x="582" y="0"/>
                    <a:pt x="539" y="0"/>
                    <a:pt x="520" y="0"/>
                  </a:cubicBezTo>
                  <a:close/>
                  <a:moveTo>
                    <a:pt x="582" y="19"/>
                  </a:moveTo>
                  <a:lnTo>
                    <a:pt x="582" y="19"/>
                  </a:lnTo>
                  <a:lnTo>
                    <a:pt x="582" y="19"/>
                  </a:lnTo>
                  <a:close/>
                  <a:moveTo>
                    <a:pt x="582" y="19"/>
                  </a:moveTo>
                  <a:lnTo>
                    <a:pt x="822" y="202"/>
                  </a:lnTo>
                  <a:lnTo>
                    <a:pt x="842" y="221"/>
                  </a:lnTo>
                  <a:cubicBezTo>
                    <a:pt x="842" y="221"/>
                    <a:pt x="842" y="202"/>
                    <a:pt x="822" y="183"/>
                  </a:cubicBezTo>
                  <a:lnTo>
                    <a:pt x="582" y="19"/>
                  </a:lnTo>
                  <a:close/>
                  <a:moveTo>
                    <a:pt x="842" y="221"/>
                  </a:moveTo>
                  <a:cubicBezTo>
                    <a:pt x="842" y="240"/>
                    <a:pt x="822" y="240"/>
                    <a:pt x="822" y="260"/>
                  </a:cubicBezTo>
                  <a:cubicBezTo>
                    <a:pt x="842" y="260"/>
                    <a:pt x="842" y="240"/>
                    <a:pt x="842" y="221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lnTo>
                    <a:pt x="1" y="303"/>
                  </a:lnTo>
                  <a:cubicBezTo>
                    <a:pt x="1" y="322"/>
                    <a:pt x="20" y="341"/>
                    <a:pt x="20" y="341"/>
                  </a:cubicBezTo>
                  <a:lnTo>
                    <a:pt x="260" y="524"/>
                  </a:lnTo>
                  <a:cubicBezTo>
                    <a:pt x="280" y="543"/>
                    <a:pt x="299" y="543"/>
                    <a:pt x="323" y="543"/>
                  </a:cubicBezTo>
                  <a:cubicBezTo>
                    <a:pt x="342" y="543"/>
                    <a:pt x="361" y="543"/>
                    <a:pt x="361" y="524"/>
                  </a:cubicBezTo>
                  <a:lnTo>
                    <a:pt x="323" y="524"/>
                  </a:lnTo>
                  <a:cubicBezTo>
                    <a:pt x="299" y="524"/>
                    <a:pt x="280" y="524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303"/>
                  </a:cubicBezTo>
                  <a:lnTo>
                    <a:pt x="39" y="284"/>
                  </a:lnTo>
                  <a:lnTo>
                    <a:pt x="481" y="19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1799;p58">
              <a:extLst>
                <a:ext uri="{FF2B5EF4-FFF2-40B4-BE49-F238E27FC236}">
                  <a16:creationId xmlns:a16="http://schemas.microsoft.com/office/drawing/2014/main" id="{1FCCDE63-ADD4-6F41-EC12-0A6930340C16}"/>
                </a:ext>
              </a:extLst>
            </p:cNvPr>
            <p:cNvSpPr/>
            <p:nvPr/>
          </p:nvSpPr>
          <p:spPr>
            <a:xfrm>
              <a:off x="6920541" y="2545340"/>
              <a:ext cx="87630" cy="53739"/>
            </a:xfrm>
            <a:custGeom>
              <a:avLst/>
              <a:gdLst/>
              <a:ahLst/>
              <a:cxnLst/>
              <a:rect l="l" t="t" r="r" b="b"/>
              <a:pathLst>
                <a:path w="861" h="528" extrusionOk="0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1800;p58">
              <a:extLst>
                <a:ext uri="{FF2B5EF4-FFF2-40B4-BE49-F238E27FC236}">
                  <a16:creationId xmlns:a16="http://schemas.microsoft.com/office/drawing/2014/main" id="{A4144D59-0FAD-3CBB-0148-C6C50B883EF3}"/>
                </a:ext>
              </a:extLst>
            </p:cNvPr>
            <p:cNvSpPr/>
            <p:nvPr/>
          </p:nvSpPr>
          <p:spPr>
            <a:xfrm>
              <a:off x="6920541" y="2544933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38" y="0"/>
                  </a:moveTo>
                  <a:cubicBezTo>
                    <a:pt x="562" y="0"/>
                    <a:pt x="582" y="19"/>
                    <a:pt x="582" y="19"/>
                  </a:cubicBezTo>
                  <a:lnTo>
                    <a:pt x="822" y="202"/>
                  </a:lnTo>
                  <a:cubicBezTo>
                    <a:pt x="841" y="202"/>
                    <a:pt x="841" y="22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2" y="0"/>
                    <a:pt x="562" y="0"/>
                    <a:pt x="538" y="0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284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cubicBezTo>
                    <a:pt x="500" y="19"/>
                    <a:pt x="519" y="0"/>
                    <a:pt x="538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1" y="240"/>
                    <a:pt x="822" y="240"/>
                  </a:cubicBezTo>
                  <a:lnTo>
                    <a:pt x="361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61" y="524"/>
                    <a:pt x="380" y="524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1801;p58">
              <a:extLst>
                <a:ext uri="{FF2B5EF4-FFF2-40B4-BE49-F238E27FC236}">
                  <a16:creationId xmlns:a16="http://schemas.microsoft.com/office/drawing/2014/main" id="{DB5539B3-B0E1-E6B7-987A-37EB2F5810FC}"/>
                </a:ext>
              </a:extLst>
            </p:cNvPr>
            <p:cNvSpPr/>
            <p:nvPr/>
          </p:nvSpPr>
          <p:spPr>
            <a:xfrm>
              <a:off x="6851127" y="2586459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1802;p58">
              <a:extLst>
                <a:ext uri="{FF2B5EF4-FFF2-40B4-BE49-F238E27FC236}">
                  <a16:creationId xmlns:a16="http://schemas.microsoft.com/office/drawing/2014/main" id="{2ADAEA47-3FFD-F226-6741-D1C9376A9118}"/>
                </a:ext>
              </a:extLst>
            </p:cNvPr>
            <p:cNvSpPr/>
            <p:nvPr/>
          </p:nvSpPr>
          <p:spPr>
            <a:xfrm>
              <a:off x="6851127" y="2585950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98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20"/>
                    <a:pt x="500" y="1"/>
                    <a:pt x="524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81" y="20"/>
                  </a:moveTo>
                  <a:lnTo>
                    <a:pt x="802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2" y="260"/>
                  </a:cubicBezTo>
                  <a:lnTo>
                    <a:pt x="360" y="519"/>
                  </a:lnTo>
                  <a:lnTo>
                    <a:pt x="822" y="260"/>
                  </a:lnTo>
                  <a:cubicBezTo>
                    <a:pt x="822" y="260"/>
                    <a:pt x="841" y="241"/>
                    <a:pt x="841" y="217"/>
                  </a:cubicBezTo>
                  <a:cubicBezTo>
                    <a:pt x="841" y="198"/>
                    <a:pt x="822" y="198"/>
                    <a:pt x="822" y="178"/>
                  </a:cubicBezTo>
                  <a:lnTo>
                    <a:pt x="581" y="20"/>
                  </a:lnTo>
                  <a:close/>
                  <a:moveTo>
                    <a:pt x="19" y="337"/>
                  </a:moveTo>
                  <a:lnTo>
                    <a:pt x="260" y="519"/>
                  </a:lnTo>
                  <a:cubicBezTo>
                    <a:pt x="260" y="519"/>
                    <a:pt x="303" y="539"/>
                    <a:pt x="322" y="539"/>
                  </a:cubicBezTo>
                  <a:cubicBezTo>
                    <a:pt x="322" y="539"/>
                    <a:pt x="341" y="519"/>
                    <a:pt x="360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0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1803;p58">
              <a:extLst>
                <a:ext uri="{FF2B5EF4-FFF2-40B4-BE49-F238E27FC236}">
                  <a16:creationId xmlns:a16="http://schemas.microsoft.com/office/drawing/2014/main" id="{3FC52CDB-A057-FD76-53DB-D74A5B7C5A36}"/>
                </a:ext>
              </a:extLst>
            </p:cNvPr>
            <p:cNvSpPr/>
            <p:nvPr/>
          </p:nvSpPr>
          <p:spPr>
            <a:xfrm>
              <a:off x="677967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1804;p58">
              <a:extLst>
                <a:ext uri="{FF2B5EF4-FFF2-40B4-BE49-F238E27FC236}">
                  <a16:creationId xmlns:a16="http://schemas.microsoft.com/office/drawing/2014/main" id="{85F0C5BA-CE2D-5745-1666-C393EEF15312}"/>
                </a:ext>
              </a:extLst>
            </p:cNvPr>
            <p:cNvSpPr/>
            <p:nvPr/>
          </p:nvSpPr>
          <p:spPr>
            <a:xfrm>
              <a:off x="6779678" y="26265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4" y="0"/>
                  </a:moveTo>
                  <a:cubicBezTo>
                    <a:pt x="544" y="0"/>
                    <a:pt x="563" y="20"/>
                    <a:pt x="582" y="20"/>
                  </a:cubicBezTo>
                  <a:cubicBezTo>
                    <a:pt x="563" y="0"/>
                    <a:pt x="544" y="0"/>
                    <a:pt x="524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60"/>
                  </a:cubicBez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5" y="260"/>
                  </a:ln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5" y="341"/>
                  </a:cubicBezTo>
                  <a:lnTo>
                    <a:pt x="265" y="519"/>
                  </a:lnTo>
                  <a:cubicBezTo>
                    <a:pt x="284" y="519"/>
                    <a:pt x="303" y="538"/>
                    <a:pt x="323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3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44" y="341"/>
                  </a:lnTo>
                  <a:cubicBezTo>
                    <a:pt x="25" y="322"/>
                    <a:pt x="25" y="322"/>
                    <a:pt x="25" y="298"/>
                  </a:cubicBezTo>
                  <a:cubicBezTo>
                    <a:pt x="25" y="298"/>
                    <a:pt x="25" y="279"/>
                    <a:pt x="44" y="279"/>
                  </a:cubicBezTo>
                  <a:lnTo>
                    <a:pt x="481" y="20"/>
                  </a:lnTo>
                  <a:cubicBezTo>
                    <a:pt x="505" y="20"/>
                    <a:pt x="505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1805;p58">
              <a:extLst>
                <a:ext uri="{FF2B5EF4-FFF2-40B4-BE49-F238E27FC236}">
                  <a16:creationId xmlns:a16="http://schemas.microsoft.com/office/drawing/2014/main" id="{E82E258B-5B00-802F-5B9A-DDB32A78E08E}"/>
                </a:ext>
              </a:extLst>
            </p:cNvPr>
            <p:cNvSpPr/>
            <p:nvPr/>
          </p:nvSpPr>
          <p:spPr>
            <a:xfrm>
              <a:off x="6708839" y="2667577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1806;p58">
              <a:extLst>
                <a:ext uri="{FF2B5EF4-FFF2-40B4-BE49-F238E27FC236}">
                  <a16:creationId xmlns:a16="http://schemas.microsoft.com/office/drawing/2014/main" id="{8739D022-EB9E-068F-F174-D3994151A84B}"/>
                </a:ext>
              </a:extLst>
            </p:cNvPr>
            <p:cNvSpPr/>
            <p:nvPr/>
          </p:nvSpPr>
          <p:spPr>
            <a:xfrm>
              <a:off x="6708839" y="2667170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19" y="0"/>
                  </a:moveTo>
                  <a:cubicBezTo>
                    <a:pt x="538" y="0"/>
                    <a:pt x="557" y="19"/>
                    <a:pt x="577" y="19"/>
                  </a:cubicBezTo>
                  <a:lnTo>
                    <a:pt x="817" y="202"/>
                  </a:lnTo>
                  <a:cubicBezTo>
                    <a:pt x="841" y="202"/>
                    <a:pt x="841" y="221"/>
                    <a:pt x="841" y="221"/>
                  </a:cubicBezTo>
                  <a:lnTo>
                    <a:pt x="841" y="221"/>
                  </a:lnTo>
                  <a:cubicBezTo>
                    <a:pt x="841" y="221"/>
                    <a:pt x="841" y="202"/>
                    <a:pt x="817" y="183"/>
                  </a:cubicBezTo>
                  <a:lnTo>
                    <a:pt x="601" y="19"/>
                  </a:lnTo>
                  <a:cubicBezTo>
                    <a:pt x="577" y="0"/>
                    <a:pt x="557" y="0"/>
                    <a:pt x="519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0" y="241"/>
                    <a:pt x="817" y="260"/>
                  </a:cubicBezTo>
                  <a:cubicBezTo>
                    <a:pt x="840" y="260"/>
                    <a:pt x="841" y="241"/>
                    <a:pt x="841" y="222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lnTo>
                    <a:pt x="519" y="0"/>
                  </a:lnTo>
                  <a:close/>
                  <a:moveTo>
                    <a:pt x="817" y="260"/>
                  </a:moveTo>
                  <a:lnTo>
                    <a:pt x="360" y="524"/>
                  </a:lnTo>
                  <a:lnTo>
                    <a:pt x="317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6" y="543"/>
                    <a:pt x="360" y="543"/>
                    <a:pt x="380" y="524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1807;p58">
              <a:extLst>
                <a:ext uri="{FF2B5EF4-FFF2-40B4-BE49-F238E27FC236}">
                  <a16:creationId xmlns:a16="http://schemas.microsoft.com/office/drawing/2014/main" id="{37C11C39-03B9-3F0B-90E2-CD1029E7D8A7}"/>
                </a:ext>
              </a:extLst>
            </p:cNvPr>
            <p:cNvSpPr/>
            <p:nvPr/>
          </p:nvSpPr>
          <p:spPr>
            <a:xfrm>
              <a:off x="6639324" y="270869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1808;p58">
              <a:extLst>
                <a:ext uri="{FF2B5EF4-FFF2-40B4-BE49-F238E27FC236}">
                  <a16:creationId xmlns:a16="http://schemas.microsoft.com/office/drawing/2014/main" id="{70FA72EF-8D47-7376-1235-2256455B97A5}"/>
                </a:ext>
              </a:extLst>
            </p:cNvPr>
            <p:cNvSpPr/>
            <p:nvPr/>
          </p:nvSpPr>
          <p:spPr>
            <a:xfrm>
              <a:off x="6639324" y="2708187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0" y="1"/>
                  </a:moveTo>
                  <a:cubicBezTo>
                    <a:pt x="539" y="1"/>
                    <a:pt x="563" y="20"/>
                    <a:pt x="582" y="20"/>
                  </a:cubicBezTo>
                  <a:cubicBezTo>
                    <a:pt x="563" y="1"/>
                    <a:pt x="539" y="1"/>
                    <a:pt x="520" y="1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298"/>
                    <a:pt x="1" y="298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20"/>
                    <a:pt x="501" y="1"/>
                    <a:pt x="520" y="1"/>
                  </a:cubicBezTo>
                  <a:close/>
                  <a:moveTo>
                    <a:pt x="1" y="299"/>
                  </a:moveTo>
                  <a:cubicBezTo>
                    <a:pt x="1" y="318"/>
                    <a:pt x="1" y="337"/>
                    <a:pt x="20" y="337"/>
                  </a:cubicBezTo>
                  <a:cubicBezTo>
                    <a:pt x="20" y="318"/>
                    <a:pt x="1" y="318"/>
                    <a:pt x="1" y="299"/>
                  </a:cubicBezTo>
                  <a:close/>
                  <a:moveTo>
                    <a:pt x="582" y="20"/>
                  </a:move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22" y="178"/>
                  </a:cubicBezTo>
                  <a:lnTo>
                    <a:pt x="582" y="20"/>
                  </a:lnTo>
                  <a:close/>
                  <a:moveTo>
                    <a:pt x="20" y="337"/>
                  </a:moveTo>
                  <a:lnTo>
                    <a:pt x="260" y="519"/>
                  </a:lnTo>
                  <a:cubicBezTo>
                    <a:pt x="260" y="519"/>
                    <a:pt x="280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323" y="519"/>
                  </a:lnTo>
                  <a:cubicBezTo>
                    <a:pt x="299" y="519"/>
                    <a:pt x="280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1809;p58">
              <a:extLst>
                <a:ext uri="{FF2B5EF4-FFF2-40B4-BE49-F238E27FC236}">
                  <a16:creationId xmlns:a16="http://schemas.microsoft.com/office/drawing/2014/main" id="{7C0FD644-257B-E9DB-7E32-DEE360AFCDA2}"/>
                </a:ext>
              </a:extLst>
            </p:cNvPr>
            <p:cNvSpPr/>
            <p:nvPr/>
          </p:nvSpPr>
          <p:spPr>
            <a:xfrm>
              <a:off x="6567976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1810;p58">
              <a:extLst>
                <a:ext uri="{FF2B5EF4-FFF2-40B4-BE49-F238E27FC236}">
                  <a16:creationId xmlns:a16="http://schemas.microsoft.com/office/drawing/2014/main" id="{D4E803D3-29F5-94D7-DEEE-87094DEA0CA7}"/>
                </a:ext>
              </a:extLst>
            </p:cNvPr>
            <p:cNvSpPr/>
            <p:nvPr/>
          </p:nvSpPr>
          <p:spPr>
            <a:xfrm>
              <a:off x="6567976" y="2748796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19" y="0"/>
                  </a:moveTo>
                  <a:cubicBezTo>
                    <a:pt x="543" y="0"/>
                    <a:pt x="563" y="20"/>
                    <a:pt x="582" y="20"/>
                  </a:cubicBezTo>
                  <a:cubicBezTo>
                    <a:pt x="563" y="0"/>
                    <a:pt x="543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22" y="221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481" y="0"/>
                  </a:moveTo>
                  <a:lnTo>
                    <a:pt x="20" y="279"/>
                  </a:lnTo>
                  <a:lnTo>
                    <a:pt x="481" y="20"/>
                  </a:lnTo>
                  <a:cubicBezTo>
                    <a:pt x="500" y="20"/>
                    <a:pt x="500" y="0"/>
                    <a:pt x="519" y="0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19"/>
                    <a:pt x="303" y="538"/>
                    <a:pt x="322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1811;p58">
              <a:extLst>
                <a:ext uri="{FF2B5EF4-FFF2-40B4-BE49-F238E27FC236}">
                  <a16:creationId xmlns:a16="http://schemas.microsoft.com/office/drawing/2014/main" id="{2FB7F943-0354-0760-A5D5-82A3BDF39167}"/>
                </a:ext>
              </a:extLst>
            </p:cNvPr>
            <p:cNvSpPr/>
            <p:nvPr/>
          </p:nvSpPr>
          <p:spPr>
            <a:xfrm>
              <a:off x="6496628" y="2789813"/>
              <a:ext cx="85595" cy="54451"/>
            </a:xfrm>
            <a:custGeom>
              <a:avLst/>
              <a:gdLst/>
              <a:ahLst/>
              <a:cxnLst/>
              <a:rect l="l" t="t" r="r" b="b"/>
              <a:pathLst>
                <a:path w="841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1812;p58">
              <a:extLst>
                <a:ext uri="{FF2B5EF4-FFF2-40B4-BE49-F238E27FC236}">
                  <a16:creationId xmlns:a16="http://schemas.microsoft.com/office/drawing/2014/main" id="{7DFF101C-D52B-AF96-EB6F-2916491A2876}"/>
                </a:ext>
              </a:extLst>
            </p:cNvPr>
            <p:cNvSpPr/>
            <p:nvPr/>
          </p:nvSpPr>
          <p:spPr>
            <a:xfrm>
              <a:off x="6496628" y="2789406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841" y="221"/>
                  </a:moveTo>
                  <a:lnTo>
                    <a:pt x="841" y="221"/>
                  </a:ln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21"/>
                  </a:cubicBezTo>
                  <a:close/>
                  <a:moveTo>
                    <a:pt x="481" y="0"/>
                  </a:moveTo>
                  <a:lnTo>
                    <a:pt x="43" y="284"/>
                  </a:lnTo>
                  <a:lnTo>
                    <a:pt x="481" y="19"/>
                  </a:lnTo>
                  <a:lnTo>
                    <a:pt x="581" y="19"/>
                  </a:lnTo>
                  <a:lnTo>
                    <a:pt x="822" y="202"/>
                  </a:lnTo>
                  <a:lnTo>
                    <a:pt x="841" y="221"/>
                  </a:lnTo>
                  <a:cubicBezTo>
                    <a:pt x="841" y="221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1" y="0"/>
                    <a:pt x="562" y="0"/>
                    <a:pt x="524" y="0"/>
                  </a:cubicBezTo>
                  <a:close/>
                  <a:moveTo>
                    <a:pt x="822" y="260"/>
                  </a:moveTo>
                  <a:lnTo>
                    <a:pt x="360" y="524"/>
                  </a:lnTo>
                  <a:lnTo>
                    <a:pt x="322" y="524"/>
                  </a:lnTo>
                  <a:cubicBezTo>
                    <a:pt x="303" y="524"/>
                    <a:pt x="284" y="524"/>
                    <a:pt x="284" y="500"/>
                  </a:cubicBezTo>
                  <a:lnTo>
                    <a:pt x="43" y="341"/>
                  </a:ln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43" y="284"/>
                  </a:cubicBezTo>
                  <a:lnTo>
                    <a:pt x="43" y="284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19" y="341"/>
                  </a:cubicBez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1" y="543"/>
                    <a:pt x="360" y="543"/>
                    <a:pt x="380" y="524"/>
                  </a:cubicBez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1813;p58">
              <a:extLst>
                <a:ext uri="{FF2B5EF4-FFF2-40B4-BE49-F238E27FC236}">
                  <a16:creationId xmlns:a16="http://schemas.microsoft.com/office/drawing/2014/main" id="{522F18E4-F0BC-F7F0-7090-14DEEDCD8F05}"/>
                </a:ext>
              </a:extLst>
            </p:cNvPr>
            <p:cNvSpPr/>
            <p:nvPr/>
          </p:nvSpPr>
          <p:spPr>
            <a:xfrm>
              <a:off x="6427622" y="28309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1814;p58">
              <a:extLst>
                <a:ext uri="{FF2B5EF4-FFF2-40B4-BE49-F238E27FC236}">
                  <a16:creationId xmlns:a16="http://schemas.microsoft.com/office/drawing/2014/main" id="{111BEBAF-1CB9-9ABB-9297-9B7229A3402A}"/>
                </a:ext>
              </a:extLst>
            </p:cNvPr>
            <p:cNvSpPr/>
            <p:nvPr/>
          </p:nvSpPr>
          <p:spPr>
            <a:xfrm>
              <a:off x="6427622" y="28304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0" y="1"/>
                  </a:moveTo>
                  <a:cubicBezTo>
                    <a:pt x="500" y="1"/>
                    <a:pt x="481" y="1"/>
                    <a:pt x="457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58" y="20"/>
                  </a:ln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60"/>
                  </a:cubicBezTo>
                  <a:cubicBezTo>
                    <a:pt x="817" y="260"/>
                    <a:pt x="841" y="241"/>
                    <a:pt x="841" y="217"/>
                  </a:cubicBezTo>
                  <a:cubicBezTo>
                    <a:pt x="841" y="217"/>
                    <a:pt x="817" y="198"/>
                    <a:pt x="817" y="178"/>
                  </a:cubicBezTo>
                  <a:lnTo>
                    <a:pt x="577" y="20"/>
                  </a:lnTo>
                  <a:cubicBezTo>
                    <a:pt x="558" y="1"/>
                    <a:pt x="539" y="1"/>
                    <a:pt x="520" y="1"/>
                  </a:cubicBez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20" y="337"/>
                  </a:moveTo>
                  <a:lnTo>
                    <a:pt x="241" y="519"/>
                  </a:lnTo>
                  <a:cubicBezTo>
                    <a:pt x="260" y="519"/>
                    <a:pt x="279" y="539"/>
                    <a:pt x="318" y="539"/>
                  </a:cubicBezTo>
                  <a:cubicBezTo>
                    <a:pt x="318" y="539"/>
                    <a:pt x="337" y="53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1815;p58">
              <a:extLst>
                <a:ext uri="{FF2B5EF4-FFF2-40B4-BE49-F238E27FC236}">
                  <a16:creationId xmlns:a16="http://schemas.microsoft.com/office/drawing/2014/main" id="{BB0C328D-CCB6-097A-7B4B-C6F6EAEAB5C2}"/>
                </a:ext>
              </a:extLst>
            </p:cNvPr>
            <p:cNvSpPr/>
            <p:nvPr/>
          </p:nvSpPr>
          <p:spPr>
            <a:xfrm>
              <a:off x="6356274" y="287154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1816;p58">
              <a:extLst>
                <a:ext uri="{FF2B5EF4-FFF2-40B4-BE49-F238E27FC236}">
                  <a16:creationId xmlns:a16="http://schemas.microsoft.com/office/drawing/2014/main" id="{E7F71C08-2DFE-17BA-0E5E-A1982DE6123C}"/>
                </a:ext>
              </a:extLst>
            </p:cNvPr>
            <p:cNvSpPr/>
            <p:nvPr/>
          </p:nvSpPr>
          <p:spPr>
            <a:xfrm>
              <a:off x="6356274" y="287103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19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582" y="20"/>
                  </a:moveTo>
                  <a:lnTo>
                    <a:pt x="798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798" y="260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0" y="279"/>
                  </a:moveTo>
                  <a:cubicBezTo>
                    <a:pt x="0" y="279"/>
                    <a:pt x="0" y="298"/>
                    <a:pt x="0" y="298"/>
                  </a:cubicBezTo>
                  <a:cubicBezTo>
                    <a:pt x="0" y="322"/>
                    <a:pt x="0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38"/>
                    <a:pt x="298" y="538"/>
                    <a:pt x="317" y="538"/>
                  </a:cubicBezTo>
                  <a:cubicBezTo>
                    <a:pt x="341" y="538"/>
                    <a:pt x="341" y="538"/>
                    <a:pt x="361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1817;p58">
              <a:extLst>
                <a:ext uri="{FF2B5EF4-FFF2-40B4-BE49-F238E27FC236}">
                  <a16:creationId xmlns:a16="http://schemas.microsoft.com/office/drawing/2014/main" id="{19225809-62F0-B4E1-D67C-0147B18E00F6}"/>
                </a:ext>
              </a:extLst>
            </p:cNvPr>
            <p:cNvSpPr/>
            <p:nvPr/>
          </p:nvSpPr>
          <p:spPr>
            <a:xfrm>
              <a:off x="6213477" y="2953168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1818;p58">
              <a:extLst>
                <a:ext uri="{FF2B5EF4-FFF2-40B4-BE49-F238E27FC236}">
                  <a16:creationId xmlns:a16="http://schemas.microsoft.com/office/drawing/2014/main" id="{DA6E9C37-4B77-B20F-91D7-94DBFE5E9054}"/>
                </a:ext>
              </a:extLst>
            </p:cNvPr>
            <p:cNvSpPr/>
            <p:nvPr/>
          </p:nvSpPr>
          <p:spPr>
            <a:xfrm>
              <a:off x="6215411" y="29526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4" y="1"/>
                  </a:moveTo>
                  <a:cubicBezTo>
                    <a:pt x="500" y="1"/>
                    <a:pt x="481" y="1"/>
                    <a:pt x="462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63" y="20"/>
                  </a:ln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03" y="178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4" y="1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9"/>
                    <a:pt x="1" y="299"/>
                  </a:cubicBezTo>
                  <a:lnTo>
                    <a:pt x="20" y="279"/>
                  </a:ln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803" y="260"/>
                  </a:moveTo>
                  <a:lnTo>
                    <a:pt x="342" y="519"/>
                  </a:lnTo>
                  <a:lnTo>
                    <a:pt x="323" y="519"/>
                  </a:lnTo>
                  <a:cubicBezTo>
                    <a:pt x="303" y="519"/>
                    <a:pt x="260" y="519"/>
                    <a:pt x="260" y="500"/>
                  </a:cubicBezTo>
                  <a:lnTo>
                    <a:pt x="20" y="337"/>
                  </a:lnTo>
                  <a:lnTo>
                    <a:pt x="241" y="519"/>
                  </a:lnTo>
                  <a:cubicBezTo>
                    <a:pt x="260" y="539"/>
                    <a:pt x="284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1819;p58">
              <a:extLst>
                <a:ext uri="{FF2B5EF4-FFF2-40B4-BE49-F238E27FC236}">
                  <a16:creationId xmlns:a16="http://schemas.microsoft.com/office/drawing/2014/main" id="{F2A2F795-2A54-A6D7-69A8-0DE887443083}"/>
                </a:ext>
              </a:extLst>
            </p:cNvPr>
            <p:cNvSpPr/>
            <p:nvPr/>
          </p:nvSpPr>
          <p:spPr>
            <a:xfrm>
              <a:off x="6144064" y="2993778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1820;p58">
              <a:extLst>
                <a:ext uri="{FF2B5EF4-FFF2-40B4-BE49-F238E27FC236}">
                  <a16:creationId xmlns:a16="http://schemas.microsoft.com/office/drawing/2014/main" id="{78A410D3-06CB-9763-3553-C3E88E69EE20}"/>
                </a:ext>
              </a:extLst>
            </p:cNvPr>
            <p:cNvSpPr/>
            <p:nvPr/>
          </p:nvSpPr>
          <p:spPr>
            <a:xfrm>
              <a:off x="6144064" y="2993269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4" y="0"/>
                  </a:moveTo>
                  <a:cubicBezTo>
                    <a:pt x="505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62" y="0"/>
                    <a:pt x="543" y="0"/>
                    <a:pt x="524" y="0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4" y="298"/>
                    <a:pt x="24" y="279"/>
                  </a:cubicBezTo>
                  <a:close/>
                  <a:moveTo>
                    <a:pt x="0" y="322"/>
                  </a:moveTo>
                  <a:cubicBezTo>
                    <a:pt x="0" y="322"/>
                    <a:pt x="0" y="341"/>
                    <a:pt x="24" y="341"/>
                  </a:cubicBezTo>
                  <a:lnTo>
                    <a:pt x="0" y="322"/>
                  </a:lnTo>
                  <a:close/>
                  <a:moveTo>
                    <a:pt x="582" y="20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4" y="341"/>
                  </a:moveTo>
                  <a:lnTo>
                    <a:pt x="265" y="519"/>
                  </a:lnTo>
                  <a:cubicBezTo>
                    <a:pt x="284" y="538"/>
                    <a:pt x="303" y="538"/>
                    <a:pt x="322" y="538"/>
                  </a:cubicBezTo>
                  <a:cubicBezTo>
                    <a:pt x="342" y="538"/>
                    <a:pt x="342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24" y="34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1821;p58">
              <a:extLst>
                <a:ext uri="{FF2B5EF4-FFF2-40B4-BE49-F238E27FC236}">
                  <a16:creationId xmlns:a16="http://schemas.microsoft.com/office/drawing/2014/main" id="{1F6F9278-5CB6-D4E7-612C-DBCB62ADC7C5}"/>
                </a:ext>
              </a:extLst>
            </p:cNvPr>
            <p:cNvSpPr/>
            <p:nvPr/>
          </p:nvSpPr>
          <p:spPr>
            <a:xfrm>
              <a:off x="7044712" y="254534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1822;p58">
              <a:extLst>
                <a:ext uri="{FF2B5EF4-FFF2-40B4-BE49-F238E27FC236}">
                  <a16:creationId xmlns:a16="http://schemas.microsoft.com/office/drawing/2014/main" id="{DE469DFB-E2CC-B94A-CB5A-D9358D237DBB}"/>
                </a:ext>
              </a:extLst>
            </p:cNvPr>
            <p:cNvSpPr/>
            <p:nvPr/>
          </p:nvSpPr>
          <p:spPr>
            <a:xfrm>
              <a:off x="7042778" y="2540964"/>
              <a:ext cx="91498" cy="63204"/>
            </a:xfrm>
            <a:custGeom>
              <a:avLst/>
              <a:gdLst/>
              <a:ahLst/>
              <a:cxnLst/>
              <a:rect l="l" t="t" r="r" b="b"/>
              <a:pathLst>
                <a:path w="899" h="621" extrusionOk="0">
                  <a:moveTo>
                    <a:pt x="538" y="82"/>
                  </a:moveTo>
                  <a:cubicBezTo>
                    <a:pt x="562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19"/>
                  </a:lnTo>
                  <a:cubicBezTo>
                    <a:pt x="361" y="539"/>
                    <a:pt x="361" y="539"/>
                    <a:pt x="341" y="539"/>
                  </a:cubicBezTo>
                  <a:cubicBezTo>
                    <a:pt x="341" y="539"/>
                    <a:pt x="322" y="519"/>
                    <a:pt x="298" y="519"/>
                  </a:cubicBezTo>
                  <a:lnTo>
                    <a:pt x="82" y="361"/>
                  </a:lnTo>
                  <a:lnTo>
                    <a:pt x="519" y="102"/>
                  </a:lnTo>
                  <a:lnTo>
                    <a:pt x="538" y="82"/>
                  </a:lnTo>
                  <a:close/>
                  <a:moveTo>
                    <a:pt x="538" y="1"/>
                  </a:moveTo>
                  <a:cubicBezTo>
                    <a:pt x="519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0" y="299"/>
                    <a:pt x="0" y="323"/>
                    <a:pt x="0" y="361"/>
                  </a:cubicBezTo>
                  <a:cubicBezTo>
                    <a:pt x="0" y="380"/>
                    <a:pt x="0" y="399"/>
                    <a:pt x="19" y="419"/>
                  </a:cubicBezTo>
                  <a:lnTo>
                    <a:pt x="260" y="582"/>
                  </a:lnTo>
                  <a:cubicBezTo>
                    <a:pt x="279" y="601"/>
                    <a:pt x="322" y="620"/>
                    <a:pt x="341" y="620"/>
                  </a:cubicBezTo>
                  <a:cubicBezTo>
                    <a:pt x="361" y="620"/>
                    <a:pt x="380" y="601"/>
                    <a:pt x="399" y="601"/>
                  </a:cubicBezTo>
                  <a:lnTo>
                    <a:pt x="860" y="342"/>
                  </a:lnTo>
                  <a:cubicBezTo>
                    <a:pt x="879" y="323"/>
                    <a:pt x="899" y="299"/>
                    <a:pt x="899" y="279"/>
                  </a:cubicBezTo>
                  <a:cubicBezTo>
                    <a:pt x="899" y="241"/>
                    <a:pt x="879" y="222"/>
                    <a:pt x="860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1823;p58">
              <a:extLst>
                <a:ext uri="{FF2B5EF4-FFF2-40B4-BE49-F238E27FC236}">
                  <a16:creationId xmlns:a16="http://schemas.microsoft.com/office/drawing/2014/main" id="{4427C4F9-9092-76D3-0A70-C553DA6C15DE}"/>
                </a:ext>
              </a:extLst>
            </p:cNvPr>
            <p:cNvSpPr/>
            <p:nvPr/>
          </p:nvSpPr>
          <p:spPr>
            <a:xfrm>
              <a:off x="7116060" y="25048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1824;p58">
              <a:extLst>
                <a:ext uri="{FF2B5EF4-FFF2-40B4-BE49-F238E27FC236}">
                  <a16:creationId xmlns:a16="http://schemas.microsoft.com/office/drawing/2014/main" id="{A0F7E4D0-F6E6-C6CB-A0E9-E3AE14C85151}"/>
                </a:ext>
              </a:extLst>
            </p:cNvPr>
            <p:cNvSpPr/>
            <p:nvPr/>
          </p:nvSpPr>
          <p:spPr>
            <a:xfrm>
              <a:off x="7112192" y="2500354"/>
              <a:ext cx="93534" cy="63204"/>
            </a:xfrm>
            <a:custGeom>
              <a:avLst/>
              <a:gdLst/>
              <a:ahLst/>
              <a:cxnLst/>
              <a:rect l="l" t="t" r="r" b="b"/>
              <a:pathLst>
                <a:path w="919" h="621" extrusionOk="0">
                  <a:moveTo>
                    <a:pt x="558" y="78"/>
                  </a:moveTo>
                  <a:cubicBezTo>
                    <a:pt x="577" y="78"/>
                    <a:pt x="577" y="97"/>
                    <a:pt x="601" y="97"/>
                  </a:cubicBezTo>
                  <a:lnTo>
                    <a:pt x="817" y="260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380" y="520"/>
                  </a:lnTo>
                  <a:cubicBezTo>
                    <a:pt x="380" y="539"/>
                    <a:pt x="361" y="539"/>
                    <a:pt x="361" y="539"/>
                  </a:cubicBezTo>
                  <a:cubicBezTo>
                    <a:pt x="337" y="539"/>
                    <a:pt x="318" y="520"/>
                    <a:pt x="318" y="520"/>
                  </a:cubicBezTo>
                  <a:lnTo>
                    <a:pt x="77" y="361"/>
                  </a:lnTo>
                  <a:lnTo>
                    <a:pt x="539" y="97"/>
                  </a:lnTo>
                  <a:lnTo>
                    <a:pt x="558" y="78"/>
                  </a:lnTo>
                  <a:close/>
                  <a:moveTo>
                    <a:pt x="558" y="1"/>
                  </a:moveTo>
                  <a:cubicBezTo>
                    <a:pt x="539" y="1"/>
                    <a:pt x="519" y="20"/>
                    <a:pt x="500" y="20"/>
                  </a:cubicBezTo>
                  <a:lnTo>
                    <a:pt x="39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8" y="621"/>
                    <a:pt x="361" y="621"/>
                  </a:cubicBezTo>
                  <a:cubicBezTo>
                    <a:pt x="380" y="621"/>
                    <a:pt x="399" y="601"/>
                    <a:pt x="418" y="601"/>
                  </a:cubicBezTo>
                  <a:lnTo>
                    <a:pt x="880" y="337"/>
                  </a:lnTo>
                  <a:cubicBezTo>
                    <a:pt x="899" y="318"/>
                    <a:pt x="918" y="299"/>
                    <a:pt x="918" y="260"/>
                  </a:cubicBezTo>
                  <a:cubicBezTo>
                    <a:pt x="918" y="241"/>
                    <a:pt x="899" y="217"/>
                    <a:pt x="880" y="198"/>
                  </a:cubicBezTo>
                  <a:lnTo>
                    <a:pt x="639" y="39"/>
                  </a:lnTo>
                  <a:cubicBezTo>
                    <a:pt x="620" y="20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1825;p58">
              <a:extLst>
                <a:ext uri="{FF2B5EF4-FFF2-40B4-BE49-F238E27FC236}">
                  <a16:creationId xmlns:a16="http://schemas.microsoft.com/office/drawing/2014/main" id="{118D420E-58F7-AFDC-47BA-7C47551121E0}"/>
                </a:ext>
              </a:extLst>
            </p:cNvPr>
            <p:cNvSpPr/>
            <p:nvPr/>
          </p:nvSpPr>
          <p:spPr>
            <a:xfrm>
              <a:off x="6337649" y="295377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1826;p58">
              <a:extLst>
                <a:ext uri="{FF2B5EF4-FFF2-40B4-BE49-F238E27FC236}">
                  <a16:creationId xmlns:a16="http://schemas.microsoft.com/office/drawing/2014/main" id="{16B46F09-7691-B6A9-A33C-288012C1DD80}"/>
                </a:ext>
              </a:extLst>
            </p:cNvPr>
            <p:cNvSpPr/>
            <p:nvPr/>
          </p:nvSpPr>
          <p:spPr>
            <a:xfrm>
              <a:off x="6335715" y="2950217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2" y="524"/>
                    <a:pt x="322" y="505"/>
                  </a:cubicBezTo>
                  <a:lnTo>
                    <a:pt x="82" y="342"/>
                  </a:lnTo>
                  <a:lnTo>
                    <a:pt x="519" y="82"/>
                  </a:lnTo>
                  <a:close/>
                  <a:moveTo>
                    <a:pt x="481" y="1"/>
                  </a:moveTo>
                  <a:lnTo>
                    <a:pt x="39" y="284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1" y="385"/>
                    <a:pt x="39" y="404"/>
                  </a:cubicBezTo>
                  <a:lnTo>
                    <a:pt x="260" y="582"/>
                  </a:lnTo>
                  <a:cubicBezTo>
                    <a:pt x="279" y="601"/>
                    <a:pt x="322" y="601"/>
                    <a:pt x="342" y="601"/>
                  </a:cubicBezTo>
                  <a:cubicBezTo>
                    <a:pt x="361" y="601"/>
                    <a:pt x="380" y="601"/>
                    <a:pt x="399" y="582"/>
                  </a:cubicBezTo>
                  <a:lnTo>
                    <a:pt x="423" y="582"/>
                  </a:lnTo>
                  <a:lnTo>
                    <a:pt x="861" y="323"/>
                  </a:lnTo>
                  <a:cubicBezTo>
                    <a:pt x="880" y="303"/>
                    <a:pt x="904" y="284"/>
                    <a:pt x="904" y="265"/>
                  </a:cubicBezTo>
                  <a:cubicBezTo>
                    <a:pt x="904" y="222"/>
                    <a:pt x="880" y="202"/>
                    <a:pt x="861" y="183"/>
                  </a:cubicBezTo>
                  <a:lnTo>
                    <a:pt x="620" y="25"/>
                  </a:lnTo>
                  <a:lnTo>
                    <a:pt x="640" y="25"/>
                  </a:lnTo>
                  <a:cubicBezTo>
                    <a:pt x="601" y="1"/>
                    <a:pt x="582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1827;p58">
              <a:extLst>
                <a:ext uri="{FF2B5EF4-FFF2-40B4-BE49-F238E27FC236}">
                  <a16:creationId xmlns:a16="http://schemas.microsoft.com/office/drawing/2014/main" id="{774CBFB6-F584-75D6-994A-418C501F752E}"/>
                </a:ext>
              </a:extLst>
            </p:cNvPr>
            <p:cNvSpPr/>
            <p:nvPr/>
          </p:nvSpPr>
          <p:spPr>
            <a:xfrm>
              <a:off x="6973364" y="2586459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1828;p58">
              <a:extLst>
                <a:ext uri="{FF2B5EF4-FFF2-40B4-BE49-F238E27FC236}">
                  <a16:creationId xmlns:a16="http://schemas.microsoft.com/office/drawing/2014/main" id="{B3E290D0-44FF-5300-DDB4-B4DBEF7CBE71}"/>
                </a:ext>
              </a:extLst>
            </p:cNvPr>
            <p:cNvSpPr/>
            <p:nvPr/>
          </p:nvSpPr>
          <p:spPr>
            <a:xfrm>
              <a:off x="6971329" y="2581574"/>
              <a:ext cx="92109" cy="63204"/>
            </a:xfrm>
            <a:custGeom>
              <a:avLst/>
              <a:gdLst/>
              <a:ahLst/>
              <a:cxnLst/>
              <a:rect l="l" t="t" r="r" b="b"/>
              <a:pathLst>
                <a:path w="905" h="621" extrusionOk="0">
                  <a:moveTo>
                    <a:pt x="563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43"/>
                    <a:pt x="361" y="543"/>
                    <a:pt x="342" y="543"/>
                  </a:cubicBezTo>
                  <a:cubicBezTo>
                    <a:pt x="342" y="543"/>
                    <a:pt x="323" y="543"/>
                    <a:pt x="323" y="524"/>
                  </a:cubicBezTo>
                  <a:lnTo>
                    <a:pt x="83" y="361"/>
                  </a:lnTo>
                  <a:lnTo>
                    <a:pt x="544" y="101"/>
                  </a:lnTo>
                  <a:cubicBezTo>
                    <a:pt x="544" y="101"/>
                    <a:pt x="544" y="82"/>
                    <a:pt x="563" y="82"/>
                  </a:cubicBezTo>
                  <a:close/>
                  <a:moveTo>
                    <a:pt x="563" y="0"/>
                  </a:moveTo>
                  <a:cubicBezTo>
                    <a:pt x="544" y="0"/>
                    <a:pt x="520" y="20"/>
                    <a:pt x="501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6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304" y="601"/>
                    <a:pt x="323" y="620"/>
                    <a:pt x="342" y="620"/>
                  </a:cubicBezTo>
                  <a:cubicBezTo>
                    <a:pt x="380" y="620"/>
                    <a:pt x="400" y="620"/>
                    <a:pt x="424" y="601"/>
                  </a:cubicBezTo>
                  <a:lnTo>
                    <a:pt x="861" y="341"/>
                  </a:lnTo>
                  <a:cubicBezTo>
                    <a:pt x="880" y="322"/>
                    <a:pt x="904" y="303"/>
                    <a:pt x="904" y="284"/>
                  </a:cubicBezTo>
                  <a:cubicBezTo>
                    <a:pt x="904" y="241"/>
                    <a:pt x="904" y="221"/>
                    <a:pt x="861" y="202"/>
                  </a:cubicBezTo>
                  <a:lnTo>
                    <a:pt x="640" y="44"/>
                  </a:lnTo>
                  <a:cubicBezTo>
                    <a:pt x="621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1829;p58">
              <a:extLst>
                <a:ext uri="{FF2B5EF4-FFF2-40B4-BE49-F238E27FC236}">
                  <a16:creationId xmlns:a16="http://schemas.microsoft.com/office/drawing/2014/main" id="{24F1B4AC-10A9-3218-AA11-D69CC2F655E5}"/>
                </a:ext>
              </a:extLst>
            </p:cNvPr>
            <p:cNvSpPr/>
            <p:nvPr/>
          </p:nvSpPr>
          <p:spPr>
            <a:xfrm>
              <a:off x="690435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1830;p58">
              <a:extLst>
                <a:ext uri="{FF2B5EF4-FFF2-40B4-BE49-F238E27FC236}">
                  <a16:creationId xmlns:a16="http://schemas.microsoft.com/office/drawing/2014/main" id="{1A223A30-98A0-7A0C-2949-C91324490D37}"/>
                </a:ext>
              </a:extLst>
            </p:cNvPr>
            <p:cNvSpPr/>
            <p:nvPr/>
          </p:nvSpPr>
          <p:spPr>
            <a:xfrm>
              <a:off x="6899981" y="2622590"/>
              <a:ext cx="93941" cy="63204"/>
            </a:xfrm>
            <a:custGeom>
              <a:avLst/>
              <a:gdLst/>
              <a:ahLst/>
              <a:cxnLst/>
              <a:rect l="l" t="t" r="r" b="b"/>
              <a:pathLst>
                <a:path w="923" h="621" extrusionOk="0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8"/>
                  </a:lnTo>
                  <a:lnTo>
                    <a:pt x="829" y="268"/>
                  </a:lnTo>
                  <a:lnTo>
                    <a:pt x="380" y="539"/>
                  </a:lnTo>
                  <a:lnTo>
                    <a:pt x="361" y="539"/>
                  </a:lnTo>
                  <a:cubicBezTo>
                    <a:pt x="342" y="539"/>
                    <a:pt x="322" y="539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cubicBezTo>
                    <a:pt x="543" y="97"/>
                    <a:pt x="54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3" y="1"/>
                    <a:pt x="524" y="20"/>
                    <a:pt x="500" y="20"/>
                  </a:cubicBezTo>
                  <a:lnTo>
                    <a:pt x="44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44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1" y="621"/>
                  </a:cubicBezTo>
                  <a:cubicBezTo>
                    <a:pt x="380" y="621"/>
                    <a:pt x="404" y="621"/>
                    <a:pt x="423" y="601"/>
                  </a:cubicBezTo>
                  <a:lnTo>
                    <a:pt x="884" y="337"/>
                  </a:lnTo>
                  <a:cubicBezTo>
                    <a:pt x="904" y="318"/>
                    <a:pt x="923" y="299"/>
                    <a:pt x="923" y="28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39"/>
                  </a:lnTo>
                  <a:cubicBezTo>
                    <a:pt x="620" y="20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1831;p58">
              <a:extLst>
                <a:ext uri="{FF2B5EF4-FFF2-40B4-BE49-F238E27FC236}">
                  <a16:creationId xmlns:a16="http://schemas.microsoft.com/office/drawing/2014/main" id="{F4641DA8-23B7-593A-0553-367E69DB5806}"/>
                </a:ext>
              </a:extLst>
            </p:cNvPr>
            <p:cNvSpPr/>
            <p:nvPr/>
          </p:nvSpPr>
          <p:spPr>
            <a:xfrm>
              <a:off x="6833010" y="2667577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1832;p58">
              <a:extLst>
                <a:ext uri="{FF2B5EF4-FFF2-40B4-BE49-F238E27FC236}">
                  <a16:creationId xmlns:a16="http://schemas.microsoft.com/office/drawing/2014/main" id="{5FE8F584-DF39-E11D-2B19-7B0FA0B3884E}"/>
                </a:ext>
              </a:extLst>
            </p:cNvPr>
            <p:cNvSpPr/>
            <p:nvPr/>
          </p:nvSpPr>
          <p:spPr>
            <a:xfrm>
              <a:off x="6828634" y="2663200"/>
              <a:ext cx="93941" cy="63204"/>
            </a:xfrm>
            <a:custGeom>
              <a:avLst/>
              <a:gdLst/>
              <a:ahLst/>
              <a:cxnLst/>
              <a:rect l="l" t="t" r="r" b="b"/>
              <a:pathLst>
                <a:path w="923" h="621" extrusionOk="0">
                  <a:moveTo>
                    <a:pt x="562" y="82"/>
                  </a:moveTo>
                  <a:cubicBezTo>
                    <a:pt x="581" y="82"/>
                    <a:pt x="601" y="102"/>
                    <a:pt x="601" y="102"/>
                  </a:cubicBezTo>
                  <a:lnTo>
                    <a:pt x="827" y="269"/>
                  </a:lnTo>
                  <a:lnTo>
                    <a:pt x="384" y="539"/>
                  </a:lnTo>
                  <a:lnTo>
                    <a:pt x="360" y="539"/>
                  </a:lnTo>
                  <a:cubicBezTo>
                    <a:pt x="341" y="539"/>
                    <a:pt x="341" y="539"/>
                    <a:pt x="322" y="519"/>
                  </a:cubicBezTo>
                  <a:lnTo>
                    <a:pt x="101" y="361"/>
                  </a:lnTo>
                  <a:lnTo>
                    <a:pt x="543" y="102"/>
                  </a:lnTo>
                  <a:lnTo>
                    <a:pt x="562" y="82"/>
                  </a:lnTo>
                  <a:close/>
                  <a:moveTo>
                    <a:pt x="562" y="1"/>
                  </a:moveTo>
                  <a:cubicBezTo>
                    <a:pt x="543" y="1"/>
                    <a:pt x="524" y="20"/>
                    <a:pt x="505" y="20"/>
                  </a:cubicBezTo>
                  <a:lnTo>
                    <a:pt x="63" y="279"/>
                  </a:lnTo>
                  <a:cubicBezTo>
                    <a:pt x="24" y="299"/>
                    <a:pt x="0" y="323"/>
                    <a:pt x="0" y="361"/>
                  </a:cubicBezTo>
                  <a:cubicBezTo>
                    <a:pt x="0" y="380"/>
                    <a:pt x="24" y="399"/>
                    <a:pt x="43" y="419"/>
                  </a:cubicBezTo>
                  <a:lnTo>
                    <a:pt x="284" y="601"/>
                  </a:lnTo>
                  <a:cubicBezTo>
                    <a:pt x="303" y="601"/>
                    <a:pt x="341" y="620"/>
                    <a:pt x="360" y="620"/>
                  </a:cubicBezTo>
                  <a:cubicBezTo>
                    <a:pt x="384" y="620"/>
                    <a:pt x="404" y="620"/>
                    <a:pt x="423" y="601"/>
                  </a:cubicBezTo>
                  <a:lnTo>
                    <a:pt x="884" y="342"/>
                  </a:lnTo>
                  <a:cubicBezTo>
                    <a:pt x="903" y="323"/>
                    <a:pt x="922" y="299"/>
                    <a:pt x="922" y="279"/>
                  </a:cubicBezTo>
                  <a:cubicBezTo>
                    <a:pt x="922" y="241"/>
                    <a:pt x="903" y="222"/>
                    <a:pt x="884" y="202"/>
                  </a:cubicBezTo>
                  <a:lnTo>
                    <a:pt x="644" y="39"/>
                  </a:lnTo>
                  <a:cubicBezTo>
                    <a:pt x="625" y="20"/>
                    <a:pt x="601" y="20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1833;p58">
              <a:extLst>
                <a:ext uri="{FF2B5EF4-FFF2-40B4-BE49-F238E27FC236}">
                  <a16:creationId xmlns:a16="http://schemas.microsoft.com/office/drawing/2014/main" id="{FE316D90-4F0C-D44D-5BA9-39EA59A510D5}"/>
                </a:ext>
              </a:extLst>
            </p:cNvPr>
            <p:cNvSpPr/>
            <p:nvPr/>
          </p:nvSpPr>
          <p:spPr>
            <a:xfrm>
              <a:off x="6761561" y="2708695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1834;p58">
              <a:extLst>
                <a:ext uri="{FF2B5EF4-FFF2-40B4-BE49-F238E27FC236}">
                  <a16:creationId xmlns:a16="http://schemas.microsoft.com/office/drawing/2014/main" id="{164B015C-2A96-90C0-8D3A-232F942F64D0}"/>
                </a:ext>
              </a:extLst>
            </p:cNvPr>
            <p:cNvSpPr/>
            <p:nvPr/>
          </p:nvSpPr>
          <p:spPr>
            <a:xfrm>
              <a:off x="6759627" y="2705744"/>
              <a:ext cx="91600" cy="61270"/>
            </a:xfrm>
            <a:custGeom>
              <a:avLst/>
              <a:gdLst/>
              <a:ahLst/>
              <a:cxnLst/>
              <a:rect l="l" t="t" r="r" b="b"/>
              <a:pathLst>
                <a:path w="900" h="602" extrusionOk="0">
                  <a:moveTo>
                    <a:pt x="582" y="82"/>
                  </a:moveTo>
                  <a:lnTo>
                    <a:pt x="805" y="252"/>
                  </a:lnTo>
                  <a:lnTo>
                    <a:pt x="805" y="252"/>
                  </a:lnTo>
                  <a:lnTo>
                    <a:pt x="380" y="524"/>
                  </a:lnTo>
                  <a:lnTo>
                    <a:pt x="342" y="524"/>
                  </a:lnTo>
                  <a:cubicBezTo>
                    <a:pt x="342" y="524"/>
                    <a:pt x="318" y="524"/>
                    <a:pt x="318" y="505"/>
                  </a:cubicBez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481" y="1"/>
                  </a:moveTo>
                  <a:lnTo>
                    <a:pt x="39" y="265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20" y="385"/>
                    <a:pt x="39" y="404"/>
                  </a:cubicBezTo>
                  <a:lnTo>
                    <a:pt x="260" y="582"/>
                  </a:lnTo>
                  <a:cubicBezTo>
                    <a:pt x="299" y="582"/>
                    <a:pt x="318" y="601"/>
                    <a:pt x="342" y="601"/>
                  </a:cubicBezTo>
                  <a:cubicBezTo>
                    <a:pt x="361" y="601"/>
                    <a:pt x="399" y="601"/>
                    <a:pt x="419" y="582"/>
                  </a:cubicBezTo>
                  <a:lnTo>
                    <a:pt x="861" y="322"/>
                  </a:lnTo>
                  <a:cubicBezTo>
                    <a:pt x="880" y="303"/>
                    <a:pt x="899" y="284"/>
                    <a:pt x="899" y="265"/>
                  </a:cubicBezTo>
                  <a:cubicBezTo>
                    <a:pt x="899" y="222"/>
                    <a:pt x="880" y="202"/>
                    <a:pt x="861" y="183"/>
                  </a:cubicBezTo>
                  <a:lnTo>
                    <a:pt x="640" y="25"/>
                  </a:lnTo>
                  <a:cubicBezTo>
                    <a:pt x="601" y="1"/>
                    <a:pt x="582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1835;p58">
              <a:extLst>
                <a:ext uri="{FF2B5EF4-FFF2-40B4-BE49-F238E27FC236}">
                  <a16:creationId xmlns:a16="http://schemas.microsoft.com/office/drawing/2014/main" id="{6F0320C1-D600-15DA-72C6-6FE8D819D6E0}"/>
                </a:ext>
              </a:extLst>
            </p:cNvPr>
            <p:cNvSpPr/>
            <p:nvPr/>
          </p:nvSpPr>
          <p:spPr>
            <a:xfrm>
              <a:off x="6692147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1836;p58">
              <a:extLst>
                <a:ext uri="{FF2B5EF4-FFF2-40B4-BE49-F238E27FC236}">
                  <a16:creationId xmlns:a16="http://schemas.microsoft.com/office/drawing/2014/main" id="{1A1E51B4-BE57-117C-3551-C5EE385D4877}"/>
                </a:ext>
              </a:extLst>
            </p:cNvPr>
            <p:cNvSpPr/>
            <p:nvPr/>
          </p:nvSpPr>
          <p:spPr>
            <a:xfrm>
              <a:off x="6688280" y="2746863"/>
              <a:ext cx="93941" cy="61168"/>
            </a:xfrm>
            <a:custGeom>
              <a:avLst/>
              <a:gdLst/>
              <a:ahLst/>
              <a:cxnLst/>
              <a:rect l="l" t="t" r="r" b="b"/>
              <a:pathLst>
                <a:path w="923" h="601" extrusionOk="0">
                  <a:moveTo>
                    <a:pt x="601" y="77"/>
                  </a:moveTo>
                  <a:lnTo>
                    <a:pt x="817" y="255"/>
                  </a:lnTo>
                  <a:lnTo>
                    <a:pt x="817" y="255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20" y="279"/>
                    <a:pt x="0" y="298"/>
                    <a:pt x="0" y="341"/>
                  </a:cubicBezTo>
                  <a:cubicBezTo>
                    <a:pt x="0" y="360"/>
                    <a:pt x="20" y="380"/>
                    <a:pt x="39" y="399"/>
                  </a:cubicBezTo>
                  <a:lnTo>
                    <a:pt x="279" y="581"/>
                  </a:lnTo>
                  <a:cubicBezTo>
                    <a:pt x="298" y="581"/>
                    <a:pt x="322" y="601"/>
                    <a:pt x="36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79" y="317"/>
                  </a:lnTo>
                  <a:cubicBezTo>
                    <a:pt x="899" y="298"/>
                    <a:pt x="923" y="279"/>
                    <a:pt x="923" y="260"/>
                  </a:cubicBezTo>
                  <a:cubicBezTo>
                    <a:pt x="923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1837;p58">
              <a:extLst>
                <a:ext uri="{FF2B5EF4-FFF2-40B4-BE49-F238E27FC236}">
                  <a16:creationId xmlns:a16="http://schemas.microsoft.com/office/drawing/2014/main" id="{658D6263-8654-2D4E-93CA-34423C289D66}"/>
                </a:ext>
              </a:extLst>
            </p:cNvPr>
            <p:cNvSpPr/>
            <p:nvPr/>
          </p:nvSpPr>
          <p:spPr>
            <a:xfrm>
              <a:off x="6620800" y="2789813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1838;p58">
              <a:extLst>
                <a:ext uri="{FF2B5EF4-FFF2-40B4-BE49-F238E27FC236}">
                  <a16:creationId xmlns:a16="http://schemas.microsoft.com/office/drawing/2014/main" id="{C05AF945-364F-0033-5472-F77CC27811D8}"/>
                </a:ext>
              </a:extLst>
            </p:cNvPr>
            <p:cNvSpPr/>
            <p:nvPr/>
          </p:nvSpPr>
          <p:spPr>
            <a:xfrm>
              <a:off x="6616830" y="2787371"/>
              <a:ext cx="94042" cy="61270"/>
            </a:xfrm>
            <a:custGeom>
              <a:avLst/>
              <a:gdLst/>
              <a:ahLst/>
              <a:cxnLst/>
              <a:rect l="l" t="t" r="r" b="b"/>
              <a:pathLst>
                <a:path w="924" h="602" extrusionOk="0">
                  <a:moveTo>
                    <a:pt x="601" y="83"/>
                  </a:moveTo>
                  <a:lnTo>
                    <a:pt x="842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23" y="501"/>
                  </a:cubicBezTo>
                  <a:lnTo>
                    <a:pt x="102" y="342"/>
                  </a:lnTo>
                  <a:lnTo>
                    <a:pt x="83" y="342"/>
                  </a:lnTo>
                  <a:lnTo>
                    <a:pt x="544" y="83"/>
                  </a:lnTo>
                  <a:close/>
                  <a:moveTo>
                    <a:pt x="501" y="1"/>
                  </a:moveTo>
                  <a:lnTo>
                    <a:pt x="39" y="26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80" y="582"/>
                  </a:lnTo>
                  <a:cubicBezTo>
                    <a:pt x="304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24" y="582"/>
                  </a:cubicBezTo>
                  <a:lnTo>
                    <a:pt x="880" y="323"/>
                  </a:lnTo>
                  <a:cubicBezTo>
                    <a:pt x="904" y="304"/>
                    <a:pt x="923" y="280"/>
                    <a:pt x="923" y="260"/>
                  </a:cubicBezTo>
                  <a:cubicBezTo>
                    <a:pt x="923" y="222"/>
                    <a:pt x="904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1839;p58">
              <a:extLst>
                <a:ext uri="{FF2B5EF4-FFF2-40B4-BE49-F238E27FC236}">
                  <a16:creationId xmlns:a16="http://schemas.microsoft.com/office/drawing/2014/main" id="{113E6747-3BA4-6ED1-A69C-D59E2BDB6C0F}"/>
                </a:ext>
              </a:extLst>
            </p:cNvPr>
            <p:cNvSpPr/>
            <p:nvPr/>
          </p:nvSpPr>
          <p:spPr>
            <a:xfrm>
              <a:off x="6549859" y="2830932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1840;p58">
              <a:extLst>
                <a:ext uri="{FF2B5EF4-FFF2-40B4-BE49-F238E27FC236}">
                  <a16:creationId xmlns:a16="http://schemas.microsoft.com/office/drawing/2014/main" id="{CEC5AC0D-880B-04F5-A6A0-ACA6C0D6DA51}"/>
                </a:ext>
              </a:extLst>
            </p:cNvPr>
            <p:cNvSpPr/>
            <p:nvPr/>
          </p:nvSpPr>
          <p:spPr>
            <a:xfrm>
              <a:off x="6547417" y="2827980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3" y="524"/>
                    <a:pt x="323" y="505"/>
                  </a:cubicBez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481" y="1"/>
                  </a:moveTo>
                  <a:lnTo>
                    <a:pt x="44" y="265"/>
                  </a:lnTo>
                  <a:cubicBezTo>
                    <a:pt x="25" y="284"/>
                    <a:pt x="1" y="303"/>
                    <a:pt x="1" y="342"/>
                  </a:cubicBezTo>
                  <a:cubicBezTo>
                    <a:pt x="1" y="361"/>
                    <a:pt x="25" y="385"/>
                    <a:pt x="44" y="404"/>
                  </a:cubicBezTo>
                  <a:lnTo>
                    <a:pt x="265" y="582"/>
                  </a:lnTo>
                  <a:cubicBezTo>
                    <a:pt x="303" y="582"/>
                    <a:pt x="323" y="601"/>
                    <a:pt x="342" y="601"/>
                  </a:cubicBezTo>
                  <a:cubicBezTo>
                    <a:pt x="361" y="601"/>
                    <a:pt x="404" y="601"/>
                    <a:pt x="404" y="582"/>
                  </a:cubicBezTo>
                  <a:lnTo>
                    <a:pt x="865" y="322"/>
                  </a:lnTo>
                  <a:cubicBezTo>
                    <a:pt x="885" y="303"/>
                    <a:pt x="904" y="284"/>
                    <a:pt x="904" y="265"/>
                  </a:cubicBezTo>
                  <a:cubicBezTo>
                    <a:pt x="904" y="222"/>
                    <a:pt x="885" y="202"/>
                    <a:pt x="865" y="183"/>
                  </a:cubicBezTo>
                  <a:lnTo>
                    <a:pt x="645" y="25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1841;p58">
              <a:extLst>
                <a:ext uri="{FF2B5EF4-FFF2-40B4-BE49-F238E27FC236}">
                  <a16:creationId xmlns:a16="http://schemas.microsoft.com/office/drawing/2014/main" id="{BD8856FD-2690-8EFF-77C2-6E9B9C6025B9}"/>
                </a:ext>
              </a:extLst>
            </p:cNvPr>
            <p:cNvSpPr/>
            <p:nvPr/>
          </p:nvSpPr>
          <p:spPr>
            <a:xfrm>
              <a:off x="6480446" y="287215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1842;p58">
              <a:extLst>
                <a:ext uri="{FF2B5EF4-FFF2-40B4-BE49-F238E27FC236}">
                  <a16:creationId xmlns:a16="http://schemas.microsoft.com/office/drawing/2014/main" id="{8BF96DD3-7C1E-1471-F489-CE227DCA0F12}"/>
                </a:ext>
              </a:extLst>
            </p:cNvPr>
            <p:cNvSpPr/>
            <p:nvPr/>
          </p:nvSpPr>
          <p:spPr>
            <a:xfrm>
              <a:off x="6476578" y="2869099"/>
              <a:ext cx="91498" cy="61168"/>
            </a:xfrm>
            <a:custGeom>
              <a:avLst/>
              <a:gdLst/>
              <a:ahLst/>
              <a:cxnLst/>
              <a:rect l="l" t="t" r="r" b="b"/>
              <a:pathLst>
                <a:path w="899" h="601" extrusionOk="0">
                  <a:moveTo>
                    <a:pt x="601" y="77"/>
                  </a:moveTo>
                  <a:lnTo>
                    <a:pt x="817" y="260"/>
                  </a:lnTo>
                  <a:lnTo>
                    <a:pt x="380" y="519"/>
                  </a:lnTo>
                  <a:lnTo>
                    <a:pt x="360" y="519"/>
                  </a:lnTo>
                  <a:cubicBezTo>
                    <a:pt x="336" y="519"/>
                    <a:pt x="317" y="519"/>
                    <a:pt x="317" y="500"/>
                  </a:cubicBez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39" y="399"/>
                  </a:cubicBezTo>
                  <a:lnTo>
                    <a:pt x="279" y="581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99" y="298"/>
                    <a:pt x="899" y="279"/>
                    <a:pt x="899" y="260"/>
                  </a:cubicBezTo>
                  <a:cubicBezTo>
                    <a:pt x="899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7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1843;p58">
              <a:extLst>
                <a:ext uri="{FF2B5EF4-FFF2-40B4-BE49-F238E27FC236}">
                  <a16:creationId xmlns:a16="http://schemas.microsoft.com/office/drawing/2014/main" id="{0A4C938A-50A9-CC6A-8152-AD1A806D35D2}"/>
                </a:ext>
              </a:extLst>
            </p:cNvPr>
            <p:cNvSpPr/>
            <p:nvPr/>
          </p:nvSpPr>
          <p:spPr>
            <a:xfrm>
              <a:off x="6409098" y="2912762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1844;p58">
              <a:extLst>
                <a:ext uri="{FF2B5EF4-FFF2-40B4-BE49-F238E27FC236}">
                  <a16:creationId xmlns:a16="http://schemas.microsoft.com/office/drawing/2014/main" id="{ABC8D70D-B47C-0896-8049-5D4544B2FC69}"/>
                </a:ext>
              </a:extLst>
            </p:cNvPr>
            <p:cNvSpPr/>
            <p:nvPr/>
          </p:nvSpPr>
          <p:spPr>
            <a:xfrm>
              <a:off x="6405129" y="2909607"/>
              <a:ext cx="93534" cy="61270"/>
            </a:xfrm>
            <a:custGeom>
              <a:avLst/>
              <a:gdLst/>
              <a:ahLst/>
              <a:cxnLst/>
              <a:rect l="l" t="t" r="r" b="b"/>
              <a:pathLst>
                <a:path w="919" h="602" extrusionOk="0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18" y="501"/>
                  </a:cubicBezTo>
                  <a:lnTo>
                    <a:pt x="102" y="342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00" y="1"/>
                  </a:moveTo>
                  <a:lnTo>
                    <a:pt x="39" y="28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79" y="582"/>
                  </a:lnTo>
                  <a:cubicBezTo>
                    <a:pt x="299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19" y="582"/>
                  </a:cubicBezTo>
                  <a:lnTo>
                    <a:pt x="880" y="323"/>
                  </a:lnTo>
                  <a:cubicBezTo>
                    <a:pt x="899" y="304"/>
                    <a:pt x="918" y="280"/>
                    <a:pt x="918" y="260"/>
                  </a:cubicBezTo>
                  <a:cubicBezTo>
                    <a:pt x="918" y="222"/>
                    <a:pt x="899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1845;p58">
              <a:extLst>
                <a:ext uri="{FF2B5EF4-FFF2-40B4-BE49-F238E27FC236}">
                  <a16:creationId xmlns:a16="http://schemas.microsoft.com/office/drawing/2014/main" id="{52919416-9641-D378-F7A4-B546F75A96CE}"/>
                </a:ext>
              </a:extLst>
            </p:cNvPr>
            <p:cNvSpPr/>
            <p:nvPr/>
          </p:nvSpPr>
          <p:spPr>
            <a:xfrm>
              <a:off x="6268744" y="299438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1846;p58">
              <a:extLst>
                <a:ext uri="{FF2B5EF4-FFF2-40B4-BE49-F238E27FC236}">
                  <a16:creationId xmlns:a16="http://schemas.microsoft.com/office/drawing/2014/main" id="{01C51FE4-FBF0-BD96-F188-0CC0F23FBD88}"/>
                </a:ext>
              </a:extLst>
            </p:cNvPr>
            <p:cNvSpPr/>
            <p:nvPr/>
          </p:nvSpPr>
          <p:spPr>
            <a:xfrm>
              <a:off x="6264367" y="2991335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601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00" y="0"/>
                  </a:moveTo>
                  <a:lnTo>
                    <a:pt x="43" y="279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43" y="399"/>
                  </a:cubicBezTo>
                  <a:lnTo>
                    <a:pt x="284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404" y="601"/>
                    <a:pt x="423" y="581"/>
                  </a:cubicBezTo>
                  <a:lnTo>
                    <a:pt x="860" y="317"/>
                  </a:lnTo>
                  <a:cubicBezTo>
                    <a:pt x="903" y="298"/>
                    <a:pt x="903" y="279"/>
                    <a:pt x="903" y="260"/>
                  </a:cubicBezTo>
                  <a:cubicBezTo>
                    <a:pt x="903" y="221"/>
                    <a:pt x="903" y="197"/>
                    <a:pt x="884" y="197"/>
                  </a:cubicBezTo>
                  <a:lnTo>
                    <a:pt x="644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1847;p58">
              <a:extLst>
                <a:ext uri="{FF2B5EF4-FFF2-40B4-BE49-F238E27FC236}">
                  <a16:creationId xmlns:a16="http://schemas.microsoft.com/office/drawing/2014/main" id="{7BA91AD1-09DA-0AC3-F9C1-C472834E87EB}"/>
                </a:ext>
              </a:extLst>
            </p:cNvPr>
            <p:cNvSpPr/>
            <p:nvPr/>
          </p:nvSpPr>
          <p:spPr>
            <a:xfrm>
              <a:off x="6197396" y="3034999"/>
              <a:ext cx="85595" cy="54146"/>
            </a:xfrm>
            <a:custGeom>
              <a:avLst/>
              <a:gdLst/>
              <a:ahLst/>
              <a:cxnLst/>
              <a:rect l="l" t="t" r="r" b="b"/>
              <a:pathLst>
                <a:path w="841" h="532" extrusionOk="0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1848;p58">
              <a:extLst>
                <a:ext uri="{FF2B5EF4-FFF2-40B4-BE49-F238E27FC236}">
                  <a16:creationId xmlns:a16="http://schemas.microsoft.com/office/drawing/2014/main" id="{DDAB5E43-CD3A-69A8-5824-035363896661}"/>
                </a:ext>
              </a:extLst>
            </p:cNvPr>
            <p:cNvSpPr/>
            <p:nvPr/>
          </p:nvSpPr>
          <p:spPr>
            <a:xfrm>
              <a:off x="6192918" y="3031844"/>
              <a:ext cx="94042" cy="61270"/>
            </a:xfrm>
            <a:custGeom>
              <a:avLst/>
              <a:gdLst/>
              <a:ahLst/>
              <a:cxnLst/>
              <a:rect l="l" t="t" r="r" b="b"/>
              <a:pathLst>
                <a:path w="924" h="602" extrusionOk="0">
                  <a:moveTo>
                    <a:pt x="601" y="83"/>
                  </a:moveTo>
                  <a:lnTo>
                    <a:pt x="842" y="260"/>
                  </a:lnTo>
                  <a:lnTo>
                    <a:pt x="385" y="520"/>
                  </a:lnTo>
                  <a:lnTo>
                    <a:pt x="323" y="520"/>
                  </a:lnTo>
                  <a:lnTo>
                    <a:pt x="82" y="342"/>
                  </a:lnTo>
                  <a:lnTo>
                    <a:pt x="544" y="83"/>
                  </a:lnTo>
                  <a:close/>
                  <a:moveTo>
                    <a:pt x="563" y="1"/>
                  </a:moveTo>
                  <a:cubicBezTo>
                    <a:pt x="544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5" y="280"/>
                    <a:pt x="1" y="304"/>
                    <a:pt x="1" y="342"/>
                  </a:cubicBezTo>
                  <a:cubicBezTo>
                    <a:pt x="1" y="361"/>
                    <a:pt x="25" y="380"/>
                    <a:pt x="44" y="400"/>
                  </a:cubicBezTo>
                  <a:lnTo>
                    <a:pt x="284" y="582"/>
                  </a:lnTo>
                  <a:cubicBezTo>
                    <a:pt x="303" y="601"/>
                    <a:pt x="342" y="601"/>
                    <a:pt x="361" y="601"/>
                  </a:cubicBezTo>
                  <a:cubicBezTo>
                    <a:pt x="385" y="601"/>
                    <a:pt x="404" y="601"/>
                    <a:pt x="424" y="582"/>
                  </a:cubicBezTo>
                  <a:lnTo>
                    <a:pt x="885" y="323"/>
                  </a:lnTo>
                  <a:cubicBezTo>
                    <a:pt x="904" y="323"/>
                    <a:pt x="923" y="280"/>
                    <a:pt x="923" y="260"/>
                  </a:cubicBezTo>
                  <a:cubicBezTo>
                    <a:pt x="923" y="222"/>
                    <a:pt x="904" y="203"/>
                    <a:pt x="885" y="203"/>
                  </a:cubicBezTo>
                  <a:lnTo>
                    <a:pt x="885" y="183"/>
                  </a:lnTo>
                  <a:lnTo>
                    <a:pt x="645" y="20"/>
                  </a:lnTo>
                  <a:cubicBezTo>
                    <a:pt x="625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1849;p58">
              <a:extLst>
                <a:ext uri="{FF2B5EF4-FFF2-40B4-BE49-F238E27FC236}">
                  <a16:creationId xmlns:a16="http://schemas.microsoft.com/office/drawing/2014/main" id="{28F69037-DB82-551C-0CEA-66984B3F7458}"/>
                </a:ext>
              </a:extLst>
            </p:cNvPr>
            <p:cNvSpPr/>
            <p:nvPr/>
          </p:nvSpPr>
          <p:spPr>
            <a:xfrm>
              <a:off x="7044712" y="2545340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1850;p58">
              <a:extLst>
                <a:ext uri="{FF2B5EF4-FFF2-40B4-BE49-F238E27FC236}">
                  <a16:creationId xmlns:a16="http://schemas.microsoft.com/office/drawing/2014/main" id="{1E4D4CFE-9114-AAA1-8380-F49201254F57}"/>
                </a:ext>
              </a:extLst>
            </p:cNvPr>
            <p:cNvSpPr/>
            <p:nvPr/>
          </p:nvSpPr>
          <p:spPr>
            <a:xfrm>
              <a:off x="7044712" y="2544933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19" y="0"/>
                  </a:moveTo>
                  <a:cubicBezTo>
                    <a:pt x="519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3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0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42" y="543"/>
                    <a:pt x="361" y="543"/>
                    <a:pt x="361" y="52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1851;p58">
              <a:extLst>
                <a:ext uri="{FF2B5EF4-FFF2-40B4-BE49-F238E27FC236}">
                  <a16:creationId xmlns:a16="http://schemas.microsoft.com/office/drawing/2014/main" id="{9A076D3E-73BF-EFA3-21C6-CDEB18B495AE}"/>
                </a:ext>
              </a:extLst>
            </p:cNvPr>
            <p:cNvSpPr/>
            <p:nvPr/>
          </p:nvSpPr>
          <p:spPr>
            <a:xfrm>
              <a:off x="7116060" y="2504832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1852;p58">
              <a:extLst>
                <a:ext uri="{FF2B5EF4-FFF2-40B4-BE49-F238E27FC236}">
                  <a16:creationId xmlns:a16="http://schemas.microsoft.com/office/drawing/2014/main" id="{4F979F4A-7AE2-1A3C-D6C6-FEDBB3BB1088}"/>
                </a:ext>
              </a:extLst>
            </p:cNvPr>
            <p:cNvSpPr/>
            <p:nvPr/>
          </p:nvSpPr>
          <p:spPr>
            <a:xfrm>
              <a:off x="7116060" y="25043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20" y="322"/>
                  </a:lnTo>
                  <a:lnTo>
                    <a:pt x="20" y="279"/>
                  </a:lnTo>
                  <a:close/>
                  <a:moveTo>
                    <a:pt x="520" y="0"/>
                  </a:moveTo>
                  <a:cubicBezTo>
                    <a:pt x="501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2" y="260"/>
                    <a:pt x="842" y="241"/>
                    <a:pt x="842" y="221"/>
                  </a:cubicBezTo>
                  <a:cubicBezTo>
                    <a:pt x="842" y="221"/>
                    <a:pt x="842" y="202"/>
                    <a:pt x="822" y="202"/>
                  </a:cubicBezTo>
                  <a:lnTo>
                    <a:pt x="582" y="20"/>
                  </a:lnTo>
                  <a:cubicBezTo>
                    <a:pt x="563" y="0"/>
                    <a:pt x="539" y="0"/>
                    <a:pt x="520" y="0"/>
                  </a:cubicBezTo>
                  <a:close/>
                  <a:moveTo>
                    <a:pt x="260" y="519"/>
                  </a:moveTo>
                  <a:cubicBezTo>
                    <a:pt x="280" y="538"/>
                    <a:pt x="299" y="538"/>
                    <a:pt x="323" y="538"/>
                  </a:cubicBezTo>
                  <a:cubicBezTo>
                    <a:pt x="342" y="538"/>
                    <a:pt x="342" y="538"/>
                    <a:pt x="361" y="5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1853;p58">
              <a:extLst>
                <a:ext uri="{FF2B5EF4-FFF2-40B4-BE49-F238E27FC236}">
                  <a16:creationId xmlns:a16="http://schemas.microsoft.com/office/drawing/2014/main" id="{EBDD6B83-BD96-BA05-4F73-7CD4F6BDBB79}"/>
                </a:ext>
              </a:extLst>
            </p:cNvPr>
            <p:cNvSpPr/>
            <p:nvPr/>
          </p:nvSpPr>
          <p:spPr>
            <a:xfrm>
              <a:off x="6337649" y="295377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1854;p58">
              <a:extLst>
                <a:ext uri="{FF2B5EF4-FFF2-40B4-BE49-F238E27FC236}">
                  <a16:creationId xmlns:a16="http://schemas.microsoft.com/office/drawing/2014/main" id="{172E282E-8793-47B5-1AE9-2C28A3BBF86B}"/>
                </a:ext>
              </a:extLst>
            </p:cNvPr>
            <p:cNvSpPr/>
            <p:nvPr/>
          </p:nvSpPr>
          <p:spPr>
            <a:xfrm>
              <a:off x="6337649" y="29526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17"/>
                    <a:pt x="842" y="198"/>
                    <a:pt x="822" y="198"/>
                  </a:cubicBezTo>
                  <a:close/>
                  <a:moveTo>
                    <a:pt x="524" y="1"/>
                  </a:moveTo>
                  <a:cubicBezTo>
                    <a:pt x="524" y="1"/>
                    <a:pt x="500" y="20"/>
                    <a:pt x="481" y="20"/>
                  </a:cubicBezTo>
                  <a:lnTo>
                    <a:pt x="44" y="279"/>
                  </a:lnTo>
                  <a:cubicBezTo>
                    <a:pt x="20" y="279"/>
                    <a:pt x="1" y="299"/>
                    <a:pt x="1" y="318"/>
                  </a:cubicBezTo>
                  <a:cubicBezTo>
                    <a:pt x="1" y="337"/>
                    <a:pt x="20" y="337"/>
                    <a:pt x="44" y="361"/>
                  </a:cubicBezTo>
                  <a:lnTo>
                    <a:pt x="260" y="519"/>
                  </a:lnTo>
                  <a:cubicBezTo>
                    <a:pt x="284" y="539"/>
                    <a:pt x="303" y="539"/>
                    <a:pt x="323" y="539"/>
                  </a:cubicBezTo>
                  <a:cubicBezTo>
                    <a:pt x="303" y="539"/>
                    <a:pt x="284" y="519"/>
                    <a:pt x="284" y="519"/>
                  </a:cubicBezTo>
                  <a:lnTo>
                    <a:pt x="44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9"/>
                    <a:pt x="20" y="299"/>
                    <a:pt x="44" y="299"/>
                  </a:cubicBezTo>
                  <a:lnTo>
                    <a:pt x="500" y="20"/>
                  </a:ln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24" y="1"/>
                  </a:cubicBezTo>
                  <a:close/>
                  <a:moveTo>
                    <a:pt x="842" y="241"/>
                  </a:moveTo>
                  <a:cubicBezTo>
                    <a:pt x="842" y="241"/>
                    <a:pt x="841" y="260"/>
                    <a:pt x="822" y="260"/>
                  </a:cubicBez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79"/>
                  </a:lnTo>
                  <a:cubicBezTo>
                    <a:pt x="842" y="260"/>
                    <a:pt x="842" y="260"/>
                    <a:pt x="842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1855;p58">
              <a:extLst>
                <a:ext uri="{FF2B5EF4-FFF2-40B4-BE49-F238E27FC236}">
                  <a16:creationId xmlns:a16="http://schemas.microsoft.com/office/drawing/2014/main" id="{FEE03430-891C-C285-FC4D-68ECBFCECAF4}"/>
                </a:ext>
              </a:extLst>
            </p:cNvPr>
            <p:cNvSpPr/>
            <p:nvPr/>
          </p:nvSpPr>
          <p:spPr>
            <a:xfrm>
              <a:off x="6973364" y="2586459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1856;p58">
              <a:extLst>
                <a:ext uri="{FF2B5EF4-FFF2-40B4-BE49-F238E27FC236}">
                  <a16:creationId xmlns:a16="http://schemas.microsoft.com/office/drawing/2014/main" id="{8B58FCDA-A9B0-CE05-8653-E070481D0DC3}"/>
                </a:ext>
              </a:extLst>
            </p:cNvPr>
            <p:cNvSpPr/>
            <p:nvPr/>
          </p:nvSpPr>
          <p:spPr>
            <a:xfrm>
              <a:off x="6975298" y="258595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803" y="198"/>
                  </a:moveTo>
                  <a:cubicBezTo>
                    <a:pt x="822" y="217"/>
                    <a:pt x="822" y="217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cubicBezTo>
                    <a:pt x="822" y="260"/>
                    <a:pt x="841" y="241"/>
                    <a:pt x="841" y="241"/>
                  </a:cubicBezTo>
                  <a:cubicBezTo>
                    <a:pt x="841" y="217"/>
                    <a:pt x="822" y="198"/>
                    <a:pt x="803" y="198"/>
                  </a:cubicBezTo>
                  <a:close/>
                  <a:moveTo>
                    <a:pt x="524" y="1"/>
                  </a:moveTo>
                  <a:cubicBezTo>
                    <a:pt x="505" y="1"/>
                    <a:pt x="481" y="1"/>
                    <a:pt x="462" y="20"/>
                  </a:cubicBezTo>
                  <a:lnTo>
                    <a:pt x="24" y="279"/>
                  </a:lnTo>
                  <a:lnTo>
                    <a:pt x="481" y="20"/>
                  </a:lnTo>
                  <a:lnTo>
                    <a:pt x="524" y="20"/>
                  </a:lnTo>
                  <a:cubicBezTo>
                    <a:pt x="543" y="20"/>
                    <a:pt x="562" y="20"/>
                    <a:pt x="562" y="39"/>
                  </a:cubicBezTo>
                  <a:lnTo>
                    <a:pt x="803" y="198"/>
                  </a:lnTo>
                  <a:lnTo>
                    <a:pt x="582" y="20"/>
                  </a:ln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18"/>
                  </a:cubicBezTo>
                  <a:cubicBezTo>
                    <a:pt x="0" y="298"/>
                    <a:pt x="0" y="298"/>
                    <a:pt x="24" y="279"/>
                  </a:cubicBezTo>
                  <a:close/>
                  <a:moveTo>
                    <a:pt x="803" y="260"/>
                  </a:moveTo>
                  <a:lnTo>
                    <a:pt x="341" y="519"/>
                  </a:lnTo>
                  <a:lnTo>
                    <a:pt x="265" y="519"/>
                  </a:lnTo>
                  <a:lnTo>
                    <a:pt x="24" y="337"/>
                  </a:lnTo>
                  <a:cubicBezTo>
                    <a:pt x="1" y="337"/>
                    <a:pt x="0" y="319"/>
                    <a:pt x="0" y="318"/>
                  </a:cubicBezTo>
                  <a:lnTo>
                    <a:pt x="0" y="318"/>
                  </a:lnTo>
                  <a:cubicBezTo>
                    <a:pt x="0" y="319"/>
                    <a:pt x="1" y="338"/>
                    <a:pt x="24" y="361"/>
                  </a:cubicBezTo>
                  <a:lnTo>
                    <a:pt x="241" y="519"/>
                  </a:lnTo>
                  <a:cubicBezTo>
                    <a:pt x="265" y="539"/>
                    <a:pt x="284" y="539"/>
                    <a:pt x="303" y="539"/>
                  </a:cubicBezTo>
                  <a:cubicBezTo>
                    <a:pt x="322" y="539"/>
                    <a:pt x="341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1857;p58">
              <a:extLst>
                <a:ext uri="{FF2B5EF4-FFF2-40B4-BE49-F238E27FC236}">
                  <a16:creationId xmlns:a16="http://schemas.microsoft.com/office/drawing/2014/main" id="{13CA0555-BE02-BB71-996D-9C4A3F382307}"/>
                </a:ext>
              </a:extLst>
            </p:cNvPr>
            <p:cNvSpPr/>
            <p:nvPr/>
          </p:nvSpPr>
          <p:spPr>
            <a:xfrm>
              <a:off x="6904358" y="2627069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1858;p58">
              <a:extLst>
                <a:ext uri="{FF2B5EF4-FFF2-40B4-BE49-F238E27FC236}">
                  <a16:creationId xmlns:a16="http://schemas.microsoft.com/office/drawing/2014/main" id="{23ABB4C5-5D63-1ED0-037B-CFE656D07E2C}"/>
                </a:ext>
              </a:extLst>
            </p:cNvPr>
            <p:cNvSpPr/>
            <p:nvPr/>
          </p:nvSpPr>
          <p:spPr>
            <a:xfrm>
              <a:off x="6904358" y="262656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520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lnTo>
                    <a:pt x="260" y="519"/>
                  </a:lnTo>
                  <a:cubicBezTo>
                    <a:pt x="279" y="538"/>
                    <a:pt x="299" y="538"/>
                    <a:pt x="318" y="538"/>
                  </a:cubicBezTo>
                  <a:lnTo>
                    <a:pt x="361" y="538"/>
                  </a:lnTo>
                  <a:lnTo>
                    <a:pt x="817" y="260"/>
                  </a:lnTo>
                  <a:lnTo>
                    <a:pt x="841" y="241"/>
                  </a:lnTo>
                  <a:cubicBezTo>
                    <a:pt x="841" y="221"/>
                    <a:pt x="841" y="202"/>
                    <a:pt x="817" y="202"/>
                  </a:cubicBezTo>
                  <a:lnTo>
                    <a:pt x="577" y="20"/>
                  </a:lnTo>
                  <a:cubicBezTo>
                    <a:pt x="558" y="0"/>
                    <a:pt x="539" y="0"/>
                    <a:pt x="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1859;p58">
              <a:extLst>
                <a:ext uri="{FF2B5EF4-FFF2-40B4-BE49-F238E27FC236}">
                  <a16:creationId xmlns:a16="http://schemas.microsoft.com/office/drawing/2014/main" id="{478954ED-BEA5-7162-3E9F-7562CEC6B7FB}"/>
                </a:ext>
              </a:extLst>
            </p:cNvPr>
            <p:cNvSpPr/>
            <p:nvPr/>
          </p:nvSpPr>
          <p:spPr>
            <a:xfrm>
              <a:off x="6833010" y="2667577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1860;p58">
              <a:extLst>
                <a:ext uri="{FF2B5EF4-FFF2-40B4-BE49-F238E27FC236}">
                  <a16:creationId xmlns:a16="http://schemas.microsoft.com/office/drawing/2014/main" id="{9AC44FDB-3B90-949C-E1F0-245B4FAD3C18}"/>
                </a:ext>
              </a:extLst>
            </p:cNvPr>
            <p:cNvSpPr/>
            <p:nvPr/>
          </p:nvSpPr>
          <p:spPr>
            <a:xfrm>
              <a:off x="6833010" y="2667170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19" y="0"/>
                  </a:moveTo>
                  <a:cubicBezTo>
                    <a:pt x="500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38" y="19"/>
                    <a:pt x="558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19"/>
                    <a:pt x="538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822" y="260"/>
                  </a:moveTo>
                  <a:lnTo>
                    <a:pt x="361" y="524"/>
                  </a:lnTo>
                  <a:lnTo>
                    <a:pt x="260" y="524"/>
                  </a:lnTo>
                  <a:cubicBezTo>
                    <a:pt x="279" y="543"/>
                    <a:pt x="298" y="543"/>
                    <a:pt x="317" y="543"/>
                  </a:cubicBezTo>
                  <a:lnTo>
                    <a:pt x="361" y="543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1861;p58">
              <a:extLst>
                <a:ext uri="{FF2B5EF4-FFF2-40B4-BE49-F238E27FC236}">
                  <a16:creationId xmlns:a16="http://schemas.microsoft.com/office/drawing/2014/main" id="{C4AC0EAA-07EC-FEE0-0423-A13D364DC036}"/>
                </a:ext>
              </a:extLst>
            </p:cNvPr>
            <p:cNvSpPr/>
            <p:nvPr/>
          </p:nvSpPr>
          <p:spPr>
            <a:xfrm>
              <a:off x="6761561" y="2708695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1862;p58">
              <a:extLst>
                <a:ext uri="{FF2B5EF4-FFF2-40B4-BE49-F238E27FC236}">
                  <a16:creationId xmlns:a16="http://schemas.microsoft.com/office/drawing/2014/main" id="{D1BE8E99-FE8A-60A2-7B62-72D4890C1832}"/>
                </a:ext>
              </a:extLst>
            </p:cNvPr>
            <p:cNvSpPr/>
            <p:nvPr/>
          </p:nvSpPr>
          <p:spPr>
            <a:xfrm>
              <a:off x="6761561" y="2708187"/>
              <a:ext cx="87630" cy="54858"/>
            </a:xfrm>
            <a:custGeom>
              <a:avLst/>
              <a:gdLst/>
              <a:ahLst/>
              <a:cxnLst/>
              <a:rect l="l" t="t" r="r" b="b"/>
              <a:pathLst>
                <a:path w="861" h="539" extrusionOk="0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41"/>
                    <a:pt x="842" y="260"/>
                    <a:pt x="822" y="260"/>
                  </a:cubicBezTo>
                  <a:cubicBezTo>
                    <a:pt x="842" y="260"/>
                    <a:pt x="861" y="241"/>
                    <a:pt x="861" y="241"/>
                  </a:cubicBezTo>
                  <a:cubicBezTo>
                    <a:pt x="861" y="217"/>
                    <a:pt x="842" y="198"/>
                    <a:pt x="822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lnTo>
                    <a:pt x="501" y="20"/>
                  </a:lnTo>
                  <a:lnTo>
                    <a:pt x="539" y="20"/>
                  </a:lnTo>
                  <a:cubicBezTo>
                    <a:pt x="563" y="20"/>
                    <a:pt x="582" y="20"/>
                    <a:pt x="582" y="39"/>
                  </a:cubicBezTo>
                  <a:lnTo>
                    <a:pt x="822" y="198"/>
                  </a:ln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80" y="539"/>
                    <a:pt x="299" y="539"/>
                    <a:pt x="323" y="539"/>
                  </a:cubicBezTo>
                  <a:cubicBezTo>
                    <a:pt x="299" y="539"/>
                    <a:pt x="280" y="519"/>
                    <a:pt x="280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22" y="260"/>
                  </a:move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1863;p58">
              <a:extLst>
                <a:ext uri="{FF2B5EF4-FFF2-40B4-BE49-F238E27FC236}">
                  <a16:creationId xmlns:a16="http://schemas.microsoft.com/office/drawing/2014/main" id="{57F15BDF-1878-9E1B-96F3-874E629C4815}"/>
                </a:ext>
              </a:extLst>
            </p:cNvPr>
            <p:cNvSpPr/>
            <p:nvPr/>
          </p:nvSpPr>
          <p:spPr>
            <a:xfrm>
              <a:off x="6692147" y="2749305"/>
              <a:ext cx="85697" cy="53840"/>
            </a:xfrm>
            <a:custGeom>
              <a:avLst/>
              <a:gdLst/>
              <a:ahLst/>
              <a:cxnLst/>
              <a:rect l="l" t="t" r="r" b="b"/>
              <a:pathLst>
                <a:path w="842" h="529" extrusionOk="0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1864;p58">
              <a:extLst>
                <a:ext uri="{FF2B5EF4-FFF2-40B4-BE49-F238E27FC236}">
                  <a16:creationId xmlns:a16="http://schemas.microsoft.com/office/drawing/2014/main" id="{E7522E14-6573-99D6-2373-E27877766AA8}"/>
                </a:ext>
              </a:extLst>
            </p:cNvPr>
            <p:cNvSpPr/>
            <p:nvPr/>
          </p:nvSpPr>
          <p:spPr>
            <a:xfrm>
              <a:off x="6692147" y="2748796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303" y="538"/>
                    <a:pt x="323" y="538"/>
                  </a:cubicBezTo>
                  <a:cubicBezTo>
                    <a:pt x="303" y="538"/>
                    <a:pt x="284" y="519"/>
                    <a:pt x="260" y="519"/>
                  </a:cubicBezTo>
                  <a:close/>
                  <a:moveTo>
                    <a:pt x="524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3" y="538"/>
                    <a:pt x="323" y="538"/>
                  </a:cubicBezTo>
                  <a:lnTo>
                    <a:pt x="361" y="538"/>
                  </a:lnTo>
                  <a:lnTo>
                    <a:pt x="822" y="260"/>
                  </a:lnTo>
                  <a:lnTo>
                    <a:pt x="841" y="241"/>
                  </a:ln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44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1865;p58">
              <a:extLst>
                <a:ext uri="{FF2B5EF4-FFF2-40B4-BE49-F238E27FC236}">
                  <a16:creationId xmlns:a16="http://schemas.microsoft.com/office/drawing/2014/main" id="{EAF696AF-F16E-270F-1894-5FFAA2F32AA5}"/>
                </a:ext>
              </a:extLst>
            </p:cNvPr>
            <p:cNvSpPr/>
            <p:nvPr/>
          </p:nvSpPr>
          <p:spPr>
            <a:xfrm>
              <a:off x="6620800" y="2789813"/>
              <a:ext cx="85697" cy="54451"/>
            </a:xfrm>
            <a:custGeom>
              <a:avLst/>
              <a:gdLst/>
              <a:ahLst/>
              <a:cxnLst/>
              <a:rect l="l" t="t" r="r" b="b"/>
              <a:pathLst>
                <a:path w="842" h="535" extrusionOk="0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1866;p58">
              <a:extLst>
                <a:ext uri="{FF2B5EF4-FFF2-40B4-BE49-F238E27FC236}">
                  <a16:creationId xmlns:a16="http://schemas.microsoft.com/office/drawing/2014/main" id="{F8F40E09-C931-E642-E676-AA99B0B2744B}"/>
                </a:ext>
              </a:extLst>
            </p:cNvPr>
            <p:cNvSpPr/>
            <p:nvPr/>
          </p:nvSpPr>
          <p:spPr>
            <a:xfrm>
              <a:off x="6620800" y="2789406"/>
              <a:ext cx="85697" cy="55265"/>
            </a:xfrm>
            <a:custGeom>
              <a:avLst/>
              <a:gdLst/>
              <a:ahLst/>
              <a:cxnLst/>
              <a:rect l="l" t="t" r="r" b="b"/>
              <a:pathLst>
                <a:path w="842" h="543" extrusionOk="0">
                  <a:moveTo>
                    <a:pt x="524" y="0"/>
                  </a:moveTo>
                  <a:cubicBezTo>
                    <a:pt x="505" y="0"/>
                    <a:pt x="505" y="0"/>
                    <a:pt x="481" y="19"/>
                  </a:cubicBezTo>
                  <a:lnTo>
                    <a:pt x="524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24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24" y="284"/>
                  </a:lnTo>
                  <a:cubicBezTo>
                    <a:pt x="24" y="284"/>
                    <a:pt x="0" y="303"/>
                    <a:pt x="0" y="322"/>
                  </a:cubicBezTo>
                  <a:cubicBezTo>
                    <a:pt x="0" y="322"/>
                    <a:pt x="0" y="341"/>
                    <a:pt x="24" y="360"/>
                  </a:cubicBezTo>
                  <a:lnTo>
                    <a:pt x="265" y="524"/>
                  </a:lnTo>
                  <a:lnTo>
                    <a:pt x="44" y="341"/>
                  </a:lnTo>
                  <a:cubicBezTo>
                    <a:pt x="24" y="341"/>
                    <a:pt x="24" y="322"/>
                    <a:pt x="24" y="322"/>
                  </a:cubicBezTo>
                  <a:cubicBezTo>
                    <a:pt x="24" y="303"/>
                    <a:pt x="24" y="303"/>
                    <a:pt x="44" y="284"/>
                  </a:cubicBezTo>
                  <a:lnTo>
                    <a:pt x="481" y="19"/>
                  </a:lnTo>
                  <a:close/>
                  <a:moveTo>
                    <a:pt x="265" y="524"/>
                  </a:moveTo>
                  <a:cubicBezTo>
                    <a:pt x="284" y="543"/>
                    <a:pt x="303" y="543"/>
                    <a:pt x="322" y="543"/>
                  </a:cubicBezTo>
                  <a:cubicBezTo>
                    <a:pt x="303" y="543"/>
                    <a:pt x="284" y="524"/>
                    <a:pt x="265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1867;p58">
              <a:extLst>
                <a:ext uri="{FF2B5EF4-FFF2-40B4-BE49-F238E27FC236}">
                  <a16:creationId xmlns:a16="http://schemas.microsoft.com/office/drawing/2014/main" id="{B44A796D-853D-A623-088F-A762E532D361}"/>
                </a:ext>
              </a:extLst>
            </p:cNvPr>
            <p:cNvSpPr/>
            <p:nvPr/>
          </p:nvSpPr>
          <p:spPr>
            <a:xfrm>
              <a:off x="6549859" y="2830932"/>
              <a:ext cx="87630" cy="53840"/>
            </a:xfrm>
            <a:custGeom>
              <a:avLst/>
              <a:gdLst/>
              <a:ahLst/>
              <a:cxnLst/>
              <a:rect l="l" t="t" r="r" b="b"/>
              <a:pathLst>
                <a:path w="861" h="529" extrusionOk="0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1868;p58">
              <a:extLst>
                <a:ext uri="{FF2B5EF4-FFF2-40B4-BE49-F238E27FC236}">
                  <a16:creationId xmlns:a16="http://schemas.microsoft.com/office/drawing/2014/main" id="{22719080-C203-F7BB-9503-BD4E2D03A7AA}"/>
                </a:ext>
              </a:extLst>
            </p:cNvPr>
            <p:cNvSpPr/>
            <p:nvPr/>
          </p:nvSpPr>
          <p:spPr>
            <a:xfrm>
              <a:off x="6549859" y="283042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817" y="198"/>
                  </a:moveTo>
                  <a:cubicBezTo>
                    <a:pt x="841" y="217"/>
                    <a:pt x="841" y="217"/>
                    <a:pt x="841" y="241"/>
                  </a:cubicBezTo>
                  <a:cubicBezTo>
                    <a:pt x="841" y="217"/>
                    <a:pt x="841" y="198"/>
                    <a:pt x="817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0"/>
                  </a:cubicBezTo>
                  <a:lnTo>
                    <a:pt x="39" y="279"/>
                  </a:lnTo>
                  <a:lnTo>
                    <a:pt x="39" y="279"/>
                  </a:lnTo>
                  <a:lnTo>
                    <a:pt x="500" y="20"/>
                  </a:lnTo>
                  <a:lnTo>
                    <a:pt x="539" y="20"/>
                  </a:lnTo>
                  <a:cubicBezTo>
                    <a:pt x="558" y="20"/>
                    <a:pt x="577" y="20"/>
                    <a:pt x="577" y="39"/>
                  </a:cubicBezTo>
                  <a:lnTo>
                    <a:pt x="817" y="198"/>
                  </a:lnTo>
                  <a:lnTo>
                    <a:pt x="817" y="198"/>
                  </a:lnTo>
                  <a:lnTo>
                    <a:pt x="601" y="20"/>
                  </a:lnTo>
                  <a:cubicBezTo>
                    <a:pt x="577" y="20"/>
                    <a:pt x="558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79" y="539"/>
                    <a:pt x="299" y="539"/>
                    <a:pt x="318" y="539"/>
                  </a:cubicBezTo>
                  <a:cubicBezTo>
                    <a:pt x="299" y="539"/>
                    <a:pt x="279" y="519"/>
                    <a:pt x="279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41" y="241"/>
                  </a:moveTo>
                  <a:cubicBezTo>
                    <a:pt x="841" y="242"/>
                    <a:pt x="841" y="260"/>
                    <a:pt x="817" y="260"/>
                  </a:cubicBezTo>
                  <a:lnTo>
                    <a:pt x="361" y="519"/>
                  </a:lnTo>
                  <a:cubicBezTo>
                    <a:pt x="361" y="519"/>
                    <a:pt x="337" y="539"/>
                    <a:pt x="318" y="539"/>
                  </a:cubicBezTo>
                  <a:lnTo>
                    <a:pt x="380" y="539"/>
                  </a:lnTo>
                  <a:lnTo>
                    <a:pt x="817" y="279"/>
                  </a:lnTo>
                  <a:cubicBezTo>
                    <a:pt x="841" y="261"/>
                    <a:pt x="841" y="242"/>
                    <a:pt x="841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1869;p58">
              <a:extLst>
                <a:ext uri="{FF2B5EF4-FFF2-40B4-BE49-F238E27FC236}">
                  <a16:creationId xmlns:a16="http://schemas.microsoft.com/office/drawing/2014/main" id="{009A8D5B-19C8-E8D9-6462-4D34FF8BED6B}"/>
                </a:ext>
              </a:extLst>
            </p:cNvPr>
            <p:cNvSpPr/>
            <p:nvPr/>
          </p:nvSpPr>
          <p:spPr>
            <a:xfrm>
              <a:off x="6480446" y="2872152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1870;p58">
              <a:extLst>
                <a:ext uri="{FF2B5EF4-FFF2-40B4-BE49-F238E27FC236}">
                  <a16:creationId xmlns:a16="http://schemas.microsoft.com/office/drawing/2014/main" id="{BE3DB05C-3F9D-B172-51B3-58A0B2867446}"/>
                </a:ext>
              </a:extLst>
            </p:cNvPr>
            <p:cNvSpPr/>
            <p:nvPr/>
          </p:nvSpPr>
          <p:spPr>
            <a:xfrm>
              <a:off x="6480446" y="2871033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41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22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2" y="538"/>
                    <a:pt x="322" y="538"/>
                  </a:cubicBezTo>
                  <a:lnTo>
                    <a:pt x="361" y="538"/>
                  </a:lnTo>
                  <a:lnTo>
                    <a:pt x="822" y="279"/>
                  </a:lnTo>
                  <a:cubicBezTo>
                    <a:pt x="822" y="260"/>
                    <a:pt x="841" y="241"/>
                    <a:pt x="841" y="241"/>
                  </a:cubicBez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1871;p58">
              <a:extLst>
                <a:ext uri="{FF2B5EF4-FFF2-40B4-BE49-F238E27FC236}">
                  <a16:creationId xmlns:a16="http://schemas.microsoft.com/office/drawing/2014/main" id="{0B7F4A11-5D4A-8C7D-CF04-4FAA2A568EE2}"/>
                </a:ext>
              </a:extLst>
            </p:cNvPr>
            <p:cNvSpPr/>
            <p:nvPr/>
          </p:nvSpPr>
          <p:spPr>
            <a:xfrm>
              <a:off x="6409098" y="2912762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1872;p58">
              <a:extLst>
                <a:ext uri="{FF2B5EF4-FFF2-40B4-BE49-F238E27FC236}">
                  <a16:creationId xmlns:a16="http://schemas.microsoft.com/office/drawing/2014/main" id="{746E58BF-B3DB-FB68-313B-E9F7BEBCD17A}"/>
                </a:ext>
              </a:extLst>
            </p:cNvPr>
            <p:cNvSpPr/>
            <p:nvPr/>
          </p:nvSpPr>
          <p:spPr>
            <a:xfrm>
              <a:off x="6409098" y="2911643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19" y="0"/>
                  </a:moveTo>
                  <a:cubicBezTo>
                    <a:pt x="500" y="0"/>
                    <a:pt x="500" y="19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19" y="284"/>
                  </a:lnTo>
                  <a:cubicBezTo>
                    <a:pt x="0" y="284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19" y="341"/>
                    <a:pt x="19" y="322"/>
                    <a:pt x="19" y="322"/>
                  </a:cubicBezTo>
                  <a:cubicBezTo>
                    <a:pt x="19" y="303"/>
                    <a:pt x="19" y="303"/>
                    <a:pt x="39" y="303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lnTo>
                    <a:pt x="260" y="524"/>
                  </a:lnTo>
                  <a:lnTo>
                    <a:pt x="260" y="524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03" y="543"/>
                    <a:pt x="279" y="524"/>
                    <a:pt x="260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1873;p58">
              <a:extLst>
                <a:ext uri="{FF2B5EF4-FFF2-40B4-BE49-F238E27FC236}">
                  <a16:creationId xmlns:a16="http://schemas.microsoft.com/office/drawing/2014/main" id="{51CF2024-3FBA-020C-7EC3-828BDD7C159F}"/>
                </a:ext>
              </a:extLst>
            </p:cNvPr>
            <p:cNvSpPr/>
            <p:nvPr/>
          </p:nvSpPr>
          <p:spPr>
            <a:xfrm>
              <a:off x="6268744" y="2994389"/>
              <a:ext cx="85697" cy="53230"/>
            </a:xfrm>
            <a:custGeom>
              <a:avLst/>
              <a:gdLst/>
              <a:ahLst/>
              <a:cxnLst/>
              <a:rect l="l" t="t" r="r" b="b"/>
              <a:pathLst>
                <a:path w="842" h="523" extrusionOk="0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1874;p58">
              <a:extLst>
                <a:ext uri="{FF2B5EF4-FFF2-40B4-BE49-F238E27FC236}">
                  <a16:creationId xmlns:a16="http://schemas.microsoft.com/office/drawing/2014/main" id="{A26920B5-C3B7-DA0B-FE47-5F70723A0952}"/>
                </a:ext>
              </a:extLst>
            </p:cNvPr>
            <p:cNvSpPr/>
            <p:nvPr/>
          </p:nvSpPr>
          <p:spPr>
            <a:xfrm>
              <a:off x="6268744" y="2993269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481" y="20"/>
                  </a:moveTo>
                  <a:lnTo>
                    <a:pt x="20" y="279"/>
                  </a:ln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0" y="298"/>
                    <a:pt x="20" y="298"/>
                  </a:cubicBezTo>
                  <a:lnTo>
                    <a:pt x="481" y="20"/>
                  </a:lnTo>
                  <a:close/>
                  <a:moveTo>
                    <a:pt x="0" y="322"/>
                  </a:moveTo>
                  <a:cubicBezTo>
                    <a:pt x="0" y="341"/>
                    <a:pt x="0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0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18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cubicBezTo>
                    <a:pt x="337" y="538"/>
                    <a:pt x="318" y="538"/>
                    <a:pt x="318" y="538"/>
                  </a:cubicBezTo>
                  <a:lnTo>
                    <a:pt x="361" y="538"/>
                  </a:lnTo>
                  <a:lnTo>
                    <a:pt x="817" y="279"/>
                  </a:lnTo>
                  <a:cubicBezTo>
                    <a:pt x="817" y="260"/>
                    <a:pt x="841" y="260"/>
                    <a:pt x="841" y="241"/>
                  </a:cubicBezTo>
                  <a:cubicBezTo>
                    <a:pt x="841" y="221"/>
                    <a:pt x="817" y="202"/>
                    <a:pt x="817" y="202"/>
                  </a:cubicBezTo>
                  <a:lnTo>
                    <a:pt x="577" y="20"/>
                  </a:lnTo>
                  <a:cubicBezTo>
                    <a:pt x="558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1875;p58">
              <a:extLst>
                <a:ext uri="{FF2B5EF4-FFF2-40B4-BE49-F238E27FC236}">
                  <a16:creationId xmlns:a16="http://schemas.microsoft.com/office/drawing/2014/main" id="{BEFD3C81-7795-017D-5458-40FCC5F9F1EC}"/>
                </a:ext>
              </a:extLst>
            </p:cNvPr>
            <p:cNvSpPr/>
            <p:nvPr/>
          </p:nvSpPr>
          <p:spPr>
            <a:xfrm>
              <a:off x="6197396" y="3034999"/>
              <a:ext cx="85595" cy="54146"/>
            </a:xfrm>
            <a:custGeom>
              <a:avLst/>
              <a:gdLst/>
              <a:ahLst/>
              <a:cxnLst/>
              <a:rect l="l" t="t" r="r" b="b"/>
              <a:pathLst>
                <a:path w="841" h="532" extrusionOk="0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1876;p58">
              <a:extLst>
                <a:ext uri="{FF2B5EF4-FFF2-40B4-BE49-F238E27FC236}">
                  <a16:creationId xmlns:a16="http://schemas.microsoft.com/office/drawing/2014/main" id="{A7F1DFC8-8FE8-538D-08E0-021C1EDCE98F}"/>
                </a:ext>
              </a:extLst>
            </p:cNvPr>
            <p:cNvSpPr/>
            <p:nvPr/>
          </p:nvSpPr>
          <p:spPr>
            <a:xfrm>
              <a:off x="6197396" y="3033879"/>
              <a:ext cx="85595" cy="55265"/>
            </a:xfrm>
            <a:custGeom>
              <a:avLst/>
              <a:gdLst/>
              <a:ahLst/>
              <a:cxnLst/>
              <a:rect l="l" t="t" r="r" b="b"/>
              <a:pathLst>
                <a:path w="841" h="543" extrusionOk="0">
                  <a:moveTo>
                    <a:pt x="519" y="0"/>
                  </a:moveTo>
                  <a:cubicBezTo>
                    <a:pt x="500" y="0"/>
                    <a:pt x="500" y="19"/>
                    <a:pt x="480" y="19"/>
                  </a:cubicBezTo>
                  <a:lnTo>
                    <a:pt x="19" y="284"/>
                  </a:lnTo>
                  <a:cubicBezTo>
                    <a:pt x="0" y="303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59" y="524"/>
                  </a:lnTo>
                  <a:lnTo>
                    <a:pt x="259" y="524"/>
                  </a:lnTo>
                  <a:lnTo>
                    <a:pt x="19" y="341"/>
                  </a:lnTo>
                  <a:lnTo>
                    <a:pt x="19" y="322"/>
                  </a:lnTo>
                  <a:lnTo>
                    <a:pt x="19" y="303"/>
                  </a:lnTo>
                  <a:lnTo>
                    <a:pt x="480" y="43"/>
                  </a:lnTo>
                  <a:cubicBezTo>
                    <a:pt x="500" y="19"/>
                    <a:pt x="500" y="19"/>
                    <a:pt x="519" y="19"/>
                  </a:cubicBezTo>
                  <a:cubicBezTo>
                    <a:pt x="538" y="19"/>
                    <a:pt x="557" y="19"/>
                    <a:pt x="581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1" y="19"/>
                  </a:lnTo>
                  <a:cubicBezTo>
                    <a:pt x="557" y="19"/>
                    <a:pt x="538" y="0"/>
                    <a:pt x="519" y="0"/>
                  </a:cubicBezTo>
                  <a:close/>
                  <a:moveTo>
                    <a:pt x="259" y="524"/>
                  </a:moveTo>
                  <a:cubicBezTo>
                    <a:pt x="279" y="543"/>
                    <a:pt x="298" y="543"/>
                    <a:pt x="317" y="543"/>
                  </a:cubicBezTo>
                  <a:cubicBezTo>
                    <a:pt x="298" y="543"/>
                    <a:pt x="279" y="524"/>
                    <a:pt x="259" y="524"/>
                  </a:cubicBezTo>
                  <a:close/>
                  <a:moveTo>
                    <a:pt x="822" y="202"/>
                  </a:moveTo>
                  <a:lnTo>
                    <a:pt x="822" y="240"/>
                  </a:lnTo>
                  <a:lnTo>
                    <a:pt x="822" y="260"/>
                  </a:lnTo>
                  <a:lnTo>
                    <a:pt x="360" y="524"/>
                  </a:lnTo>
                  <a:cubicBezTo>
                    <a:pt x="341" y="543"/>
                    <a:pt x="341" y="543"/>
                    <a:pt x="317" y="543"/>
                  </a:cubicBezTo>
                  <a:lnTo>
                    <a:pt x="360" y="543"/>
                  </a:lnTo>
                  <a:lnTo>
                    <a:pt x="822" y="284"/>
                  </a:lnTo>
                  <a:cubicBezTo>
                    <a:pt x="841" y="260"/>
                    <a:pt x="841" y="260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1877;p58">
              <a:extLst>
                <a:ext uri="{FF2B5EF4-FFF2-40B4-BE49-F238E27FC236}">
                  <a16:creationId xmlns:a16="http://schemas.microsoft.com/office/drawing/2014/main" id="{96F1F89B-836D-AF97-F9A3-EDC8137BCA1F}"/>
                </a:ext>
              </a:extLst>
            </p:cNvPr>
            <p:cNvSpPr/>
            <p:nvPr/>
          </p:nvSpPr>
          <p:spPr>
            <a:xfrm>
              <a:off x="7097536" y="258788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1878;p58">
              <a:extLst>
                <a:ext uri="{FF2B5EF4-FFF2-40B4-BE49-F238E27FC236}">
                  <a16:creationId xmlns:a16="http://schemas.microsoft.com/office/drawing/2014/main" id="{FAE7B836-6416-5A98-3C46-94DF06E511CD}"/>
                </a:ext>
              </a:extLst>
            </p:cNvPr>
            <p:cNvSpPr/>
            <p:nvPr/>
          </p:nvSpPr>
          <p:spPr>
            <a:xfrm>
              <a:off x="7095602" y="2583507"/>
              <a:ext cx="92007" cy="61270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581" y="82"/>
                  </a:moveTo>
                  <a:lnTo>
                    <a:pt x="822" y="265"/>
                  </a:lnTo>
                  <a:lnTo>
                    <a:pt x="360" y="524"/>
                  </a:lnTo>
                  <a:lnTo>
                    <a:pt x="322" y="524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0" y="1"/>
                    <a:pt x="481" y="25"/>
                  </a:cubicBezTo>
                  <a:lnTo>
                    <a:pt x="43" y="284"/>
                  </a:lnTo>
                  <a:cubicBezTo>
                    <a:pt x="19" y="284"/>
                    <a:pt x="0" y="322"/>
                    <a:pt x="0" y="342"/>
                  </a:cubicBezTo>
                  <a:cubicBezTo>
                    <a:pt x="0" y="361"/>
                    <a:pt x="0" y="404"/>
                    <a:pt x="43" y="404"/>
                  </a:cubicBezTo>
                  <a:lnTo>
                    <a:pt x="260" y="582"/>
                  </a:lnTo>
                  <a:cubicBezTo>
                    <a:pt x="284" y="601"/>
                    <a:pt x="322" y="601"/>
                    <a:pt x="341" y="601"/>
                  </a:cubicBezTo>
                  <a:cubicBezTo>
                    <a:pt x="360" y="601"/>
                    <a:pt x="380" y="601"/>
                    <a:pt x="404" y="582"/>
                  </a:cubicBezTo>
                  <a:lnTo>
                    <a:pt x="860" y="322"/>
                  </a:lnTo>
                  <a:cubicBezTo>
                    <a:pt x="884" y="322"/>
                    <a:pt x="903" y="284"/>
                    <a:pt x="903" y="265"/>
                  </a:cubicBezTo>
                  <a:cubicBezTo>
                    <a:pt x="903" y="241"/>
                    <a:pt x="884" y="202"/>
                    <a:pt x="860" y="202"/>
                  </a:cubicBezTo>
                  <a:lnTo>
                    <a:pt x="644" y="25"/>
                  </a:lnTo>
                  <a:cubicBezTo>
                    <a:pt x="601" y="1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1879;p58">
              <a:extLst>
                <a:ext uri="{FF2B5EF4-FFF2-40B4-BE49-F238E27FC236}">
                  <a16:creationId xmlns:a16="http://schemas.microsoft.com/office/drawing/2014/main" id="{9402CE64-E316-CC74-E395-474C9864C5B7}"/>
                </a:ext>
              </a:extLst>
            </p:cNvPr>
            <p:cNvSpPr/>
            <p:nvPr/>
          </p:nvSpPr>
          <p:spPr>
            <a:xfrm>
              <a:off x="7168883" y="2546867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1880;p58">
              <a:extLst>
                <a:ext uri="{FF2B5EF4-FFF2-40B4-BE49-F238E27FC236}">
                  <a16:creationId xmlns:a16="http://schemas.microsoft.com/office/drawing/2014/main" id="{F73711B1-D2DB-180C-ADB7-ECEA107E2513}"/>
                </a:ext>
              </a:extLst>
            </p:cNvPr>
            <p:cNvSpPr/>
            <p:nvPr/>
          </p:nvSpPr>
          <p:spPr>
            <a:xfrm>
              <a:off x="7165016" y="2542898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42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20" y="280"/>
                    <a:pt x="0" y="323"/>
                    <a:pt x="0" y="342"/>
                  </a:cubicBezTo>
                  <a:cubicBezTo>
                    <a:pt x="0" y="361"/>
                    <a:pt x="20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41" y="601"/>
                    <a:pt x="361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9" y="323"/>
                    <a:pt x="923" y="280"/>
                    <a:pt x="923" y="260"/>
                  </a:cubicBezTo>
                  <a:cubicBezTo>
                    <a:pt x="923" y="241"/>
                    <a:pt x="899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1881;p58">
              <a:extLst>
                <a:ext uri="{FF2B5EF4-FFF2-40B4-BE49-F238E27FC236}">
                  <a16:creationId xmlns:a16="http://schemas.microsoft.com/office/drawing/2014/main" id="{5A44F0E8-A477-908B-0D40-A2D9928907DD}"/>
                </a:ext>
              </a:extLst>
            </p:cNvPr>
            <p:cNvSpPr/>
            <p:nvPr/>
          </p:nvSpPr>
          <p:spPr>
            <a:xfrm>
              <a:off x="6390981" y="2995712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1882;p58">
              <a:extLst>
                <a:ext uri="{FF2B5EF4-FFF2-40B4-BE49-F238E27FC236}">
                  <a16:creationId xmlns:a16="http://schemas.microsoft.com/office/drawing/2014/main" id="{82F67E68-3437-D66C-93AC-C03FE293F75C}"/>
                </a:ext>
              </a:extLst>
            </p:cNvPr>
            <p:cNvSpPr/>
            <p:nvPr/>
          </p:nvSpPr>
          <p:spPr>
            <a:xfrm>
              <a:off x="6388538" y="2991335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563" y="77"/>
                  </a:moveTo>
                  <a:cubicBezTo>
                    <a:pt x="563" y="77"/>
                    <a:pt x="582" y="77"/>
                    <a:pt x="582" y="101"/>
                  </a:cubicBezTo>
                  <a:lnTo>
                    <a:pt x="822" y="260"/>
                  </a:lnTo>
                  <a:lnTo>
                    <a:pt x="385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24" y="77"/>
                  </a:lnTo>
                  <a:close/>
                  <a:moveTo>
                    <a:pt x="563" y="0"/>
                  </a:moveTo>
                  <a:cubicBezTo>
                    <a:pt x="543" y="0"/>
                    <a:pt x="505" y="0"/>
                    <a:pt x="481" y="19"/>
                  </a:cubicBezTo>
                  <a:lnTo>
                    <a:pt x="44" y="279"/>
                  </a:lnTo>
                  <a:cubicBezTo>
                    <a:pt x="24" y="298"/>
                    <a:pt x="0" y="317"/>
                    <a:pt x="0" y="341"/>
                  </a:cubicBezTo>
                  <a:cubicBezTo>
                    <a:pt x="0" y="380"/>
                    <a:pt x="24" y="399"/>
                    <a:pt x="44" y="418"/>
                  </a:cubicBezTo>
                  <a:lnTo>
                    <a:pt x="265" y="581"/>
                  </a:lnTo>
                  <a:cubicBezTo>
                    <a:pt x="303" y="601"/>
                    <a:pt x="322" y="601"/>
                    <a:pt x="342" y="601"/>
                  </a:cubicBezTo>
                  <a:lnTo>
                    <a:pt x="423" y="601"/>
                  </a:lnTo>
                  <a:lnTo>
                    <a:pt x="855" y="324"/>
                  </a:lnTo>
                  <a:lnTo>
                    <a:pt x="865" y="341"/>
                  </a:lnTo>
                  <a:cubicBezTo>
                    <a:pt x="884" y="317"/>
                    <a:pt x="904" y="298"/>
                    <a:pt x="904" y="260"/>
                  </a:cubicBezTo>
                  <a:cubicBezTo>
                    <a:pt x="904" y="240"/>
                    <a:pt x="884" y="221"/>
                    <a:pt x="865" y="197"/>
                  </a:cubicBezTo>
                  <a:lnTo>
                    <a:pt x="644" y="19"/>
                  </a:lnTo>
                  <a:cubicBezTo>
                    <a:pt x="60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1883;p58">
              <a:extLst>
                <a:ext uri="{FF2B5EF4-FFF2-40B4-BE49-F238E27FC236}">
                  <a16:creationId xmlns:a16="http://schemas.microsoft.com/office/drawing/2014/main" id="{BCBA7DCA-2F34-27EE-B676-A0CC4658FBFB}"/>
                </a:ext>
              </a:extLst>
            </p:cNvPr>
            <p:cNvSpPr/>
            <p:nvPr/>
          </p:nvSpPr>
          <p:spPr>
            <a:xfrm>
              <a:off x="7028529" y="262849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1884;p58">
              <a:extLst>
                <a:ext uri="{FF2B5EF4-FFF2-40B4-BE49-F238E27FC236}">
                  <a16:creationId xmlns:a16="http://schemas.microsoft.com/office/drawing/2014/main" id="{51F38FD7-9474-7334-289A-892C3510122F}"/>
                </a:ext>
              </a:extLst>
            </p:cNvPr>
            <p:cNvSpPr/>
            <p:nvPr/>
          </p:nvSpPr>
          <p:spPr>
            <a:xfrm>
              <a:off x="7024152" y="2624626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601" y="77"/>
                  </a:moveTo>
                  <a:lnTo>
                    <a:pt x="822" y="260"/>
                  </a:lnTo>
                  <a:lnTo>
                    <a:pt x="385" y="519"/>
                  </a:lnTo>
                  <a:lnTo>
                    <a:pt x="323" y="519"/>
                  </a:lnTo>
                  <a:lnTo>
                    <a:pt x="82" y="341"/>
                  </a:lnTo>
                  <a:lnTo>
                    <a:pt x="544" y="77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5" y="19"/>
                  </a:cubicBezTo>
                  <a:lnTo>
                    <a:pt x="44" y="279"/>
                  </a:lnTo>
                  <a:cubicBezTo>
                    <a:pt x="25" y="279"/>
                    <a:pt x="1" y="317"/>
                    <a:pt x="1" y="341"/>
                  </a:cubicBezTo>
                  <a:cubicBezTo>
                    <a:pt x="1" y="360"/>
                    <a:pt x="25" y="399"/>
                    <a:pt x="44" y="399"/>
                  </a:cubicBezTo>
                  <a:lnTo>
                    <a:pt x="284" y="581"/>
                  </a:lnTo>
                  <a:cubicBezTo>
                    <a:pt x="303" y="601"/>
                    <a:pt x="323" y="601"/>
                    <a:pt x="361" y="601"/>
                  </a:cubicBezTo>
                  <a:cubicBezTo>
                    <a:pt x="385" y="601"/>
                    <a:pt x="404" y="601"/>
                    <a:pt x="423" y="581"/>
                  </a:cubicBezTo>
                  <a:lnTo>
                    <a:pt x="865" y="317"/>
                  </a:lnTo>
                  <a:cubicBezTo>
                    <a:pt x="904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85" y="197"/>
                  </a:cubicBezTo>
                  <a:lnTo>
                    <a:pt x="865" y="178"/>
                  </a:lnTo>
                  <a:lnTo>
                    <a:pt x="644" y="19"/>
                  </a:lnTo>
                  <a:cubicBezTo>
                    <a:pt x="625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1885;p58">
              <a:extLst>
                <a:ext uri="{FF2B5EF4-FFF2-40B4-BE49-F238E27FC236}">
                  <a16:creationId xmlns:a16="http://schemas.microsoft.com/office/drawing/2014/main" id="{CE282D05-B375-3735-78BA-1F5C962C9B25}"/>
                </a:ext>
              </a:extLst>
            </p:cNvPr>
            <p:cNvSpPr/>
            <p:nvPr/>
          </p:nvSpPr>
          <p:spPr>
            <a:xfrm>
              <a:off x="6957181" y="2669103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1886;p58">
              <a:extLst>
                <a:ext uri="{FF2B5EF4-FFF2-40B4-BE49-F238E27FC236}">
                  <a16:creationId xmlns:a16="http://schemas.microsoft.com/office/drawing/2014/main" id="{BF6CB001-A424-C7EA-494D-FCFE0BB065D6}"/>
                </a:ext>
              </a:extLst>
            </p:cNvPr>
            <p:cNvSpPr/>
            <p:nvPr/>
          </p:nvSpPr>
          <p:spPr>
            <a:xfrm>
              <a:off x="6953314" y="2665134"/>
              <a:ext cx="93432" cy="61270"/>
            </a:xfrm>
            <a:custGeom>
              <a:avLst/>
              <a:gdLst/>
              <a:ahLst/>
              <a:cxnLst/>
              <a:rect l="l" t="t" r="r" b="b"/>
              <a:pathLst>
                <a:path w="918" h="602" extrusionOk="0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77" y="342"/>
                  </a:lnTo>
                  <a:lnTo>
                    <a:pt x="538" y="83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61"/>
                    <a:pt x="19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8" y="323"/>
                    <a:pt x="918" y="280"/>
                    <a:pt x="918" y="260"/>
                  </a:cubicBezTo>
                  <a:cubicBezTo>
                    <a:pt x="918" y="241"/>
                    <a:pt x="898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1887;p58">
              <a:extLst>
                <a:ext uri="{FF2B5EF4-FFF2-40B4-BE49-F238E27FC236}">
                  <a16:creationId xmlns:a16="http://schemas.microsoft.com/office/drawing/2014/main" id="{3B6608E9-6725-621F-84AD-56C2B884C2A2}"/>
                </a:ext>
              </a:extLst>
            </p:cNvPr>
            <p:cNvSpPr/>
            <p:nvPr/>
          </p:nvSpPr>
          <p:spPr>
            <a:xfrm>
              <a:off x="6885834" y="2710120"/>
              <a:ext cx="85595" cy="52924"/>
            </a:xfrm>
            <a:custGeom>
              <a:avLst/>
              <a:gdLst/>
              <a:ahLst/>
              <a:cxnLst/>
              <a:rect l="l" t="t" r="r" b="b"/>
              <a:pathLst>
                <a:path w="841" h="520" extrusionOk="0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1888;p58">
              <a:extLst>
                <a:ext uri="{FF2B5EF4-FFF2-40B4-BE49-F238E27FC236}">
                  <a16:creationId xmlns:a16="http://schemas.microsoft.com/office/drawing/2014/main" id="{CF749A72-AFC8-1913-4739-9B3A5D41D408}"/>
                </a:ext>
              </a:extLst>
            </p:cNvPr>
            <p:cNvSpPr/>
            <p:nvPr/>
          </p:nvSpPr>
          <p:spPr>
            <a:xfrm>
              <a:off x="6883798" y="2705744"/>
              <a:ext cx="91600" cy="61270"/>
            </a:xfrm>
            <a:custGeom>
              <a:avLst/>
              <a:gdLst/>
              <a:ahLst/>
              <a:cxnLst/>
              <a:rect l="l" t="t" r="r" b="b"/>
              <a:pathLst>
                <a:path w="900" h="602" extrusionOk="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83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61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284"/>
                    <a:pt x="899" y="265"/>
                  </a:cubicBezTo>
                  <a:cubicBezTo>
                    <a:pt x="899" y="241"/>
                    <a:pt x="880" y="202"/>
                    <a:pt x="861" y="202"/>
                  </a:cubicBezTo>
                  <a:lnTo>
                    <a:pt x="640" y="25"/>
                  </a:lnTo>
                  <a:lnTo>
                    <a:pt x="621" y="25"/>
                  </a:lnTo>
                  <a:cubicBezTo>
                    <a:pt x="601" y="1"/>
                    <a:pt x="582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1889;p58">
              <a:extLst>
                <a:ext uri="{FF2B5EF4-FFF2-40B4-BE49-F238E27FC236}">
                  <a16:creationId xmlns:a16="http://schemas.microsoft.com/office/drawing/2014/main" id="{13D7519A-74D5-5505-D50F-3BD14DFE8D49}"/>
                </a:ext>
              </a:extLst>
            </p:cNvPr>
            <p:cNvSpPr/>
            <p:nvPr/>
          </p:nvSpPr>
          <p:spPr>
            <a:xfrm>
              <a:off x="6816318" y="2750730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1890;p58">
              <a:extLst>
                <a:ext uri="{FF2B5EF4-FFF2-40B4-BE49-F238E27FC236}">
                  <a16:creationId xmlns:a16="http://schemas.microsoft.com/office/drawing/2014/main" id="{9D325AC7-9A4B-9CBD-41F8-C225F7A9757A}"/>
                </a:ext>
              </a:extLst>
            </p:cNvPr>
            <p:cNvSpPr/>
            <p:nvPr/>
          </p:nvSpPr>
          <p:spPr>
            <a:xfrm>
              <a:off x="6812451" y="2746863"/>
              <a:ext cx="92007" cy="61168"/>
            </a:xfrm>
            <a:custGeom>
              <a:avLst/>
              <a:gdLst/>
              <a:ahLst/>
              <a:cxnLst/>
              <a:rect l="l" t="t" r="r" b="b"/>
              <a:pathLst>
                <a:path w="904" h="601" extrusionOk="0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63" y="0"/>
                  </a:moveTo>
                  <a:cubicBezTo>
                    <a:pt x="543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1" y="317"/>
                    <a:pt x="1" y="341"/>
                  </a:cubicBezTo>
                  <a:cubicBezTo>
                    <a:pt x="1" y="36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399" y="601"/>
                    <a:pt x="423" y="581"/>
                  </a:cubicBezTo>
                  <a:lnTo>
                    <a:pt x="860" y="317"/>
                  </a:lnTo>
                  <a:cubicBezTo>
                    <a:pt x="880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60" y="197"/>
                  </a:cubicBezTo>
                  <a:lnTo>
                    <a:pt x="880" y="197"/>
                  </a:lnTo>
                  <a:lnTo>
                    <a:pt x="640" y="19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1891;p58">
              <a:extLst>
                <a:ext uri="{FF2B5EF4-FFF2-40B4-BE49-F238E27FC236}">
                  <a16:creationId xmlns:a16="http://schemas.microsoft.com/office/drawing/2014/main" id="{F3499A9F-3BBD-7279-D231-ECB562816EB2}"/>
                </a:ext>
              </a:extLst>
            </p:cNvPr>
            <p:cNvSpPr/>
            <p:nvPr/>
          </p:nvSpPr>
          <p:spPr>
            <a:xfrm>
              <a:off x="6745480" y="2791340"/>
              <a:ext cx="85697" cy="54146"/>
            </a:xfrm>
            <a:custGeom>
              <a:avLst/>
              <a:gdLst/>
              <a:ahLst/>
              <a:cxnLst/>
              <a:rect l="l" t="t" r="r" b="b"/>
              <a:pathLst>
                <a:path w="842" h="532" extrusionOk="0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1892;p58">
              <a:extLst>
                <a:ext uri="{FF2B5EF4-FFF2-40B4-BE49-F238E27FC236}">
                  <a16:creationId xmlns:a16="http://schemas.microsoft.com/office/drawing/2014/main" id="{AC71B556-889E-B4C0-6CAC-48F2D00CED57}"/>
                </a:ext>
              </a:extLst>
            </p:cNvPr>
            <p:cNvSpPr/>
            <p:nvPr/>
          </p:nvSpPr>
          <p:spPr>
            <a:xfrm>
              <a:off x="6741103" y="2787371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601" y="83"/>
                  </a:move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43" y="83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0" y="20"/>
                  </a:cubicBezTo>
                  <a:lnTo>
                    <a:pt x="43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80"/>
                    <a:pt x="19" y="400"/>
                    <a:pt x="43" y="400"/>
                  </a:cubicBezTo>
                  <a:lnTo>
                    <a:pt x="284" y="582"/>
                  </a:lnTo>
                  <a:cubicBezTo>
                    <a:pt x="303" y="601"/>
                    <a:pt x="322" y="601"/>
                    <a:pt x="360" y="601"/>
                  </a:cubicBezTo>
                  <a:cubicBezTo>
                    <a:pt x="380" y="601"/>
                    <a:pt x="404" y="601"/>
                    <a:pt x="423" y="582"/>
                  </a:cubicBezTo>
                  <a:lnTo>
                    <a:pt x="884" y="323"/>
                  </a:lnTo>
                  <a:cubicBezTo>
                    <a:pt x="903" y="323"/>
                    <a:pt x="923" y="280"/>
                    <a:pt x="923" y="260"/>
                  </a:cubicBezTo>
                  <a:cubicBezTo>
                    <a:pt x="923" y="241"/>
                    <a:pt x="903" y="203"/>
                    <a:pt x="884" y="203"/>
                  </a:cubicBezTo>
                  <a:lnTo>
                    <a:pt x="644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1893;p58">
              <a:extLst>
                <a:ext uri="{FF2B5EF4-FFF2-40B4-BE49-F238E27FC236}">
                  <a16:creationId xmlns:a16="http://schemas.microsoft.com/office/drawing/2014/main" id="{9D2D0B71-E7FD-A8F7-4070-B1505E04AB42}"/>
                </a:ext>
              </a:extLst>
            </p:cNvPr>
            <p:cNvSpPr/>
            <p:nvPr/>
          </p:nvSpPr>
          <p:spPr>
            <a:xfrm>
              <a:off x="6674132" y="2832357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1894;p58">
              <a:extLst>
                <a:ext uri="{FF2B5EF4-FFF2-40B4-BE49-F238E27FC236}">
                  <a16:creationId xmlns:a16="http://schemas.microsoft.com/office/drawing/2014/main" id="{92A7672B-4143-65DA-A3B3-A48B1AB88DE7}"/>
                </a:ext>
              </a:extLst>
            </p:cNvPr>
            <p:cNvSpPr/>
            <p:nvPr/>
          </p:nvSpPr>
          <p:spPr>
            <a:xfrm>
              <a:off x="6672097" y="2827980"/>
              <a:ext cx="91600" cy="61270"/>
            </a:xfrm>
            <a:custGeom>
              <a:avLst/>
              <a:gdLst/>
              <a:ahLst/>
              <a:cxnLst/>
              <a:rect l="l" t="t" r="r" b="b"/>
              <a:pathLst>
                <a:path w="900" h="602" extrusionOk="0">
                  <a:moveTo>
                    <a:pt x="577" y="82"/>
                  </a:moveTo>
                  <a:lnTo>
                    <a:pt x="817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85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79" y="601"/>
                    <a:pt x="318" y="601"/>
                    <a:pt x="337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303"/>
                    <a:pt x="899" y="265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1" y="25"/>
                  </a:lnTo>
                  <a:cubicBezTo>
                    <a:pt x="601" y="1"/>
                    <a:pt x="577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1895;p58">
              <a:extLst>
                <a:ext uri="{FF2B5EF4-FFF2-40B4-BE49-F238E27FC236}">
                  <a16:creationId xmlns:a16="http://schemas.microsoft.com/office/drawing/2014/main" id="{FF7D1CB3-6D81-BA20-C67A-AE0306354AFF}"/>
                </a:ext>
              </a:extLst>
            </p:cNvPr>
            <p:cNvSpPr/>
            <p:nvPr/>
          </p:nvSpPr>
          <p:spPr>
            <a:xfrm>
              <a:off x="6602683" y="2873475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1896;p58">
              <a:extLst>
                <a:ext uri="{FF2B5EF4-FFF2-40B4-BE49-F238E27FC236}">
                  <a16:creationId xmlns:a16="http://schemas.microsoft.com/office/drawing/2014/main" id="{BC076B8F-2AE5-3541-3953-3D611D977291}"/>
                </a:ext>
              </a:extLst>
            </p:cNvPr>
            <p:cNvSpPr/>
            <p:nvPr/>
          </p:nvSpPr>
          <p:spPr>
            <a:xfrm>
              <a:off x="6600749" y="2869099"/>
              <a:ext cx="91498" cy="61168"/>
            </a:xfrm>
            <a:custGeom>
              <a:avLst/>
              <a:gdLst/>
              <a:ahLst/>
              <a:cxnLst/>
              <a:rect l="l" t="t" r="r" b="b"/>
              <a:pathLst>
                <a:path w="899" h="601" extrusionOk="0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58" y="0"/>
                  </a:moveTo>
                  <a:cubicBezTo>
                    <a:pt x="538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0" y="317"/>
                    <a:pt x="0" y="341"/>
                  </a:cubicBezTo>
                  <a:cubicBezTo>
                    <a:pt x="0" y="38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298" y="601"/>
                    <a:pt x="317" y="601"/>
                    <a:pt x="34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80" y="317"/>
                    <a:pt x="899" y="298"/>
                    <a:pt x="899" y="260"/>
                  </a:cubicBezTo>
                  <a:cubicBezTo>
                    <a:pt x="899" y="240"/>
                    <a:pt x="880" y="221"/>
                    <a:pt x="860" y="197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5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1897;p58">
              <a:extLst>
                <a:ext uri="{FF2B5EF4-FFF2-40B4-BE49-F238E27FC236}">
                  <a16:creationId xmlns:a16="http://schemas.microsoft.com/office/drawing/2014/main" id="{64AE65FA-B89D-2A11-9B20-D2DCC3323EF7}"/>
                </a:ext>
              </a:extLst>
            </p:cNvPr>
            <p:cNvSpPr/>
            <p:nvPr/>
          </p:nvSpPr>
          <p:spPr>
            <a:xfrm>
              <a:off x="6533269" y="2914187"/>
              <a:ext cx="85697" cy="53535"/>
            </a:xfrm>
            <a:custGeom>
              <a:avLst/>
              <a:gdLst/>
              <a:ahLst/>
              <a:cxnLst/>
              <a:rect l="l" t="t" r="r" b="b"/>
              <a:pathLst>
                <a:path w="842" h="526" extrusionOk="0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1898;p58">
              <a:extLst>
                <a:ext uri="{FF2B5EF4-FFF2-40B4-BE49-F238E27FC236}">
                  <a16:creationId xmlns:a16="http://schemas.microsoft.com/office/drawing/2014/main" id="{4DC3BD54-D132-9C21-DCEF-A7F67F52A267}"/>
                </a:ext>
              </a:extLst>
            </p:cNvPr>
            <p:cNvSpPr/>
            <p:nvPr/>
          </p:nvSpPr>
          <p:spPr>
            <a:xfrm>
              <a:off x="6529402" y="2909607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2" y="83"/>
                  </a:moveTo>
                  <a:cubicBezTo>
                    <a:pt x="581" y="83"/>
                    <a:pt x="581" y="83"/>
                    <a:pt x="601" y="102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8" y="280"/>
                  </a:lnTo>
                  <a:cubicBezTo>
                    <a:pt x="19" y="304"/>
                    <a:pt x="0" y="323"/>
                    <a:pt x="0" y="342"/>
                  </a:cubicBezTo>
                  <a:cubicBezTo>
                    <a:pt x="0" y="380"/>
                    <a:pt x="19" y="400"/>
                    <a:pt x="38" y="424"/>
                  </a:cubicBezTo>
                  <a:lnTo>
                    <a:pt x="279" y="582"/>
                  </a:lnTo>
                  <a:cubicBezTo>
                    <a:pt x="298" y="601"/>
                    <a:pt x="322" y="601"/>
                    <a:pt x="360" y="601"/>
                  </a:cubicBezTo>
                  <a:lnTo>
                    <a:pt x="418" y="601"/>
                  </a:lnTo>
                  <a:lnTo>
                    <a:pt x="418" y="582"/>
                  </a:lnTo>
                  <a:lnTo>
                    <a:pt x="879" y="323"/>
                  </a:lnTo>
                  <a:cubicBezTo>
                    <a:pt x="898" y="323"/>
                    <a:pt x="922" y="304"/>
                    <a:pt x="922" y="260"/>
                  </a:cubicBezTo>
                  <a:cubicBezTo>
                    <a:pt x="922" y="241"/>
                    <a:pt x="898" y="222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1899;p58">
              <a:extLst>
                <a:ext uri="{FF2B5EF4-FFF2-40B4-BE49-F238E27FC236}">
                  <a16:creationId xmlns:a16="http://schemas.microsoft.com/office/drawing/2014/main" id="{62062502-DDA0-AC89-59BC-A66CBA28648C}"/>
                </a:ext>
              </a:extLst>
            </p:cNvPr>
            <p:cNvSpPr/>
            <p:nvPr/>
          </p:nvSpPr>
          <p:spPr>
            <a:xfrm>
              <a:off x="6461922" y="295510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1900;p58">
              <a:extLst>
                <a:ext uri="{FF2B5EF4-FFF2-40B4-BE49-F238E27FC236}">
                  <a16:creationId xmlns:a16="http://schemas.microsoft.com/office/drawing/2014/main" id="{CCED148A-7817-17C8-0457-B35FFBE85F3F}"/>
                </a:ext>
              </a:extLst>
            </p:cNvPr>
            <p:cNvSpPr/>
            <p:nvPr/>
          </p:nvSpPr>
          <p:spPr>
            <a:xfrm>
              <a:off x="6457952" y="2950217"/>
              <a:ext cx="93941" cy="6127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563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22" y="524"/>
                  </a:lnTo>
                  <a:lnTo>
                    <a:pt x="102" y="342"/>
                  </a:lnTo>
                  <a:lnTo>
                    <a:pt x="543" y="82"/>
                  </a:lnTo>
                  <a:close/>
                  <a:moveTo>
                    <a:pt x="563" y="1"/>
                  </a:moveTo>
                  <a:cubicBezTo>
                    <a:pt x="543" y="1"/>
                    <a:pt x="519" y="1"/>
                    <a:pt x="500" y="25"/>
                  </a:cubicBezTo>
                  <a:lnTo>
                    <a:pt x="63" y="284"/>
                  </a:lnTo>
                  <a:cubicBezTo>
                    <a:pt x="20" y="303"/>
                    <a:pt x="1" y="323"/>
                    <a:pt x="1" y="342"/>
                  </a:cubicBezTo>
                  <a:cubicBezTo>
                    <a:pt x="1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0" y="323"/>
                  </a:lnTo>
                  <a:cubicBezTo>
                    <a:pt x="904" y="323"/>
                    <a:pt x="923" y="303"/>
                    <a:pt x="923" y="265"/>
                  </a:cubicBezTo>
                  <a:cubicBezTo>
                    <a:pt x="923" y="241"/>
                    <a:pt x="904" y="222"/>
                    <a:pt x="880" y="202"/>
                  </a:cubicBezTo>
                  <a:lnTo>
                    <a:pt x="640" y="25"/>
                  </a:lnTo>
                  <a:cubicBezTo>
                    <a:pt x="620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1901;p58">
              <a:extLst>
                <a:ext uri="{FF2B5EF4-FFF2-40B4-BE49-F238E27FC236}">
                  <a16:creationId xmlns:a16="http://schemas.microsoft.com/office/drawing/2014/main" id="{AC840021-A84F-0834-9C8A-4ACC38DB4C65}"/>
                </a:ext>
              </a:extLst>
            </p:cNvPr>
            <p:cNvSpPr/>
            <p:nvPr/>
          </p:nvSpPr>
          <p:spPr>
            <a:xfrm>
              <a:off x="6321567" y="3036424"/>
              <a:ext cx="85595" cy="54247"/>
            </a:xfrm>
            <a:custGeom>
              <a:avLst/>
              <a:gdLst/>
              <a:ahLst/>
              <a:cxnLst/>
              <a:rect l="l" t="t" r="r" b="b"/>
              <a:pathLst>
                <a:path w="841" h="533" extrusionOk="0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1902;p58">
              <a:extLst>
                <a:ext uri="{FF2B5EF4-FFF2-40B4-BE49-F238E27FC236}">
                  <a16:creationId xmlns:a16="http://schemas.microsoft.com/office/drawing/2014/main" id="{77D794C2-E1CC-11A6-6FDD-3397063E8210}"/>
                </a:ext>
              </a:extLst>
            </p:cNvPr>
            <p:cNvSpPr/>
            <p:nvPr/>
          </p:nvSpPr>
          <p:spPr>
            <a:xfrm>
              <a:off x="6317598" y="3031844"/>
              <a:ext cx="93534" cy="61270"/>
            </a:xfrm>
            <a:custGeom>
              <a:avLst/>
              <a:gdLst/>
              <a:ahLst/>
              <a:cxnLst/>
              <a:rect l="l" t="t" r="r" b="b"/>
              <a:pathLst>
                <a:path w="919" h="602" extrusionOk="0">
                  <a:moveTo>
                    <a:pt x="558" y="83"/>
                  </a:moveTo>
                  <a:cubicBezTo>
                    <a:pt x="577" y="83"/>
                    <a:pt x="577" y="83"/>
                    <a:pt x="601" y="102"/>
                  </a:cubicBezTo>
                  <a:lnTo>
                    <a:pt x="818" y="260"/>
                  </a:lnTo>
                  <a:lnTo>
                    <a:pt x="842" y="260"/>
                  </a:lnTo>
                  <a:lnTo>
                    <a:pt x="380" y="520"/>
                  </a:lnTo>
                  <a:lnTo>
                    <a:pt x="318" y="520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58" y="1"/>
                  </a:moveTo>
                  <a:cubicBezTo>
                    <a:pt x="539" y="1"/>
                    <a:pt x="520" y="1"/>
                    <a:pt x="500" y="20"/>
                  </a:cubicBezTo>
                  <a:lnTo>
                    <a:pt x="39" y="280"/>
                  </a:lnTo>
                  <a:cubicBezTo>
                    <a:pt x="20" y="304"/>
                    <a:pt x="1" y="323"/>
                    <a:pt x="1" y="342"/>
                  </a:cubicBezTo>
                  <a:cubicBezTo>
                    <a:pt x="1" y="380"/>
                    <a:pt x="20" y="400"/>
                    <a:pt x="39" y="424"/>
                  </a:cubicBezTo>
                  <a:lnTo>
                    <a:pt x="279" y="582"/>
                  </a:lnTo>
                  <a:cubicBezTo>
                    <a:pt x="299" y="601"/>
                    <a:pt x="318" y="601"/>
                    <a:pt x="361" y="601"/>
                  </a:cubicBezTo>
                  <a:lnTo>
                    <a:pt x="419" y="601"/>
                  </a:lnTo>
                  <a:lnTo>
                    <a:pt x="880" y="342"/>
                  </a:lnTo>
                  <a:cubicBezTo>
                    <a:pt x="899" y="323"/>
                    <a:pt x="918" y="304"/>
                    <a:pt x="918" y="260"/>
                  </a:cubicBezTo>
                  <a:cubicBezTo>
                    <a:pt x="918" y="241"/>
                    <a:pt x="899" y="222"/>
                    <a:pt x="880" y="203"/>
                  </a:cubicBezTo>
                  <a:lnTo>
                    <a:pt x="640" y="20"/>
                  </a:lnTo>
                  <a:cubicBezTo>
                    <a:pt x="621" y="1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1903;p58">
              <a:extLst>
                <a:ext uri="{FF2B5EF4-FFF2-40B4-BE49-F238E27FC236}">
                  <a16:creationId xmlns:a16="http://schemas.microsoft.com/office/drawing/2014/main" id="{2F5E10B9-543E-0EF7-FAD6-52905B7CBF13}"/>
                </a:ext>
              </a:extLst>
            </p:cNvPr>
            <p:cNvSpPr/>
            <p:nvPr/>
          </p:nvSpPr>
          <p:spPr>
            <a:xfrm>
              <a:off x="6250118" y="3077339"/>
              <a:ext cx="85697" cy="53942"/>
            </a:xfrm>
            <a:custGeom>
              <a:avLst/>
              <a:gdLst/>
              <a:ahLst/>
              <a:cxnLst/>
              <a:rect l="l" t="t" r="r" b="b"/>
              <a:pathLst>
                <a:path w="842" h="530" extrusionOk="0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1904;p58">
              <a:extLst>
                <a:ext uri="{FF2B5EF4-FFF2-40B4-BE49-F238E27FC236}">
                  <a16:creationId xmlns:a16="http://schemas.microsoft.com/office/drawing/2014/main" id="{DDE1543E-DCB4-C383-7AA6-231DD1763E2E}"/>
                </a:ext>
              </a:extLst>
            </p:cNvPr>
            <p:cNvSpPr/>
            <p:nvPr/>
          </p:nvSpPr>
          <p:spPr>
            <a:xfrm>
              <a:off x="6246250" y="3072453"/>
              <a:ext cx="93534" cy="61270"/>
            </a:xfrm>
            <a:custGeom>
              <a:avLst/>
              <a:gdLst/>
              <a:ahLst/>
              <a:cxnLst/>
              <a:rect l="l" t="t" r="r" b="b"/>
              <a:pathLst>
                <a:path w="919" h="602" extrusionOk="0">
                  <a:moveTo>
                    <a:pt x="558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101" y="342"/>
                  </a:lnTo>
                  <a:lnTo>
                    <a:pt x="77" y="342"/>
                  </a:lnTo>
                  <a:lnTo>
                    <a:pt x="539" y="82"/>
                  </a:lnTo>
                  <a:close/>
                  <a:moveTo>
                    <a:pt x="558" y="1"/>
                  </a:moveTo>
                  <a:cubicBezTo>
                    <a:pt x="539" y="1"/>
                    <a:pt x="519" y="1"/>
                    <a:pt x="500" y="25"/>
                  </a:cubicBezTo>
                  <a:lnTo>
                    <a:pt x="39" y="284"/>
                  </a:lnTo>
                  <a:cubicBezTo>
                    <a:pt x="20" y="303"/>
                    <a:pt x="0" y="323"/>
                    <a:pt x="0" y="342"/>
                  </a:cubicBezTo>
                  <a:cubicBezTo>
                    <a:pt x="0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42" y="601"/>
                    <a:pt x="361" y="601"/>
                  </a:cubicBezTo>
                  <a:lnTo>
                    <a:pt x="418" y="601"/>
                  </a:lnTo>
                  <a:lnTo>
                    <a:pt x="880" y="342"/>
                  </a:lnTo>
                  <a:cubicBezTo>
                    <a:pt x="899" y="323"/>
                    <a:pt x="918" y="303"/>
                    <a:pt x="918" y="265"/>
                  </a:cubicBezTo>
                  <a:cubicBezTo>
                    <a:pt x="918" y="241"/>
                    <a:pt x="899" y="222"/>
                    <a:pt x="880" y="202"/>
                  </a:cubicBezTo>
                  <a:lnTo>
                    <a:pt x="639" y="25"/>
                  </a:lnTo>
                  <a:cubicBezTo>
                    <a:pt x="620" y="25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1905;p58">
              <a:extLst>
                <a:ext uri="{FF2B5EF4-FFF2-40B4-BE49-F238E27FC236}">
                  <a16:creationId xmlns:a16="http://schemas.microsoft.com/office/drawing/2014/main" id="{E8429A11-66E4-076D-3649-77FFF96BEDB5}"/>
                </a:ext>
              </a:extLst>
            </p:cNvPr>
            <p:cNvSpPr/>
            <p:nvPr/>
          </p:nvSpPr>
          <p:spPr>
            <a:xfrm>
              <a:off x="7097536" y="258788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1906;p58">
              <a:extLst>
                <a:ext uri="{FF2B5EF4-FFF2-40B4-BE49-F238E27FC236}">
                  <a16:creationId xmlns:a16="http://schemas.microsoft.com/office/drawing/2014/main" id="{E86D542D-CDEB-0AFC-14AD-210AE8C2565F}"/>
                </a:ext>
              </a:extLst>
            </p:cNvPr>
            <p:cNvSpPr/>
            <p:nvPr/>
          </p:nvSpPr>
          <p:spPr>
            <a:xfrm>
              <a:off x="7097536" y="258788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524" y="1"/>
                  </a:moveTo>
                  <a:cubicBezTo>
                    <a:pt x="543" y="1"/>
                    <a:pt x="562" y="1"/>
                    <a:pt x="582" y="20"/>
                  </a:cubicBezTo>
                  <a:lnTo>
                    <a:pt x="822" y="179"/>
                  </a:lnTo>
                  <a:lnTo>
                    <a:pt x="601" y="1"/>
                  </a:lnTo>
                  <a:close/>
                  <a:moveTo>
                    <a:pt x="481" y="1"/>
                  </a:moveTo>
                  <a:lnTo>
                    <a:pt x="44" y="260"/>
                  </a:lnTo>
                  <a:cubicBezTo>
                    <a:pt x="24" y="279"/>
                    <a:pt x="0" y="279"/>
                    <a:pt x="0" y="299"/>
                  </a:cubicBezTo>
                  <a:cubicBezTo>
                    <a:pt x="0" y="318"/>
                    <a:pt x="24" y="318"/>
                    <a:pt x="44" y="342"/>
                  </a:cubicBezTo>
                  <a:lnTo>
                    <a:pt x="265" y="500"/>
                  </a:lnTo>
                  <a:cubicBezTo>
                    <a:pt x="284" y="520"/>
                    <a:pt x="303" y="520"/>
                    <a:pt x="322" y="520"/>
                  </a:cubicBezTo>
                  <a:cubicBezTo>
                    <a:pt x="303" y="520"/>
                    <a:pt x="284" y="520"/>
                    <a:pt x="284" y="500"/>
                  </a:cubicBezTo>
                  <a:lnTo>
                    <a:pt x="44" y="318"/>
                  </a:lnTo>
                  <a:cubicBezTo>
                    <a:pt x="24" y="318"/>
                    <a:pt x="24" y="299"/>
                    <a:pt x="24" y="299"/>
                  </a:cubicBezTo>
                  <a:cubicBezTo>
                    <a:pt x="24" y="299"/>
                    <a:pt x="24" y="279"/>
                    <a:pt x="44" y="279"/>
                  </a:cubicBezTo>
                  <a:lnTo>
                    <a:pt x="481" y="20"/>
                  </a:lnTo>
                  <a:cubicBezTo>
                    <a:pt x="505" y="1"/>
                    <a:pt x="524" y="1"/>
                    <a:pt x="524" y="1"/>
                  </a:cubicBezTo>
                  <a:close/>
                  <a:moveTo>
                    <a:pt x="841" y="222"/>
                  </a:moveTo>
                  <a:cubicBezTo>
                    <a:pt x="841" y="222"/>
                    <a:pt x="841" y="241"/>
                    <a:pt x="822" y="241"/>
                  </a:cubicBezTo>
                  <a:lnTo>
                    <a:pt x="361" y="500"/>
                  </a:lnTo>
                  <a:cubicBezTo>
                    <a:pt x="361" y="520"/>
                    <a:pt x="341" y="520"/>
                    <a:pt x="322" y="520"/>
                  </a:cubicBezTo>
                  <a:lnTo>
                    <a:pt x="385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1907;p58">
              <a:extLst>
                <a:ext uri="{FF2B5EF4-FFF2-40B4-BE49-F238E27FC236}">
                  <a16:creationId xmlns:a16="http://schemas.microsoft.com/office/drawing/2014/main" id="{D36E2DE1-3A30-4566-654C-A388F87B5DDB}"/>
                </a:ext>
              </a:extLst>
            </p:cNvPr>
            <p:cNvSpPr/>
            <p:nvPr/>
          </p:nvSpPr>
          <p:spPr>
            <a:xfrm>
              <a:off x="7168883" y="2546867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1908;p58">
              <a:extLst>
                <a:ext uri="{FF2B5EF4-FFF2-40B4-BE49-F238E27FC236}">
                  <a16:creationId xmlns:a16="http://schemas.microsoft.com/office/drawing/2014/main" id="{7717485F-F9DE-35DA-BB09-C1EA9C8F4CDC}"/>
                </a:ext>
              </a:extLst>
            </p:cNvPr>
            <p:cNvSpPr/>
            <p:nvPr/>
          </p:nvSpPr>
          <p:spPr>
            <a:xfrm>
              <a:off x="7168883" y="2546867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524" y="0"/>
                  </a:moveTo>
                  <a:cubicBezTo>
                    <a:pt x="544" y="0"/>
                    <a:pt x="563" y="0"/>
                    <a:pt x="582" y="24"/>
                  </a:cubicBezTo>
                  <a:lnTo>
                    <a:pt x="822" y="183"/>
                  </a:lnTo>
                  <a:lnTo>
                    <a:pt x="822" y="183"/>
                  </a:lnTo>
                  <a:lnTo>
                    <a:pt x="582" y="0"/>
                  </a:ln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05"/>
                  </a:lnTo>
                  <a:lnTo>
                    <a:pt x="44" y="322"/>
                  </a:lnTo>
                  <a:cubicBezTo>
                    <a:pt x="20" y="322"/>
                    <a:pt x="20" y="303"/>
                    <a:pt x="20" y="303"/>
                  </a:cubicBezTo>
                  <a:cubicBezTo>
                    <a:pt x="20" y="284"/>
                    <a:pt x="20" y="284"/>
                    <a:pt x="44" y="284"/>
                  </a:cubicBezTo>
                  <a:lnTo>
                    <a:pt x="481" y="24"/>
                  </a:lnTo>
                  <a:cubicBezTo>
                    <a:pt x="500" y="0"/>
                    <a:pt x="500" y="0"/>
                    <a:pt x="524" y="0"/>
                  </a:cubicBezTo>
                  <a:close/>
                  <a:moveTo>
                    <a:pt x="260" y="505"/>
                  </a:moveTo>
                  <a:cubicBezTo>
                    <a:pt x="284" y="524"/>
                    <a:pt x="303" y="524"/>
                    <a:pt x="323" y="524"/>
                  </a:cubicBezTo>
                  <a:cubicBezTo>
                    <a:pt x="303" y="524"/>
                    <a:pt x="284" y="505"/>
                    <a:pt x="260" y="505"/>
                  </a:cubicBezTo>
                  <a:close/>
                  <a:moveTo>
                    <a:pt x="822" y="183"/>
                  </a:move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3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183"/>
                    <a:pt x="822" y="18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1909;p58">
              <a:extLst>
                <a:ext uri="{FF2B5EF4-FFF2-40B4-BE49-F238E27FC236}">
                  <a16:creationId xmlns:a16="http://schemas.microsoft.com/office/drawing/2014/main" id="{13E09DD7-67F4-5508-42C6-DD056772EFA7}"/>
                </a:ext>
              </a:extLst>
            </p:cNvPr>
            <p:cNvSpPr/>
            <p:nvPr/>
          </p:nvSpPr>
          <p:spPr>
            <a:xfrm>
              <a:off x="6390981" y="2995712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1910;p58">
              <a:extLst>
                <a:ext uri="{FF2B5EF4-FFF2-40B4-BE49-F238E27FC236}">
                  <a16:creationId xmlns:a16="http://schemas.microsoft.com/office/drawing/2014/main" id="{0929CA83-36D8-A25C-26E6-0CA1C563FE05}"/>
                </a:ext>
              </a:extLst>
            </p:cNvPr>
            <p:cNvSpPr/>
            <p:nvPr/>
          </p:nvSpPr>
          <p:spPr>
            <a:xfrm>
              <a:off x="6390981" y="2995203"/>
              <a:ext cx="87630" cy="55367"/>
            </a:xfrm>
            <a:custGeom>
              <a:avLst/>
              <a:gdLst/>
              <a:ahLst/>
              <a:cxnLst/>
              <a:rect l="l" t="t" r="r" b="b"/>
              <a:pathLst>
                <a:path w="861" h="544" extrusionOk="0">
                  <a:moveTo>
                    <a:pt x="539" y="1"/>
                  </a:moveTo>
                  <a:cubicBezTo>
                    <a:pt x="558" y="1"/>
                    <a:pt x="577" y="20"/>
                    <a:pt x="577" y="20"/>
                  </a:cubicBezTo>
                  <a:lnTo>
                    <a:pt x="817" y="202"/>
                  </a:lnTo>
                  <a:cubicBezTo>
                    <a:pt x="841" y="202"/>
                    <a:pt x="841" y="222"/>
                    <a:pt x="841" y="222"/>
                  </a:cubicBezTo>
                  <a:cubicBezTo>
                    <a:pt x="841" y="241"/>
                    <a:pt x="841" y="241"/>
                    <a:pt x="817" y="260"/>
                  </a:cubicBezTo>
                  <a:cubicBezTo>
                    <a:pt x="841" y="260"/>
                    <a:pt x="860" y="241"/>
                    <a:pt x="860" y="222"/>
                  </a:cubicBezTo>
                  <a:cubicBezTo>
                    <a:pt x="860" y="202"/>
                    <a:pt x="841" y="202"/>
                    <a:pt x="817" y="183"/>
                  </a:cubicBezTo>
                  <a:lnTo>
                    <a:pt x="601" y="20"/>
                  </a:lnTo>
                  <a:cubicBezTo>
                    <a:pt x="577" y="1"/>
                    <a:pt x="558" y="1"/>
                    <a:pt x="539" y="1"/>
                  </a:cubicBezTo>
                  <a:close/>
                  <a:moveTo>
                    <a:pt x="481" y="1"/>
                  </a:moveTo>
                  <a:lnTo>
                    <a:pt x="39" y="260"/>
                  </a:lnTo>
                  <a:lnTo>
                    <a:pt x="0" y="303"/>
                  </a:lnTo>
                  <a:cubicBezTo>
                    <a:pt x="0" y="322"/>
                    <a:pt x="20" y="342"/>
                    <a:pt x="39" y="342"/>
                  </a:cubicBezTo>
                  <a:cubicBezTo>
                    <a:pt x="20" y="322"/>
                    <a:pt x="20" y="322"/>
                    <a:pt x="20" y="303"/>
                  </a:cubicBezTo>
                  <a:cubicBezTo>
                    <a:pt x="20" y="303"/>
                    <a:pt x="20" y="279"/>
                    <a:pt x="39" y="279"/>
                  </a:cubicBezTo>
                  <a:lnTo>
                    <a:pt x="500" y="20"/>
                  </a:lnTo>
                  <a:cubicBezTo>
                    <a:pt x="500" y="20"/>
                    <a:pt x="519" y="1"/>
                    <a:pt x="539" y="1"/>
                  </a:cubicBezTo>
                  <a:close/>
                  <a:moveTo>
                    <a:pt x="817" y="260"/>
                  </a:moveTo>
                  <a:lnTo>
                    <a:pt x="361" y="519"/>
                  </a:lnTo>
                  <a:lnTo>
                    <a:pt x="318" y="519"/>
                  </a:lnTo>
                  <a:cubicBezTo>
                    <a:pt x="298" y="519"/>
                    <a:pt x="279" y="519"/>
                    <a:pt x="279" y="500"/>
                  </a:cubicBezTo>
                  <a:lnTo>
                    <a:pt x="39" y="342"/>
                  </a:lnTo>
                  <a:lnTo>
                    <a:pt x="39" y="342"/>
                  </a:lnTo>
                  <a:lnTo>
                    <a:pt x="260" y="519"/>
                  </a:lnTo>
                  <a:cubicBezTo>
                    <a:pt x="279" y="519"/>
                    <a:pt x="298" y="543"/>
                    <a:pt x="318" y="543"/>
                  </a:cubicBezTo>
                  <a:cubicBezTo>
                    <a:pt x="337" y="543"/>
                    <a:pt x="361" y="519"/>
                    <a:pt x="380" y="519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1911;p58">
              <a:extLst>
                <a:ext uri="{FF2B5EF4-FFF2-40B4-BE49-F238E27FC236}">
                  <a16:creationId xmlns:a16="http://schemas.microsoft.com/office/drawing/2014/main" id="{65CF2F7C-A3B5-B438-BACA-7B4886B180AA}"/>
                </a:ext>
              </a:extLst>
            </p:cNvPr>
            <p:cNvSpPr/>
            <p:nvPr/>
          </p:nvSpPr>
          <p:spPr>
            <a:xfrm>
              <a:off x="7028529" y="262849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1912;p58">
              <a:extLst>
                <a:ext uri="{FF2B5EF4-FFF2-40B4-BE49-F238E27FC236}">
                  <a16:creationId xmlns:a16="http://schemas.microsoft.com/office/drawing/2014/main" id="{B4AA2108-D389-60B9-A907-841B53AC0E9B}"/>
                </a:ext>
              </a:extLst>
            </p:cNvPr>
            <p:cNvSpPr/>
            <p:nvPr/>
          </p:nvSpPr>
          <p:spPr>
            <a:xfrm>
              <a:off x="7028529" y="2628494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1"/>
                    <a:pt x="501" y="1"/>
                    <a:pt x="520" y="1"/>
                  </a:cubicBezTo>
                  <a:close/>
                  <a:moveTo>
                    <a:pt x="1" y="303"/>
                  </a:moveTo>
                  <a:cubicBezTo>
                    <a:pt x="1" y="322"/>
                    <a:pt x="1" y="322"/>
                    <a:pt x="20" y="342"/>
                  </a:cubicBezTo>
                  <a:lnTo>
                    <a:pt x="260" y="500"/>
                  </a:lnTo>
                  <a:lnTo>
                    <a:pt x="20" y="322"/>
                  </a:lnTo>
                  <a:lnTo>
                    <a:pt x="1" y="303"/>
                  </a:lnTo>
                  <a:close/>
                  <a:moveTo>
                    <a:pt x="260" y="500"/>
                  </a:moveTo>
                  <a:cubicBezTo>
                    <a:pt x="260" y="519"/>
                    <a:pt x="280" y="519"/>
                    <a:pt x="318" y="519"/>
                  </a:cubicBezTo>
                  <a:cubicBezTo>
                    <a:pt x="299" y="519"/>
                    <a:pt x="280" y="519"/>
                    <a:pt x="260" y="500"/>
                  </a:cubicBezTo>
                  <a:close/>
                  <a:moveTo>
                    <a:pt x="520" y="1"/>
                  </a:moveTo>
                  <a:cubicBezTo>
                    <a:pt x="539" y="1"/>
                    <a:pt x="558" y="1"/>
                    <a:pt x="582" y="20"/>
                  </a:cubicBezTo>
                  <a:lnTo>
                    <a:pt x="798" y="202"/>
                  </a:lnTo>
                  <a:cubicBezTo>
                    <a:pt x="822" y="202"/>
                    <a:pt x="822" y="202"/>
                    <a:pt x="822" y="222"/>
                  </a:cubicBezTo>
                  <a:cubicBezTo>
                    <a:pt x="822" y="222"/>
                    <a:pt x="822" y="241"/>
                    <a:pt x="798" y="241"/>
                  </a:cubicBezTo>
                  <a:lnTo>
                    <a:pt x="361" y="500"/>
                  </a:lnTo>
                  <a:cubicBezTo>
                    <a:pt x="342" y="519"/>
                    <a:pt x="318" y="519"/>
                    <a:pt x="318" y="519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22" y="183"/>
                  </a:cubicBezTo>
                  <a:lnTo>
                    <a:pt x="5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1913;p58">
              <a:extLst>
                <a:ext uri="{FF2B5EF4-FFF2-40B4-BE49-F238E27FC236}">
                  <a16:creationId xmlns:a16="http://schemas.microsoft.com/office/drawing/2014/main" id="{98A4FC6D-600A-7D15-0DE2-3EF9B84EFA70}"/>
                </a:ext>
              </a:extLst>
            </p:cNvPr>
            <p:cNvSpPr/>
            <p:nvPr/>
          </p:nvSpPr>
          <p:spPr>
            <a:xfrm>
              <a:off x="6957181" y="2669103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1914;p58">
              <a:extLst>
                <a:ext uri="{FF2B5EF4-FFF2-40B4-BE49-F238E27FC236}">
                  <a16:creationId xmlns:a16="http://schemas.microsoft.com/office/drawing/2014/main" id="{5C107362-6791-A3A5-1D1B-C1002175ACBA}"/>
                </a:ext>
              </a:extLst>
            </p:cNvPr>
            <p:cNvSpPr/>
            <p:nvPr/>
          </p:nvSpPr>
          <p:spPr>
            <a:xfrm>
              <a:off x="6957181" y="2669103"/>
              <a:ext cx="85697" cy="53331"/>
            </a:xfrm>
            <a:custGeom>
              <a:avLst/>
              <a:gdLst/>
              <a:ahLst/>
              <a:cxnLst/>
              <a:rect l="l" t="t" r="r" b="b"/>
              <a:pathLst>
                <a:path w="842" h="524" extrusionOk="0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22"/>
                  </a:lnTo>
                  <a:lnTo>
                    <a:pt x="20" y="303"/>
                  </a:ln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19" y="0"/>
                  </a:moveTo>
                  <a:cubicBezTo>
                    <a:pt x="539" y="0"/>
                    <a:pt x="563" y="0"/>
                    <a:pt x="582" y="24"/>
                  </a:cubicBezTo>
                  <a:lnTo>
                    <a:pt x="822" y="202"/>
                  </a:ln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2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5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1915;p58">
              <a:extLst>
                <a:ext uri="{FF2B5EF4-FFF2-40B4-BE49-F238E27FC236}">
                  <a16:creationId xmlns:a16="http://schemas.microsoft.com/office/drawing/2014/main" id="{D7880029-30EF-49C6-166D-F77B1A5F4B8E}"/>
                </a:ext>
              </a:extLst>
            </p:cNvPr>
            <p:cNvSpPr/>
            <p:nvPr/>
          </p:nvSpPr>
          <p:spPr>
            <a:xfrm>
              <a:off x="6885834" y="2710120"/>
              <a:ext cx="85595" cy="52924"/>
            </a:xfrm>
            <a:custGeom>
              <a:avLst/>
              <a:gdLst/>
              <a:ahLst/>
              <a:cxnLst/>
              <a:rect l="l" t="t" r="r" b="b"/>
              <a:pathLst>
                <a:path w="841" h="520" extrusionOk="0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1916;p58">
              <a:extLst>
                <a:ext uri="{FF2B5EF4-FFF2-40B4-BE49-F238E27FC236}">
                  <a16:creationId xmlns:a16="http://schemas.microsoft.com/office/drawing/2014/main" id="{39BB5964-934D-9457-02C0-54106A27CE40}"/>
                </a:ext>
              </a:extLst>
            </p:cNvPr>
            <p:cNvSpPr/>
            <p:nvPr/>
          </p:nvSpPr>
          <p:spPr>
            <a:xfrm>
              <a:off x="6885834" y="2710120"/>
              <a:ext cx="85595" cy="52924"/>
            </a:xfrm>
            <a:custGeom>
              <a:avLst/>
              <a:gdLst/>
              <a:ahLst/>
              <a:cxnLst/>
              <a:rect l="l" t="t" r="r" b="b"/>
              <a:pathLst>
                <a:path w="841" h="520" extrusionOk="0">
                  <a:moveTo>
                    <a:pt x="519" y="1"/>
                  </a:moveTo>
                  <a:cubicBezTo>
                    <a:pt x="543" y="1"/>
                    <a:pt x="562" y="1"/>
                    <a:pt x="581" y="20"/>
                  </a:cubicBezTo>
                  <a:cubicBezTo>
                    <a:pt x="581" y="1"/>
                    <a:pt x="562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1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18"/>
                    <a:pt x="19" y="342"/>
                  </a:cubicBezTo>
                  <a:lnTo>
                    <a:pt x="260" y="520"/>
                  </a:lnTo>
                  <a:lnTo>
                    <a:pt x="322" y="520"/>
                  </a:lnTo>
                  <a:cubicBezTo>
                    <a:pt x="303" y="520"/>
                    <a:pt x="279" y="520"/>
                    <a:pt x="260" y="500"/>
                  </a:cubicBezTo>
                  <a:lnTo>
                    <a:pt x="39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9" y="279"/>
                  </a:cubicBezTo>
                  <a:lnTo>
                    <a:pt x="481" y="20"/>
                  </a:lnTo>
                  <a:cubicBezTo>
                    <a:pt x="500" y="1"/>
                    <a:pt x="519" y="1"/>
                    <a:pt x="519" y="1"/>
                  </a:cubicBezTo>
                  <a:close/>
                  <a:moveTo>
                    <a:pt x="841" y="222"/>
                  </a:moveTo>
                  <a:lnTo>
                    <a:pt x="822" y="241"/>
                  </a:lnTo>
                  <a:lnTo>
                    <a:pt x="360" y="500"/>
                  </a:lnTo>
                  <a:cubicBezTo>
                    <a:pt x="360" y="520"/>
                    <a:pt x="341" y="520"/>
                    <a:pt x="322" y="520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1917;p58">
              <a:extLst>
                <a:ext uri="{FF2B5EF4-FFF2-40B4-BE49-F238E27FC236}">
                  <a16:creationId xmlns:a16="http://schemas.microsoft.com/office/drawing/2014/main" id="{83A3791D-40D6-8114-DB22-605E66CF4B32}"/>
                </a:ext>
              </a:extLst>
            </p:cNvPr>
            <p:cNvSpPr/>
            <p:nvPr/>
          </p:nvSpPr>
          <p:spPr>
            <a:xfrm>
              <a:off x="6816318" y="2750730"/>
              <a:ext cx="85697" cy="52924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1918;p58">
              <a:extLst>
                <a:ext uri="{FF2B5EF4-FFF2-40B4-BE49-F238E27FC236}">
                  <a16:creationId xmlns:a16="http://schemas.microsoft.com/office/drawing/2014/main" id="{7198C0B8-308F-8476-EE81-D9A53C2DA2DD}"/>
                </a:ext>
              </a:extLst>
            </p:cNvPr>
            <p:cNvSpPr/>
            <p:nvPr/>
          </p:nvSpPr>
          <p:spPr>
            <a:xfrm>
              <a:off x="6816318" y="2750730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462" y="1"/>
                  </a:moveTo>
                  <a:lnTo>
                    <a:pt x="25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5" y="279"/>
                  </a:cubicBezTo>
                  <a:lnTo>
                    <a:pt x="481" y="20"/>
                  </a:lnTo>
                  <a:cubicBezTo>
                    <a:pt x="481" y="1"/>
                    <a:pt x="505" y="1"/>
                    <a:pt x="525" y="1"/>
                  </a:cubicBezTo>
                  <a:close/>
                  <a:moveTo>
                    <a:pt x="525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00"/>
                  </a:lnTo>
                  <a:cubicBezTo>
                    <a:pt x="342" y="519"/>
                    <a:pt x="323" y="519"/>
                    <a:pt x="323" y="519"/>
                  </a:cubicBezTo>
                  <a:cubicBezTo>
                    <a:pt x="304" y="519"/>
                    <a:pt x="284" y="519"/>
                    <a:pt x="265" y="500"/>
                  </a:cubicBezTo>
                  <a:lnTo>
                    <a:pt x="25" y="342"/>
                  </a:lnTo>
                  <a:lnTo>
                    <a:pt x="241" y="519"/>
                  </a:lnTo>
                  <a:cubicBezTo>
                    <a:pt x="265" y="519"/>
                    <a:pt x="284" y="519"/>
                    <a:pt x="32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1919;p58">
              <a:extLst>
                <a:ext uri="{FF2B5EF4-FFF2-40B4-BE49-F238E27FC236}">
                  <a16:creationId xmlns:a16="http://schemas.microsoft.com/office/drawing/2014/main" id="{A0B1784C-10E0-570E-7ACE-620540E0623F}"/>
                </a:ext>
              </a:extLst>
            </p:cNvPr>
            <p:cNvSpPr/>
            <p:nvPr/>
          </p:nvSpPr>
          <p:spPr>
            <a:xfrm>
              <a:off x="6745480" y="2791340"/>
              <a:ext cx="85697" cy="54146"/>
            </a:xfrm>
            <a:custGeom>
              <a:avLst/>
              <a:gdLst/>
              <a:ahLst/>
              <a:cxnLst/>
              <a:rect l="l" t="t" r="r" b="b"/>
              <a:pathLst>
                <a:path w="842" h="532" extrusionOk="0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1920;p58">
              <a:extLst>
                <a:ext uri="{FF2B5EF4-FFF2-40B4-BE49-F238E27FC236}">
                  <a16:creationId xmlns:a16="http://schemas.microsoft.com/office/drawing/2014/main" id="{4C9FE702-09CE-0D94-2572-66FED52ED205}"/>
                </a:ext>
              </a:extLst>
            </p:cNvPr>
            <p:cNvSpPr/>
            <p:nvPr/>
          </p:nvSpPr>
          <p:spPr>
            <a:xfrm>
              <a:off x="6745480" y="2791340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519" y="0"/>
                  </a:moveTo>
                  <a:cubicBezTo>
                    <a:pt x="538" y="0"/>
                    <a:pt x="558" y="24"/>
                    <a:pt x="577" y="24"/>
                  </a:cubicBez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2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77" y="24"/>
                  </a:moveTo>
                  <a:lnTo>
                    <a:pt x="798" y="202"/>
                  </a:lnTo>
                  <a:cubicBezTo>
                    <a:pt x="817" y="202"/>
                    <a:pt x="817" y="221"/>
                    <a:pt x="817" y="221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1" y="505"/>
                  </a:lnTo>
                  <a:cubicBezTo>
                    <a:pt x="337" y="524"/>
                    <a:pt x="337" y="524"/>
                    <a:pt x="317" y="524"/>
                  </a:cubicBez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7" y="543"/>
                    <a:pt x="337" y="524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17" y="183"/>
                  </a:cubicBezTo>
                  <a:lnTo>
                    <a:pt x="577" y="24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1921;p58">
              <a:extLst>
                <a:ext uri="{FF2B5EF4-FFF2-40B4-BE49-F238E27FC236}">
                  <a16:creationId xmlns:a16="http://schemas.microsoft.com/office/drawing/2014/main" id="{5E2ED26B-3E39-58AB-0A7F-F40110E50A04}"/>
                </a:ext>
              </a:extLst>
            </p:cNvPr>
            <p:cNvSpPr/>
            <p:nvPr/>
          </p:nvSpPr>
          <p:spPr>
            <a:xfrm>
              <a:off x="6674132" y="2832357"/>
              <a:ext cx="85595" cy="53739"/>
            </a:xfrm>
            <a:custGeom>
              <a:avLst/>
              <a:gdLst/>
              <a:ahLst/>
              <a:cxnLst/>
              <a:rect l="l" t="t" r="r" b="b"/>
              <a:pathLst>
                <a:path w="841" h="528" extrusionOk="0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1922;p58">
              <a:extLst>
                <a:ext uri="{FF2B5EF4-FFF2-40B4-BE49-F238E27FC236}">
                  <a16:creationId xmlns:a16="http://schemas.microsoft.com/office/drawing/2014/main" id="{81534880-9DCC-3D41-18BB-B40361365310}"/>
                </a:ext>
              </a:extLst>
            </p:cNvPr>
            <p:cNvSpPr/>
            <p:nvPr/>
          </p:nvSpPr>
          <p:spPr>
            <a:xfrm>
              <a:off x="6674132" y="2832357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19" y="1"/>
                  </a:moveTo>
                  <a:cubicBezTo>
                    <a:pt x="538" y="1"/>
                    <a:pt x="557" y="20"/>
                    <a:pt x="581" y="20"/>
                  </a:cubicBezTo>
                  <a:cubicBezTo>
                    <a:pt x="581" y="1"/>
                    <a:pt x="538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42"/>
                    <a:pt x="19" y="342"/>
                  </a:cubicBezTo>
                  <a:lnTo>
                    <a:pt x="259" y="520"/>
                  </a:lnTo>
                  <a:cubicBezTo>
                    <a:pt x="279" y="520"/>
                    <a:pt x="298" y="539"/>
                    <a:pt x="317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00"/>
                  </a:lnTo>
                  <a:cubicBezTo>
                    <a:pt x="360" y="520"/>
                    <a:pt x="341" y="520"/>
                    <a:pt x="317" y="520"/>
                  </a:cubicBezTo>
                  <a:cubicBezTo>
                    <a:pt x="298" y="520"/>
                    <a:pt x="279" y="520"/>
                    <a:pt x="259" y="500"/>
                  </a:cubicBezTo>
                  <a:lnTo>
                    <a:pt x="38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8" y="279"/>
                  </a:cubicBezTo>
                  <a:lnTo>
                    <a:pt x="480" y="20"/>
                  </a:lnTo>
                  <a:cubicBezTo>
                    <a:pt x="500" y="1"/>
                    <a:pt x="519" y="1"/>
                    <a:pt x="51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1923;p58">
              <a:extLst>
                <a:ext uri="{FF2B5EF4-FFF2-40B4-BE49-F238E27FC236}">
                  <a16:creationId xmlns:a16="http://schemas.microsoft.com/office/drawing/2014/main" id="{368D27F1-462E-0F67-031A-B05F60CED04B}"/>
                </a:ext>
              </a:extLst>
            </p:cNvPr>
            <p:cNvSpPr/>
            <p:nvPr/>
          </p:nvSpPr>
          <p:spPr>
            <a:xfrm>
              <a:off x="6602683" y="2873475"/>
              <a:ext cx="87630" cy="53433"/>
            </a:xfrm>
            <a:custGeom>
              <a:avLst/>
              <a:gdLst/>
              <a:ahLst/>
              <a:cxnLst/>
              <a:rect l="l" t="t" r="r" b="b"/>
              <a:pathLst>
                <a:path w="861" h="525" extrusionOk="0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1924;p58">
              <a:extLst>
                <a:ext uri="{FF2B5EF4-FFF2-40B4-BE49-F238E27FC236}">
                  <a16:creationId xmlns:a16="http://schemas.microsoft.com/office/drawing/2014/main" id="{2CA9E492-1F0F-9B38-6D91-3E76C57AEA9E}"/>
                </a:ext>
              </a:extLst>
            </p:cNvPr>
            <p:cNvSpPr/>
            <p:nvPr/>
          </p:nvSpPr>
          <p:spPr>
            <a:xfrm>
              <a:off x="6604617" y="2872967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0" y="279"/>
                  </a:cubicBezTo>
                  <a:lnTo>
                    <a:pt x="481" y="20"/>
                  </a:lnTo>
                  <a:cubicBezTo>
                    <a:pt x="481" y="1"/>
                    <a:pt x="500" y="1"/>
                    <a:pt x="520" y="1"/>
                  </a:cubicBezTo>
                  <a:close/>
                  <a:moveTo>
                    <a:pt x="1" y="304"/>
                  </a:moveTo>
                  <a:cubicBezTo>
                    <a:pt x="1" y="323"/>
                    <a:pt x="1" y="342"/>
                    <a:pt x="20" y="342"/>
                  </a:cubicBezTo>
                  <a:cubicBezTo>
                    <a:pt x="1" y="323"/>
                    <a:pt x="1" y="322"/>
                    <a:pt x="1" y="304"/>
                  </a:cubicBezTo>
                  <a:close/>
                  <a:moveTo>
                    <a:pt x="520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42" y="519"/>
                  </a:lnTo>
                  <a:lnTo>
                    <a:pt x="303" y="519"/>
                  </a:lnTo>
                  <a:cubicBezTo>
                    <a:pt x="279" y="519"/>
                    <a:pt x="260" y="519"/>
                    <a:pt x="260" y="500"/>
                  </a:cubicBezTo>
                  <a:lnTo>
                    <a:pt x="20" y="342"/>
                  </a:lnTo>
                  <a:lnTo>
                    <a:pt x="241" y="519"/>
                  </a:lnTo>
                  <a:cubicBezTo>
                    <a:pt x="260" y="519"/>
                    <a:pt x="279" y="543"/>
                    <a:pt x="30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60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1925;p58">
              <a:extLst>
                <a:ext uri="{FF2B5EF4-FFF2-40B4-BE49-F238E27FC236}">
                  <a16:creationId xmlns:a16="http://schemas.microsoft.com/office/drawing/2014/main" id="{B1924B17-E458-FEF8-087D-F0B5B06F4D78}"/>
                </a:ext>
              </a:extLst>
            </p:cNvPr>
            <p:cNvSpPr/>
            <p:nvPr/>
          </p:nvSpPr>
          <p:spPr>
            <a:xfrm>
              <a:off x="6533269" y="2914187"/>
              <a:ext cx="85697" cy="53535"/>
            </a:xfrm>
            <a:custGeom>
              <a:avLst/>
              <a:gdLst/>
              <a:ahLst/>
              <a:cxnLst/>
              <a:rect l="l" t="t" r="r" b="b"/>
              <a:pathLst>
                <a:path w="842" h="526" extrusionOk="0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1926;p58">
              <a:extLst>
                <a:ext uri="{FF2B5EF4-FFF2-40B4-BE49-F238E27FC236}">
                  <a16:creationId xmlns:a16="http://schemas.microsoft.com/office/drawing/2014/main" id="{53EC24EC-C6FE-4342-B514-980BBB5808E2}"/>
                </a:ext>
              </a:extLst>
            </p:cNvPr>
            <p:cNvSpPr/>
            <p:nvPr/>
          </p:nvSpPr>
          <p:spPr>
            <a:xfrm>
              <a:off x="6533269" y="2913576"/>
              <a:ext cx="85697" cy="55367"/>
            </a:xfrm>
            <a:custGeom>
              <a:avLst/>
              <a:gdLst/>
              <a:ahLst/>
              <a:cxnLst/>
              <a:rect l="l" t="t" r="r" b="b"/>
              <a:pathLst>
                <a:path w="842" h="544" extrusionOk="0">
                  <a:moveTo>
                    <a:pt x="524" y="0"/>
                  </a:moveTo>
                  <a:cubicBezTo>
                    <a:pt x="543" y="0"/>
                    <a:pt x="563" y="24"/>
                    <a:pt x="582" y="24"/>
                  </a:cubicBezTo>
                  <a:cubicBezTo>
                    <a:pt x="563" y="0"/>
                    <a:pt x="543" y="0"/>
                    <a:pt x="524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24"/>
                    <a:pt x="500" y="0"/>
                    <a:pt x="524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02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2" y="543"/>
                    <a:pt x="342" y="524"/>
                    <a:pt x="361" y="524"/>
                  </a:cubicBezTo>
                  <a:lnTo>
                    <a:pt x="322" y="524"/>
                  </a:lnTo>
                  <a:cubicBezTo>
                    <a:pt x="303" y="524"/>
                    <a:pt x="284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1927;p58">
              <a:extLst>
                <a:ext uri="{FF2B5EF4-FFF2-40B4-BE49-F238E27FC236}">
                  <a16:creationId xmlns:a16="http://schemas.microsoft.com/office/drawing/2014/main" id="{3892CD24-D64C-B815-98FD-27164A73E513}"/>
                </a:ext>
              </a:extLst>
            </p:cNvPr>
            <p:cNvSpPr/>
            <p:nvPr/>
          </p:nvSpPr>
          <p:spPr>
            <a:xfrm>
              <a:off x="6461922" y="2955102"/>
              <a:ext cx="85595" cy="53230"/>
            </a:xfrm>
            <a:custGeom>
              <a:avLst/>
              <a:gdLst/>
              <a:ahLst/>
              <a:cxnLst/>
              <a:rect l="l" t="t" r="r" b="b"/>
              <a:pathLst>
                <a:path w="841" h="523" extrusionOk="0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1928;p58">
              <a:extLst>
                <a:ext uri="{FF2B5EF4-FFF2-40B4-BE49-F238E27FC236}">
                  <a16:creationId xmlns:a16="http://schemas.microsoft.com/office/drawing/2014/main" id="{0300644E-4D9F-2F63-2345-85C6E4045188}"/>
                </a:ext>
              </a:extLst>
            </p:cNvPr>
            <p:cNvSpPr/>
            <p:nvPr/>
          </p:nvSpPr>
          <p:spPr>
            <a:xfrm>
              <a:off x="6461922" y="2954593"/>
              <a:ext cx="85595" cy="54858"/>
            </a:xfrm>
            <a:custGeom>
              <a:avLst/>
              <a:gdLst/>
              <a:ahLst/>
              <a:cxnLst/>
              <a:rect l="l" t="t" r="r" b="b"/>
              <a:pathLst>
                <a:path w="841" h="539" extrusionOk="0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81" y="1"/>
                    <a:pt x="543" y="1"/>
                    <a:pt x="524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841" y="222"/>
                  </a:move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  <a:moveTo>
                    <a:pt x="480" y="1"/>
                  </a:moveTo>
                  <a:lnTo>
                    <a:pt x="24" y="260"/>
                  </a:lnTo>
                  <a:cubicBezTo>
                    <a:pt x="24" y="280"/>
                    <a:pt x="0" y="299"/>
                    <a:pt x="0" y="299"/>
                  </a:cubicBezTo>
                  <a:cubicBezTo>
                    <a:pt x="0" y="318"/>
                    <a:pt x="24" y="342"/>
                    <a:pt x="24" y="342"/>
                  </a:cubicBezTo>
                  <a:lnTo>
                    <a:pt x="264" y="520"/>
                  </a:lnTo>
                  <a:cubicBezTo>
                    <a:pt x="283" y="520"/>
                    <a:pt x="303" y="539"/>
                    <a:pt x="322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322" y="520"/>
                  </a:lnTo>
                  <a:cubicBezTo>
                    <a:pt x="303" y="520"/>
                    <a:pt x="283" y="520"/>
                    <a:pt x="264" y="500"/>
                  </a:cubicBezTo>
                  <a:lnTo>
                    <a:pt x="43" y="342"/>
                  </a:lnTo>
                  <a:cubicBezTo>
                    <a:pt x="24" y="318"/>
                    <a:pt x="24" y="318"/>
                    <a:pt x="24" y="299"/>
                  </a:cubicBezTo>
                  <a:cubicBezTo>
                    <a:pt x="24" y="299"/>
                    <a:pt x="24" y="280"/>
                    <a:pt x="43" y="280"/>
                  </a:cubicBezTo>
                  <a:lnTo>
                    <a:pt x="480" y="20"/>
                  </a:lnTo>
                  <a:cubicBezTo>
                    <a:pt x="504" y="20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1929;p58">
              <a:extLst>
                <a:ext uri="{FF2B5EF4-FFF2-40B4-BE49-F238E27FC236}">
                  <a16:creationId xmlns:a16="http://schemas.microsoft.com/office/drawing/2014/main" id="{83F86C43-DAF7-2273-AEC8-1236459D3481}"/>
                </a:ext>
              </a:extLst>
            </p:cNvPr>
            <p:cNvSpPr/>
            <p:nvPr/>
          </p:nvSpPr>
          <p:spPr>
            <a:xfrm>
              <a:off x="6321567" y="3036424"/>
              <a:ext cx="85595" cy="54247"/>
            </a:xfrm>
            <a:custGeom>
              <a:avLst/>
              <a:gdLst/>
              <a:ahLst/>
              <a:cxnLst/>
              <a:rect l="l" t="t" r="r" b="b"/>
              <a:pathLst>
                <a:path w="841" h="533" extrusionOk="0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1930;p58">
              <a:extLst>
                <a:ext uri="{FF2B5EF4-FFF2-40B4-BE49-F238E27FC236}">
                  <a16:creationId xmlns:a16="http://schemas.microsoft.com/office/drawing/2014/main" id="{4B6396F2-D3EC-CB6B-1A51-8B06C476B4DD}"/>
                </a:ext>
              </a:extLst>
            </p:cNvPr>
            <p:cNvSpPr/>
            <p:nvPr/>
          </p:nvSpPr>
          <p:spPr>
            <a:xfrm>
              <a:off x="6321567" y="3035813"/>
              <a:ext cx="85595" cy="55367"/>
            </a:xfrm>
            <a:custGeom>
              <a:avLst/>
              <a:gdLst/>
              <a:ahLst/>
              <a:cxnLst/>
              <a:rect l="l" t="t" r="r" b="b"/>
              <a:pathLst>
                <a:path w="841" h="544" extrusionOk="0">
                  <a:moveTo>
                    <a:pt x="519" y="0"/>
                  </a:moveTo>
                  <a:cubicBezTo>
                    <a:pt x="538" y="0"/>
                    <a:pt x="562" y="24"/>
                    <a:pt x="582" y="24"/>
                  </a:cubicBezTo>
                  <a:cubicBezTo>
                    <a:pt x="562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303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481" y="24"/>
                    <a:pt x="500" y="0"/>
                    <a:pt x="519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5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21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41" y="543"/>
                    <a:pt x="361" y="524"/>
                  </a:cubicBez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1931;p58">
              <a:extLst>
                <a:ext uri="{FF2B5EF4-FFF2-40B4-BE49-F238E27FC236}">
                  <a16:creationId xmlns:a16="http://schemas.microsoft.com/office/drawing/2014/main" id="{C6905319-85C8-A508-135D-94DA128D320A}"/>
                </a:ext>
              </a:extLst>
            </p:cNvPr>
            <p:cNvSpPr/>
            <p:nvPr/>
          </p:nvSpPr>
          <p:spPr>
            <a:xfrm>
              <a:off x="6250118" y="3077339"/>
              <a:ext cx="85697" cy="53942"/>
            </a:xfrm>
            <a:custGeom>
              <a:avLst/>
              <a:gdLst/>
              <a:ahLst/>
              <a:cxnLst/>
              <a:rect l="l" t="t" r="r" b="b"/>
              <a:pathLst>
                <a:path w="842" h="530" extrusionOk="0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1932;p58">
              <a:extLst>
                <a:ext uri="{FF2B5EF4-FFF2-40B4-BE49-F238E27FC236}">
                  <a16:creationId xmlns:a16="http://schemas.microsoft.com/office/drawing/2014/main" id="{1060966D-AEC2-DEE6-D8E1-B4158DB1DB3A}"/>
                </a:ext>
              </a:extLst>
            </p:cNvPr>
            <p:cNvSpPr/>
            <p:nvPr/>
          </p:nvSpPr>
          <p:spPr>
            <a:xfrm>
              <a:off x="6250118" y="3076830"/>
              <a:ext cx="85697" cy="54858"/>
            </a:xfrm>
            <a:custGeom>
              <a:avLst/>
              <a:gdLst/>
              <a:ahLst/>
              <a:cxnLst/>
              <a:rect l="l" t="t" r="r" b="b"/>
              <a:pathLst>
                <a:path w="842" h="539" extrusionOk="0">
                  <a:moveTo>
                    <a:pt x="520" y="1"/>
                  </a:moveTo>
                  <a:cubicBezTo>
                    <a:pt x="544" y="1"/>
                    <a:pt x="563" y="20"/>
                    <a:pt x="582" y="20"/>
                  </a:cubicBezTo>
                  <a:cubicBezTo>
                    <a:pt x="563" y="1"/>
                    <a:pt x="544" y="1"/>
                    <a:pt x="520" y="1"/>
                  </a:cubicBezTo>
                  <a:close/>
                  <a:moveTo>
                    <a:pt x="582" y="20"/>
                  </a:moveTo>
                  <a:lnTo>
                    <a:pt x="822" y="198"/>
                  </a:lnTo>
                  <a:lnTo>
                    <a:pt x="842" y="222"/>
                  </a:lnTo>
                  <a:cubicBezTo>
                    <a:pt x="842" y="222"/>
                    <a:pt x="842" y="198"/>
                    <a:pt x="822" y="179"/>
                  </a:cubicBezTo>
                  <a:lnTo>
                    <a:pt x="582" y="20"/>
                  </a:lnTo>
                  <a:close/>
                  <a:moveTo>
                    <a:pt x="842" y="222"/>
                  </a:moveTo>
                  <a:lnTo>
                    <a:pt x="842" y="222"/>
                  </a:lnTo>
                  <a:cubicBezTo>
                    <a:pt x="842" y="241"/>
                    <a:pt x="822" y="241"/>
                    <a:pt x="822" y="260"/>
                  </a:cubicBezTo>
                  <a:cubicBezTo>
                    <a:pt x="842" y="260"/>
                    <a:pt x="842" y="241"/>
                    <a:pt x="842" y="222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20" y="280"/>
                    <a:pt x="1" y="299"/>
                    <a:pt x="1" y="299"/>
                  </a:cubicBezTo>
                  <a:cubicBezTo>
                    <a:pt x="1" y="318"/>
                    <a:pt x="20" y="342"/>
                    <a:pt x="20" y="342"/>
                  </a:cubicBezTo>
                  <a:lnTo>
                    <a:pt x="260" y="520"/>
                  </a:lnTo>
                  <a:cubicBezTo>
                    <a:pt x="280" y="520"/>
                    <a:pt x="304" y="539"/>
                    <a:pt x="323" y="539"/>
                  </a:cubicBezTo>
                  <a:cubicBezTo>
                    <a:pt x="342" y="539"/>
                    <a:pt x="361" y="539"/>
                    <a:pt x="361" y="520"/>
                  </a:cubicBezTo>
                  <a:lnTo>
                    <a:pt x="323" y="520"/>
                  </a:lnTo>
                  <a:cubicBezTo>
                    <a:pt x="304" y="520"/>
                    <a:pt x="280" y="520"/>
                    <a:pt x="260" y="501"/>
                  </a:cubicBezTo>
                  <a:lnTo>
                    <a:pt x="39" y="342"/>
                  </a:lnTo>
                  <a:cubicBezTo>
                    <a:pt x="20" y="318"/>
                    <a:pt x="20" y="318"/>
                    <a:pt x="20" y="299"/>
                  </a:cubicBezTo>
                  <a:cubicBezTo>
                    <a:pt x="20" y="299"/>
                    <a:pt x="20" y="280"/>
                    <a:pt x="39" y="280"/>
                  </a:cubicBezTo>
                  <a:lnTo>
                    <a:pt x="481" y="20"/>
                  </a:lnTo>
                  <a:cubicBezTo>
                    <a:pt x="501" y="20"/>
                    <a:pt x="520" y="1"/>
                    <a:pt x="52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1933;p58">
              <a:extLst>
                <a:ext uri="{FF2B5EF4-FFF2-40B4-BE49-F238E27FC236}">
                  <a16:creationId xmlns:a16="http://schemas.microsoft.com/office/drawing/2014/main" id="{101DF19C-A760-B553-B4AD-D0A7928E2137}"/>
                </a:ext>
              </a:extLst>
            </p:cNvPr>
            <p:cNvSpPr/>
            <p:nvPr/>
          </p:nvSpPr>
          <p:spPr>
            <a:xfrm>
              <a:off x="7064861" y="3258302"/>
              <a:ext cx="202028" cy="816561"/>
            </a:xfrm>
            <a:custGeom>
              <a:avLst/>
              <a:gdLst/>
              <a:ahLst/>
              <a:cxnLst/>
              <a:rect l="l" t="t" r="r" b="b"/>
              <a:pathLst>
                <a:path w="1985" h="8023" extrusionOk="0">
                  <a:moveTo>
                    <a:pt x="1485" y="139"/>
                  </a:moveTo>
                  <a:cubicBezTo>
                    <a:pt x="1485" y="139"/>
                    <a:pt x="784" y="0"/>
                    <a:pt x="404" y="538"/>
                  </a:cubicBezTo>
                  <a:cubicBezTo>
                    <a:pt x="1" y="1081"/>
                    <a:pt x="164" y="1840"/>
                    <a:pt x="404" y="3041"/>
                  </a:cubicBezTo>
                  <a:cubicBezTo>
                    <a:pt x="625" y="4242"/>
                    <a:pt x="1024" y="6221"/>
                    <a:pt x="904" y="6683"/>
                  </a:cubicBezTo>
                  <a:cubicBezTo>
                    <a:pt x="803" y="7144"/>
                    <a:pt x="505" y="7826"/>
                    <a:pt x="505" y="7826"/>
                  </a:cubicBezTo>
                  <a:lnTo>
                    <a:pt x="885" y="8023"/>
                  </a:lnTo>
                  <a:lnTo>
                    <a:pt x="1946" y="6846"/>
                  </a:lnTo>
                  <a:cubicBezTo>
                    <a:pt x="1946" y="6846"/>
                    <a:pt x="1682" y="6183"/>
                    <a:pt x="1644" y="5861"/>
                  </a:cubicBezTo>
                  <a:cubicBezTo>
                    <a:pt x="1605" y="5544"/>
                    <a:pt x="1946" y="3262"/>
                    <a:pt x="1946" y="2321"/>
                  </a:cubicBezTo>
                  <a:cubicBezTo>
                    <a:pt x="1965" y="1360"/>
                    <a:pt x="1985" y="817"/>
                    <a:pt x="1485" y="13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1934;p58">
              <a:extLst>
                <a:ext uri="{FF2B5EF4-FFF2-40B4-BE49-F238E27FC236}">
                  <a16:creationId xmlns:a16="http://schemas.microsoft.com/office/drawing/2014/main" id="{90FE3CB3-1F1F-5E9E-090D-FBC4AC34A998}"/>
                </a:ext>
              </a:extLst>
            </p:cNvPr>
            <p:cNvSpPr/>
            <p:nvPr/>
          </p:nvSpPr>
          <p:spPr>
            <a:xfrm>
              <a:off x="7162672" y="4025918"/>
              <a:ext cx="93941" cy="110123"/>
            </a:xfrm>
            <a:custGeom>
              <a:avLst/>
              <a:gdLst/>
              <a:ahLst/>
              <a:cxnLst/>
              <a:rect l="l" t="t" r="r" b="b"/>
              <a:pathLst>
                <a:path w="923" h="1082" extrusionOk="0">
                  <a:moveTo>
                    <a:pt x="0" y="1081"/>
                  </a:moveTo>
                  <a:cubicBezTo>
                    <a:pt x="0" y="1081"/>
                    <a:pt x="543" y="841"/>
                    <a:pt x="582" y="803"/>
                  </a:cubicBezTo>
                  <a:cubicBezTo>
                    <a:pt x="644" y="784"/>
                    <a:pt x="663" y="721"/>
                    <a:pt x="683" y="663"/>
                  </a:cubicBezTo>
                  <a:cubicBezTo>
                    <a:pt x="702" y="582"/>
                    <a:pt x="923" y="1"/>
                    <a:pt x="923" y="1"/>
                  </a:cubicBezTo>
                  <a:cubicBezTo>
                    <a:pt x="923" y="1"/>
                    <a:pt x="582" y="1"/>
                    <a:pt x="462" y="101"/>
                  </a:cubicBezTo>
                  <a:cubicBezTo>
                    <a:pt x="342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1935;p58">
              <a:extLst>
                <a:ext uri="{FF2B5EF4-FFF2-40B4-BE49-F238E27FC236}">
                  <a16:creationId xmlns:a16="http://schemas.microsoft.com/office/drawing/2014/main" id="{8E200F24-EB42-1C6D-287D-886A41EDF455}"/>
                </a:ext>
              </a:extLst>
            </p:cNvPr>
            <p:cNvSpPr/>
            <p:nvPr/>
          </p:nvSpPr>
          <p:spPr>
            <a:xfrm>
              <a:off x="7038500" y="3932485"/>
              <a:ext cx="248948" cy="222079"/>
            </a:xfrm>
            <a:custGeom>
              <a:avLst/>
              <a:gdLst/>
              <a:ahLst/>
              <a:cxnLst/>
              <a:rect l="l" t="t" r="r" b="b"/>
              <a:pathLst>
                <a:path w="2446" h="2182" extrusionOk="0">
                  <a:moveTo>
                    <a:pt x="2124" y="1"/>
                  </a:moveTo>
                  <a:cubicBezTo>
                    <a:pt x="2124" y="1"/>
                    <a:pt x="1763" y="20"/>
                    <a:pt x="1562" y="299"/>
                  </a:cubicBezTo>
                  <a:cubicBezTo>
                    <a:pt x="1365" y="558"/>
                    <a:pt x="1081" y="1101"/>
                    <a:pt x="1023" y="1120"/>
                  </a:cubicBezTo>
                  <a:cubicBezTo>
                    <a:pt x="942" y="1140"/>
                    <a:pt x="802" y="1082"/>
                    <a:pt x="802" y="1082"/>
                  </a:cubicBezTo>
                  <a:cubicBezTo>
                    <a:pt x="802" y="1082"/>
                    <a:pt x="404" y="1140"/>
                    <a:pt x="240" y="1159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1"/>
                    <a:pt x="644" y="1860"/>
                    <a:pt x="841" y="1942"/>
                  </a:cubicBezTo>
                  <a:cubicBezTo>
                    <a:pt x="1062" y="1999"/>
                    <a:pt x="1201" y="2062"/>
                    <a:pt x="1264" y="1961"/>
                  </a:cubicBezTo>
                  <a:cubicBezTo>
                    <a:pt x="1321" y="1879"/>
                    <a:pt x="1682" y="1140"/>
                    <a:pt x="1744" y="1101"/>
                  </a:cubicBezTo>
                  <a:cubicBezTo>
                    <a:pt x="1783" y="1063"/>
                    <a:pt x="1965" y="1159"/>
                    <a:pt x="1984" y="1341"/>
                  </a:cubicBezTo>
                  <a:cubicBezTo>
                    <a:pt x="2004" y="1500"/>
                    <a:pt x="2023" y="2043"/>
                    <a:pt x="2023" y="2081"/>
                  </a:cubicBezTo>
                  <a:cubicBezTo>
                    <a:pt x="2023" y="2144"/>
                    <a:pt x="2104" y="2182"/>
                    <a:pt x="2224" y="2182"/>
                  </a:cubicBezTo>
                  <a:cubicBezTo>
                    <a:pt x="2325" y="2182"/>
                    <a:pt x="2345" y="2100"/>
                    <a:pt x="2345" y="2043"/>
                  </a:cubicBezTo>
                  <a:cubicBezTo>
                    <a:pt x="2345" y="1980"/>
                    <a:pt x="2325" y="1500"/>
                    <a:pt x="2364" y="1183"/>
                  </a:cubicBezTo>
                  <a:cubicBezTo>
                    <a:pt x="2402" y="880"/>
                    <a:pt x="2445" y="722"/>
                    <a:pt x="2421" y="501"/>
                  </a:cubicBezTo>
                  <a:cubicBezTo>
                    <a:pt x="2383" y="280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1936;p58">
              <a:extLst>
                <a:ext uri="{FF2B5EF4-FFF2-40B4-BE49-F238E27FC236}">
                  <a16:creationId xmlns:a16="http://schemas.microsoft.com/office/drawing/2014/main" id="{3A4523B0-B2E2-5EAC-7B3F-8727D160D3A2}"/>
                </a:ext>
              </a:extLst>
            </p:cNvPr>
            <p:cNvSpPr/>
            <p:nvPr/>
          </p:nvSpPr>
          <p:spPr>
            <a:xfrm>
              <a:off x="6945067" y="3333618"/>
              <a:ext cx="201519" cy="814627"/>
            </a:xfrm>
            <a:custGeom>
              <a:avLst/>
              <a:gdLst/>
              <a:ahLst/>
              <a:cxnLst/>
              <a:rect l="l" t="t" r="r" b="b"/>
              <a:pathLst>
                <a:path w="1980" h="8004" extrusionOk="0">
                  <a:moveTo>
                    <a:pt x="1480" y="120"/>
                  </a:moveTo>
                  <a:cubicBezTo>
                    <a:pt x="1480" y="120"/>
                    <a:pt x="779" y="0"/>
                    <a:pt x="380" y="519"/>
                  </a:cubicBezTo>
                  <a:cubicBezTo>
                    <a:pt x="1" y="1062"/>
                    <a:pt x="159" y="1821"/>
                    <a:pt x="380" y="3022"/>
                  </a:cubicBezTo>
                  <a:cubicBezTo>
                    <a:pt x="620" y="4223"/>
                    <a:pt x="1019" y="6202"/>
                    <a:pt x="899" y="6663"/>
                  </a:cubicBezTo>
                  <a:cubicBezTo>
                    <a:pt x="779" y="7124"/>
                    <a:pt x="500" y="7807"/>
                    <a:pt x="500" y="7807"/>
                  </a:cubicBezTo>
                  <a:lnTo>
                    <a:pt x="880" y="8004"/>
                  </a:lnTo>
                  <a:lnTo>
                    <a:pt x="1941" y="6827"/>
                  </a:lnTo>
                  <a:cubicBezTo>
                    <a:pt x="1941" y="6827"/>
                    <a:pt x="1682" y="6164"/>
                    <a:pt x="1639" y="5842"/>
                  </a:cubicBezTo>
                  <a:cubicBezTo>
                    <a:pt x="1600" y="5525"/>
                    <a:pt x="1922" y="3243"/>
                    <a:pt x="1941" y="2301"/>
                  </a:cubicBezTo>
                  <a:cubicBezTo>
                    <a:pt x="1961" y="1340"/>
                    <a:pt x="1980" y="797"/>
                    <a:pt x="1480" y="12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1937;p58">
              <a:extLst>
                <a:ext uri="{FF2B5EF4-FFF2-40B4-BE49-F238E27FC236}">
                  <a16:creationId xmlns:a16="http://schemas.microsoft.com/office/drawing/2014/main" id="{0782EC1C-41D5-DC19-8883-6C3AB904DD57}"/>
                </a:ext>
              </a:extLst>
            </p:cNvPr>
            <p:cNvSpPr/>
            <p:nvPr/>
          </p:nvSpPr>
          <p:spPr>
            <a:xfrm>
              <a:off x="7042877" y="4099301"/>
              <a:ext cx="93534" cy="110123"/>
            </a:xfrm>
            <a:custGeom>
              <a:avLst/>
              <a:gdLst/>
              <a:ahLst/>
              <a:cxnLst/>
              <a:rect l="l" t="t" r="r" b="b"/>
              <a:pathLst>
                <a:path w="919" h="1082" extrusionOk="0">
                  <a:moveTo>
                    <a:pt x="0" y="1081"/>
                  </a:moveTo>
                  <a:cubicBezTo>
                    <a:pt x="0" y="1081"/>
                    <a:pt x="539" y="841"/>
                    <a:pt x="577" y="802"/>
                  </a:cubicBezTo>
                  <a:cubicBezTo>
                    <a:pt x="639" y="783"/>
                    <a:pt x="659" y="721"/>
                    <a:pt x="678" y="663"/>
                  </a:cubicBezTo>
                  <a:cubicBezTo>
                    <a:pt x="697" y="581"/>
                    <a:pt x="918" y="0"/>
                    <a:pt x="918" y="0"/>
                  </a:cubicBezTo>
                  <a:cubicBezTo>
                    <a:pt x="918" y="0"/>
                    <a:pt x="577" y="0"/>
                    <a:pt x="457" y="101"/>
                  </a:cubicBezTo>
                  <a:cubicBezTo>
                    <a:pt x="337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1938;p58">
              <a:extLst>
                <a:ext uri="{FF2B5EF4-FFF2-40B4-BE49-F238E27FC236}">
                  <a16:creationId xmlns:a16="http://schemas.microsoft.com/office/drawing/2014/main" id="{E74901D9-1779-7DC3-6D88-7AF549CB4D56}"/>
                </a:ext>
              </a:extLst>
            </p:cNvPr>
            <p:cNvSpPr/>
            <p:nvPr/>
          </p:nvSpPr>
          <p:spPr>
            <a:xfrm>
              <a:off x="6918197" y="4005868"/>
              <a:ext cx="248948" cy="222079"/>
            </a:xfrm>
            <a:custGeom>
              <a:avLst/>
              <a:gdLst/>
              <a:ahLst/>
              <a:cxnLst/>
              <a:rect l="l" t="t" r="r" b="b"/>
              <a:pathLst>
                <a:path w="2446" h="2182" extrusionOk="0">
                  <a:moveTo>
                    <a:pt x="2124" y="1"/>
                  </a:moveTo>
                  <a:cubicBezTo>
                    <a:pt x="2124" y="1"/>
                    <a:pt x="1764" y="20"/>
                    <a:pt x="1562" y="298"/>
                  </a:cubicBezTo>
                  <a:cubicBezTo>
                    <a:pt x="1365" y="558"/>
                    <a:pt x="1081" y="1101"/>
                    <a:pt x="1024" y="1120"/>
                  </a:cubicBezTo>
                  <a:cubicBezTo>
                    <a:pt x="942" y="1139"/>
                    <a:pt x="803" y="1101"/>
                    <a:pt x="803" y="1101"/>
                  </a:cubicBezTo>
                  <a:cubicBezTo>
                    <a:pt x="803" y="1101"/>
                    <a:pt x="404" y="1139"/>
                    <a:pt x="241" y="1158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0"/>
                    <a:pt x="644" y="1860"/>
                    <a:pt x="841" y="1941"/>
                  </a:cubicBezTo>
                  <a:cubicBezTo>
                    <a:pt x="1043" y="2023"/>
                    <a:pt x="1201" y="2061"/>
                    <a:pt x="1264" y="1961"/>
                  </a:cubicBezTo>
                  <a:cubicBezTo>
                    <a:pt x="1322" y="1879"/>
                    <a:pt x="1682" y="1139"/>
                    <a:pt x="1744" y="1101"/>
                  </a:cubicBezTo>
                  <a:cubicBezTo>
                    <a:pt x="1783" y="1062"/>
                    <a:pt x="1965" y="1158"/>
                    <a:pt x="1984" y="1341"/>
                  </a:cubicBezTo>
                  <a:cubicBezTo>
                    <a:pt x="2004" y="1499"/>
                    <a:pt x="2023" y="2042"/>
                    <a:pt x="2023" y="2081"/>
                  </a:cubicBezTo>
                  <a:cubicBezTo>
                    <a:pt x="2023" y="2143"/>
                    <a:pt x="2105" y="2182"/>
                    <a:pt x="2225" y="2182"/>
                  </a:cubicBezTo>
                  <a:cubicBezTo>
                    <a:pt x="2326" y="2182"/>
                    <a:pt x="2345" y="2100"/>
                    <a:pt x="2345" y="2042"/>
                  </a:cubicBezTo>
                  <a:cubicBezTo>
                    <a:pt x="2345" y="1980"/>
                    <a:pt x="2326" y="1499"/>
                    <a:pt x="2364" y="1182"/>
                  </a:cubicBezTo>
                  <a:cubicBezTo>
                    <a:pt x="2402" y="880"/>
                    <a:pt x="2446" y="721"/>
                    <a:pt x="2426" y="500"/>
                  </a:cubicBezTo>
                  <a:cubicBezTo>
                    <a:pt x="2383" y="279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1939;p58">
              <a:extLst>
                <a:ext uri="{FF2B5EF4-FFF2-40B4-BE49-F238E27FC236}">
                  <a16:creationId xmlns:a16="http://schemas.microsoft.com/office/drawing/2014/main" id="{9C08DF94-4765-7C99-AE67-178983A4E4D2}"/>
                </a:ext>
              </a:extLst>
            </p:cNvPr>
            <p:cNvSpPr/>
            <p:nvPr/>
          </p:nvSpPr>
          <p:spPr>
            <a:xfrm>
              <a:off x="7195445" y="3671931"/>
              <a:ext cx="666541" cy="849740"/>
            </a:xfrm>
            <a:custGeom>
              <a:avLst/>
              <a:gdLst/>
              <a:ahLst/>
              <a:cxnLst/>
              <a:rect l="l" t="t" r="r" b="b"/>
              <a:pathLst>
                <a:path w="6549" h="8349" extrusionOk="0">
                  <a:moveTo>
                    <a:pt x="4110" y="0"/>
                  </a:moveTo>
                  <a:cubicBezTo>
                    <a:pt x="3856" y="0"/>
                    <a:pt x="3598" y="56"/>
                    <a:pt x="3402" y="159"/>
                  </a:cubicBezTo>
                  <a:lnTo>
                    <a:pt x="279" y="1980"/>
                  </a:lnTo>
                  <a:cubicBezTo>
                    <a:pt x="260" y="1980"/>
                    <a:pt x="241" y="1999"/>
                    <a:pt x="221" y="2018"/>
                  </a:cubicBezTo>
                  <a:lnTo>
                    <a:pt x="0" y="2018"/>
                  </a:lnTo>
                  <a:lnTo>
                    <a:pt x="0" y="6923"/>
                  </a:lnTo>
                  <a:lnTo>
                    <a:pt x="0" y="6942"/>
                  </a:lnTo>
                  <a:cubicBezTo>
                    <a:pt x="0" y="7082"/>
                    <a:pt x="82" y="7226"/>
                    <a:pt x="279" y="7322"/>
                  </a:cubicBezTo>
                  <a:lnTo>
                    <a:pt x="1763" y="8186"/>
                  </a:lnTo>
                  <a:cubicBezTo>
                    <a:pt x="1944" y="8295"/>
                    <a:pt x="2189" y="8349"/>
                    <a:pt x="2436" y="8349"/>
                  </a:cubicBezTo>
                  <a:cubicBezTo>
                    <a:pt x="2683" y="8349"/>
                    <a:pt x="2933" y="8295"/>
                    <a:pt x="3123" y="8186"/>
                  </a:cubicBezTo>
                  <a:lnTo>
                    <a:pt x="6246" y="6385"/>
                  </a:lnTo>
                  <a:cubicBezTo>
                    <a:pt x="6428" y="6284"/>
                    <a:pt x="6524" y="6145"/>
                    <a:pt x="6524" y="6001"/>
                  </a:cubicBezTo>
                  <a:lnTo>
                    <a:pt x="6548" y="6001"/>
                  </a:lnTo>
                  <a:lnTo>
                    <a:pt x="6548" y="1077"/>
                  </a:lnTo>
                  <a:lnTo>
                    <a:pt x="6308" y="1077"/>
                  </a:lnTo>
                  <a:cubicBezTo>
                    <a:pt x="6308" y="1057"/>
                    <a:pt x="6284" y="1038"/>
                    <a:pt x="6246" y="1038"/>
                  </a:cubicBezTo>
                  <a:lnTo>
                    <a:pt x="4766" y="159"/>
                  </a:lnTo>
                  <a:cubicBezTo>
                    <a:pt x="4590" y="51"/>
                    <a:pt x="4352" y="0"/>
                    <a:pt x="4110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1940;p58">
              <a:extLst>
                <a:ext uri="{FF2B5EF4-FFF2-40B4-BE49-F238E27FC236}">
                  <a16:creationId xmlns:a16="http://schemas.microsoft.com/office/drawing/2014/main" id="{DE346741-AF42-4CA4-3D0E-EB44AF202625}"/>
                </a:ext>
              </a:extLst>
            </p:cNvPr>
            <p:cNvSpPr/>
            <p:nvPr/>
          </p:nvSpPr>
          <p:spPr>
            <a:xfrm>
              <a:off x="7195445" y="3667148"/>
              <a:ext cx="666541" cy="850453"/>
            </a:xfrm>
            <a:custGeom>
              <a:avLst/>
              <a:gdLst/>
              <a:ahLst/>
              <a:cxnLst/>
              <a:rect l="l" t="t" r="r" b="b"/>
              <a:pathLst>
                <a:path w="6549" h="8356" extrusionOk="0">
                  <a:moveTo>
                    <a:pt x="4093" y="1"/>
                  </a:moveTo>
                  <a:cubicBezTo>
                    <a:pt x="3845" y="1"/>
                    <a:pt x="3594" y="55"/>
                    <a:pt x="3402" y="163"/>
                  </a:cubicBezTo>
                  <a:lnTo>
                    <a:pt x="279" y="1964"/>
                  </a:lnTo>
                  <a:cubicBezTo>
                    <a:pt x="260" y="1988"/>
                    <a:pt x="241" y="1988"/>
                    <a:pt x="221" y="2007"/>
                  </a:cubicBezTo>
                  <a:lnTo>
                    <a:pt x="0" y="2007"/>
                  </a:lnTo>
                  <a:lnTo>
                    <a:pt x="0" y="6912"/>
                  </a:lnTo>
                  <a:lnTo>
                    <a:pt x="0" y="6932"/>
                  </a:lnTo>
                  <a:cubicBezTo>
                    <a:pt x="0" y="7071"/>
                    <a:pt x="82" y="7210"/>
                    <a:pt x="279" y="7330"/>
                  </a:cubicBezTo>
                  <a:lnTo>
                    <a:pt x="1763" y="8190"/>
                  </a:lnTo>
                  <a:cubicBezTo>
                    <a:pt x="1944" y="8301"/>
                    <a:pt x="2189" y="8356"/>
                    <a:pt x="2436" y="8356"/>
                  </a:cubicBezTo>
                  <a:cubicBezTo>
                    <a:pt x="2683" y="8356"/>
                    <a:pt x="2933" y="8301"/>
                    <a:pt x="3123" y="8190"/>
                  </a:cubicBezTo>
                  <a:lnTo>
                    <a:pt x="6246" y="6370"/>
                  </a:lnTo>
                  <a:cubicBezTo>
                    <a:pt x="6428" y="6269"/>
                    <a:pt x="6524" y="6129"/>
                    <a:pt x="6524" y="5990"/>
                  </a:cubicBezTo>
                  <a:lnTo>
                    <a:pt x="6548" y="5990"/>
                  </a:lnTo>
                  <a:lnTo>
                    <a:pt x="6548" y="1066"/>
                  </a:lnTo>
                  <a:lnTo>
                    <a:pt x="6308" y="1066"/>
                  </a:lnTo>
                  <a:cubicBezTo>
                    <a:pt x="6308" y="1047"/>
                    <a:pt x="6284" y="1047"/>
                    <a:pt x="6246" y="1027"/>
                  </a:cubicBezTo>
                  <a:lnTo>
                    <a:pt x="4766" y="163"/>
                  </a:lnTo>
                  <a:cubicBezTo>
                    <a:pt x="4586" y="55"/>
                    <a:pt x="4341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1941;p58">
              <a:extLst>
                <a:ext uri="{FF2B5EF4-FFF2-40B4-BE49-F238E27FC236}">
                  <a16:creationId xmlns:a16="http://schemas.microsoft.com/office/drawing/2014/main" id="{0E4229D3-0358-E3FD-B5E5-0A0AD5063C23}"/>
                </a:ext>
              </a:extLst>
            </p:cNvPr>
            <p:cNvSpPr/>
            <p:nvPr/>
          </p:nvSpPr>
          <p:spPr>
            <a:xfrm>
              <a:off x="7195445" y="3659005"/>
              <a:ext cx="666541" cy="355509"/>
            </a:xfrm>
            <a:custGeom>
              <a:avLst/>
              <a:gdLst/>
              <a:ahLst/>
              <a:cxnLst/>
              <a:rect l="l" t="t" r="r" b="b"/>
              <a:pathLst>
                <a:path w="6549" h="3493" extrusionOk="0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87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068"/>
                  </a:lnTo>
                  <a:lnTo>
                    <a:pt x="0" y="2087"/>
                  </a:lnTo>
                  <a:cubicBezTo>
                    <a:pt x="0" y="2227"/>
                    <a:pt x="82" y="2366"/>
                    <a:pt x="279" y="2467"/>
                  </a:cubicBezTo>
                  <a:lnTo>
                    <a:pt x="1763" y="3327"/>
                  </a:lnTo>
                  <a:cubicBezTo>
                    <a:pt x="1944" y="3437"/>
                    <a:pt x="2189" y="3493"/>
                    <a:pt x="2436" y="3493"/>
                  </a:cubicBezTo>
                  <a:cubicBezTo>
                    <a:pt x="2683" y="3493"/>
                    <a:pt x="2933" y="3437"/>
                    <a:pt x="3123" y="3327"/>
                  </a:cubicBezTo>
                  <a:lnTo>
                    <a:pt x="6246" y="1525"/>
                  </a:lnTo>
                  <a:cubicBezTo>
                    <a:pt x="6428" y="1424"/>
                    <a:pt x="6524" y="1285"/>
                    <a:pt x="6524" y="1146"/>
                  </a:cubicBezTo>
                  <a:lnTo>
                    <a:pt x="6548" y="1146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64"/>
                    <a:pt x="6284" y="1045"/>
                    <a:pt x="6246" y="1045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1942;p58">
              <a:extLst>
                <a:ext uri="{FF2B5EF4-FFF2-40B4-BE49-F238E27FC236}">
                  <a16:creationId xmlns:a16="http://schemas.microsoft.com/office/drawing/2014/main" id="{F156788E-0C2C-2818-A539-8A1944FB9B0F}"/>
                </a:ext>
              </a:extLst>
            </p:cNvPr>
            <p:cNvSpPr/>
            <p:nvPr/>
          </p:nvSpPr>
          <p:spPr>
            <a:xfrm>
              <a:off x="7195445" y="3559262"/>
              <a:ext cx="666541" cy="449042"/>
            </a:xfrm>
            <a:custGeom>
              <a:avLst/>
              <a:gdLst/>
              <a:ahLst/>
              <a:cxnLst/>
              <a:rect l="l" t="t" r="r" b="b"/>
              <a:pathLst>
                <a:path w="6549" h="4412" extrusionOk="0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67"/>
                  </a:lnTo>
                  <a:cubicBezTo>
                    <a:pt x="260" y="1987"/>
                    <a:pt x="241" y="1987"/>
                    <a:pt x="221" y="2006"/>
                  </a:cubicBezTo>
                  <a:lnTo>
                    <a:pt x="0" y="2006"/>
                  </a:lnTo>
                  <a:lnTo>
                    <a:pt x="0" y="2986"/>
                  </a:lnTo>
                  <a:lnTo>
                    <a:pt x="0" y="3005"/>
                  </a:lnTo>
                  <a:cubicBezTo>
                    <a:pt x="0" y="3144"/>
                    <a:pt x="82" y="3288"/>
                    <a:pt x="279" y="3385"/>
                  </a:cubicBezTo>
                  <a:lnTo>
                    <a:pt x="1763" y="4249"/>
                  </a:lnTo>
                  <a:cubicBezTo>
                    <a:pt x="1944" y="4357"/>
                    <a:pt x="2189" y="4411"/>
                    <a:pt x="2436" y="4411"/>
                  </a:cubicBezTo>
                  <a:cubicBezTo>
                    <a:pt x="2683" y="4411"/>
                    <a:pt x="2933" y="4357"/>
                    <a:pt x="3123" y="424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3"/>
                  </a:cubicBezTo>
                  <a:lnTo>
                    <a:pt x="6548" y="2063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45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2B3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1943;p58">
              <a:extLst>
                <a:ext uri="{FF2B5EF4-FFF2-40B4-BE49-F238E27FC236}">
                  <a16:creationId xmlns:a16="http://schemas.microsoft.com/office/drawing/2014/main" id="{D8FBE1FA-BBF8-5AD3-8942-D2FD59AD766D}"/>
                </a:ext>
              </a:extLst>
            </p:cNvPr>
            <p:cNvSpPr/>
            <p:nvPr/>
          </p:nvSpPr>
          <p:spPr>
            <a:xfrm>
              <a:off x="7195445" y="3552850"/>
              <a:ext cx="666541" cy="449958"/>
            </a:xfrm>
            <a:custGeom>
              <a:avLst/>
              <a:gdLst/>
              <a:ahLst/>
              <a:cxnLst/>
              <a:rect l="l" t="t" r="r" b="b"/>
              <a:pathLst>
                <a:path w="6549" h="4421" extrusionOk="0">
                  <a:moveTo>
                    <a:pt x="4093" y="1"/>
                  </a:moveTo>
                  <a:cubicBezTo>
                    <a:pt x="3845" y="1"/>
                    <a:pt x="3594" y="56"/>
                    <a:pt x="3402" y="166"/>
                  </a:cubicBezTo>
                  <a:lnTo>
                    <a:pt x="279" y="1968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991"/>
                  </a:lnTo>
                  <a:lnTo>
                    <a:pt x="0" y="3010"/>
                  </a:lnTo>
                  <a:cubicBezTo>
                    <a:pt x="0" y="3150"/>
                    <a:pt x="82" y="3289"/>
                    <a:pt x="279" y="3390"/>
                  </a:cubicBezTo>
                  <a:lnTo>
                    <a:pt x="1763" y="4269"/>
                  </a:lnTo>
                  <a:cubicBezTo>
                    <a:pt x="1944" y="4370"/>
                    <a:pt x="2189" y="4420"/>
                    <a:pt x="2436" y="4420"/>
                  </a:cubicBezTo>
                  <a:cubicBezTo>
                    <a:pt x="2683" y="4420"/>
                    <a:pt x="2933" y="4370"/>
                    <a:pt x="3123" y="426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9"/>
                  </a:cubicBezTo>
                  <a:lnTo>
                    <a:pt x="6548" y="2069"/>
                  </a:lnTo>
                  <a:lnTo>
                    <a:pt x="6548" y="1070"/>
                  </a:lnTo>
                  <a:lnTo>
                    <a:pt x="6308" y="1070"/>
                  </a:lnTo>
                  <a:cubicBezTo>
                    <a:pt x="6308" y="1070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1944;p58">
              <a:extLst>
                <a:ext uri="{FF2B5EF4-FFF2-40B4-BE49-F238E27FC236}">
                  <a16:creationId xmlns:a16="http://schemas.microsoft.com/office/drawing/2014/main" id="{92FBDB99-BAFB-5D11-F7D6-AD310B772EF3}"/>
                </a:ext>
              </a:extLst>
            </p:cNvPr>
            <p:cNvSpPr/>
            <p:nvPr/>
          </p:nvSpPr>
          <p:spPr>
            <a:xfrm>
              <a:off x="7195445" y="3546947"/>
              <a:ext cx="666541" cy="355611"/>
            </a:xfrm>
            <a:custGeom>
              <a:avLst/>
              <a:gdLst/>
              <a:ahLst/>
              <a:cxnLst/>
              <a:rect l="l" t="t" r="r" b="b"/>
              <a:pathLst>
                <a:path w="6549" h="3494" extrusionOk="0">
                  <a:moveTo>
                    <a:pt x="4093" y="1"/>
                  </a:moveTo>
                  <a:cubicBezTo>
                    <a:pt x="3845" y="1"/>
                    <a:pt x="3594" y="56"/>
                    <a:pt x="3402" y="167"/>
                  </a:cubicBezTo>
                  <a:lnTo>
                    <a:pt x="279" y="1968"/>
                  </a:lnTo>
                  <a:cubicBezTo>
                    <a:pt x="260" y="1987"/>
                    <a:pt x="241" y="1987"/>
                    <a:pt x="221" y="2007"/>
                  </a:cubicBezTo>
                  <a:lnTo>
                    <a:pt x="0" y="2007"/>
                  </a:lnTo>
                  <a:lnTo>
                    <a:pt x="0" y="2045"/>
                  </a:lnTo>
                  <a:lnTo>
                    <a:pt x="0" y="2064"/>
                  </a:lnTo>
                  <a:cubicBezTo>
                    <a:pt x="0" y="2208"/>
                    <a:pt x="82" y="2348"/>
                    <a:pt x="279" y="2449"/>
                  </a:cubicBezTo>
                  <a:lnTo>
                    <a:pt x="1763" y="3328"/>
                  </a:lnTo>
                  <a:cubicBezTo>
                    <a:pt x="1944" y="3438"/>
                    <a:pt x="2189" y="3494"/>
                    <a:pt x="2436" y="3494"/>
                  </a:cubicBezTo>
                  <a:cubicBezTo>
                    <a:pt x="2683" y="3494"/>
                    <a:pt x="2933" y="3438"/>
                    <a:pt x="3123" y="3328"/>
                  </a:cubicBezTo>
                  <a:lnTo>
                    <a:pt x="6246" y="1507"/>
                  </a:lnTo>
                  <a:cubicBezTo>
                    <a:pt x="6428" y="1406"/>
                    <a:pt x="6524" y="1267"/>
                    <a:pt x="6524" y="1128"/>
                  </a:cubicBezTo>
                  <a:lnTo>
                    <a:pt x="6548" y="1128"/>
                  </a:lnTo>
                  <a:lnTo>
                    <a:pt x="6548" y="1065"/>
                  </a:lnTo>
                  <a:lnTo>
                    <a:pt x="6308" y="1065"/>
                  </a:lnTo>
                  <a:cubicBezTo>
                    <a:pt x="6308" y="1046"/>
                    <a:pt x="6284" y="1046"/>
                    <a:pt x="6246" y="1027"/>
                  </a:cubicBezTo>
                  <a:lnTo>
                    <a:pt x="4766" y="167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5E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1945;p58">
              <a:extLst>
                <a:ext uri="{FF2B5EF4-FFF2-40B4-BE49-F238E27FC236}">
                  <a16:creationId xmlns:a16="http://schemas.microsoft.com/office/drawing/2014/main" id="{DEA7A521-9646-5761-A811-397A60BCC030}"/>
                </a:ext>
              </a:extLst>
            </p:cNvPr>
            <p:cNvSpPr/>
            <p:nvPr/>
          </p:nvSpPr>
          <p:spPr>
            <a:xfrm>
              <a:off x="7185165" y="3510306"/>
              <a:ext cx="684657" cy="385940"/>
            </a:xfrm>
            <a:custGeom>
              <a:avLst/>
              <a:gdLst/>
              <a:ahLst/>
              <a:cxnLst/>
              <a:rect l="l" t="t" r="r" b="b"/>
              <a:pathLst>
                <a:path w="6727" h="3792" extrusionOk="0">
                  <a:moveTo>
                    <a:pt x="4194" y="1"/>
                  </a:moveTo>
                  <a:cubicBezTo>
                    <a:pt x="3946" y="1"/>
                    <a:pt x="3695" y="56"/>
                    <a:pt x="3503" y="166"/>
                  </a:cubicBezTo>
                  <a:lnTo>
                    <a:pt x="380" y="1968"/>
                  </a:lnTo>
                  <a:cubicBezTo>
                    <a:pt x="0" y="2184"/>
                    <a:pt x="0" y="2544"/>
                    <a:pt x="380" y="2765"/>
                  </a:cubicBezTo>
                  <a:lnTo>
                    <a:pt x="1864" y="3625"/>
                  </a:lnTo>
                  <a:cubicBezTo>
                    <a:pt x="2045" y="3736"/>
                    <a:pt x="2290" y="3791"/>
                    <a:pt x="2537" y="3791"/>
                  </a:cubicBezTo>
                  <a:cubicBezTo>
                    <a:pt x="2784" y="3791"/>
                    <a:pt x="3034" y="3736"/>
                    <a:pt x="3224" y="3625"/>
                  </a:cubicBezTo>
                  <a:lnTo>
                    <a:pt x="6347" y="1824"/>
                  </a:lnTo>
                  <a:cubicBezTo>
                    <a:pt x="6726" y="1608"/>
                    <a:pt x="6726" y="1247"/>
                    <a:pt x="6347" y="1026"/>
                  </a:cubicBezTo>
                  <a:lnTo>
                    <a:pt x="4867" y="166"/>
                  </a:lnTo>
                  <a:cubicBezTo>
                    <a:pt x="4687" y="56"/>
                    <a:pt x="4442" y="1"/>
                    <a:pt x="419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1946;p58">
              <a:extLst>
                <a:ext uri="{FF2B5EF4-FFF2-40B4-BE49-F238E27FC236}">
                  <a16:creationId xmlns:a16="http://schemas.microsoft.com/office/drawing/2014/main" id="{15EDEBCF-E69F-2F6A-F278-554695882785}"/>
                </a:ext>
              </a:extLst>
            </p:cNvPr>
            <p:cNvSpPr/>
            <p:nvPr/>
          </p:nvSpPr>
          <p:spPr>
            <a:xfrm>
              <a:off x="7252645" y="2962430"/>
              <a:ext cx="472451" cy="238770"/>
            </a:xfrm>
            <a:custGeom>
              <a:avLst/>
              <a:gdLst/>
              <a:ahLst/>
              <a:cxnLst/>
              <a:rect l="l" t="t" r="r" b="b"/>
              <a:pathLst>
                <a:path w="4642" h="2346" extrusionOk="0">
                  <a:moveTo>
                    <a:pt x="3603" y="644"/>
                  </a:moveTo>
                  <a:lnTo>
                    <a:pt x="3421" y="1106"/>
                  </a:lnTo>
                  <a:cubicBezTo>
                    <a:pt x="3421" y="1106"/>
                    <a:pt x="2864" y="962"/>
                    <a:pt x="2542" y="904"/>
                  </a:cubicBezTo>
                  <a:cubicBezTo>
                    <a:pt x="2220" y="865"/>
                    <a:pt x="1322" y="625"/>
                    <a:pt x="1139" y="505"/>
                  </a:cubicBezTo>
                  <a:cubicBezTo>
                    <a:pt x="961" y="404"/>
                    <a:pt x="601" y="121"/>
                    <a:pt x="582" y="102"/>
                  </a:cubicBezTo>
                  <a:cubicBezTo>
                    <a:pt x="538" y="63"/>
                    <a:pt x="462" y="1"/>
                    <a:pt x="418" y="25"/>
                  </a:cubicBezTo>
                  <a:cubicBezTo>
                    <a:pt x="197" y="145"/>
                    <a:pt x="39" y="443"/>
                    <a:pt x="0" y="544"/>
                  </a:cubicBezTo>
                  <a:cubicBezTo>
                    <a:pt x="58" y="664"/>
                    <a:pt x="260" y="765"/>
                    <a:pt x="361" y="841"/>
                  </a:cubicBezTo>
                  <a:cubicBezTo>
                    <a:pt x="481" y="923"/>
                    <a:pt x="721" y="962"/>
                    <a:pt x="899" y="962"/>
                  </a:cubicBezTo>
                  <a:cubicBezTo>
                    <a:pt x="1062" y="962"/>
                    <a:pt x="1720" y="1365"/>
                    <a:pt x="2263" y="1644"/>
                  </a:cubicBezTo>
                  <a:cubicBezTo>
                    <a:pt x="2820" y="1946"/>
                    <a:pt x="3440" y="2187"/>
                    <a:pt x="3680" y="2263"/>
                  </a:cubicBezTo>
                  <a:cubicBezTo>
                    <a:pt x="3920" y="2345"/>
                    <a:pt x="4021" y="2307"/>
                    <a:pt x="4141" y="2163"/>
                  </a:cubicBezTo>
                  <a:cubicBezTo>
                    <a:pt x="4242" y="2042"/>
                    <a:pt x="4521" y="1466"/>
                    <a:pt x="4641" y="1106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1947;p58">
              <a:extLst>
                <a:ext uri="{FF2B5EF4-FFF2-40B4-BE49-F238E27FC236}">
                  <a16:creationId xmlns:a16="http://schemas.microsoft.com/office/drawing/2014/main" id="{4F6D0BDD-FBE1-0612-73C1-226A9EF286BD}"/>
                </a:ext>
              </a:extLst>
            </p:cNvPr>
            <p:cNvSpPr/>
            <p:nvPr/>
          </p:nvSpPr>
          <p:spPr>
            <a:xfrm>
              <a:off x="7183231" y="2984923"/>
              <a:ext cx="93941" cy="36843"/>
            </a:xfrm>
            <a:custGeom>
              <a:avLst/>
              <a:gdLst/>
              <a:ahLst/>
              <a:cxnLst/>
              <a:rect l="l" t="t" r="r" b="b"/>
              <a:pathLst>
                <a:path w="923" h="362" extrusionOk="0">
                  <a:moveTo>
                    <a:pt x="923" y="183"/>
                  </a:moveTo>
                  <a:cubicBezTo>
                    <a:pt x="923" y="183"/>
                    <a:pt x="682" y="102"/>
                    <a:pt x="639" y="63"/>
                  </a:cubicBezTo>
                  <a:cubicBezTo>
                    <a:pt x="582" y="44"/>
                    <a:pt x="519" y="20"/>
                    <a:pt x="461" y="20"/>
                  </a:cubicBezTo>
                  <a:cubicBezTo>
                    <a:pt x="399" y="44"/>
                    <a:pt x="240" y="44"/>
                    <a:pt x="183" y="44"/>
                  </a:cubicBezTo>
                  <a:cubicBezTo>
                    <a:pt x="140" y="20"/>
                    <a:pt x="39" y="1"/>
                    <a:pt x="19" y="20"/>
                  </a:cubicBezTo>
                  <a:cubicBezTo>
                    <a:pt x="0" y="44"/>
                    <a:pt x="39" y="183"/>
                    <a:pt x="202" y="202"/>
                  </a:cubicBezTo>
                  <a:cubicBezTo>
                    <a:pt x="341" y="222"/>
                    <a:pt x="423" y="202"/>
                    <a:pt x="481" y="222"/>
                  </a:cubicBezTo>
                  <a:cubicBezTo>
                    <a:pt x="543" y="241"/>
                    <a:pt x="759" y="361"/>
                    <a:pt x="759" y="36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1948;p58">
              <a:extLst>
                <a:ext uri="{FF2B5EF4-FFF2-40B4-BE49-F238E27FC236}">
                  <a16:creationId xmlns:a16="http://schemas.microsoft.com/office/drawing/2014/main" id="{86570E2D-2405-4E89-C247-58272FFEEBEB}"/>
                </a:ext>
              </a:extLst>
            </p:cNvPr>
            <p:cNvSpPr/>
            <p:nvPr/>
          </p:nvSpPr>
          <p:spPr>
            <a:xfrm>
              <a:off x="7217938" y="3017696"/>
              <a:ext cx="106154" cy="38777"/>
            </a:xfrm>
            <a:custGeom>
              <a:avLst/>
              <a:gdLst/>
              <a:ahLst/>
              <a:cxnLst/>
              <a:rect l="l" t="t" r="r" b="b"/>
              <a:pathLst>
                <a:path w="1043" h="381" extrusionOk="0">
                  <a:moveTo>
                    <a:pt x="942" y="380"/>
                  </a:moveTo>
                  <a:cubicBezTo>
                    <a:pt x="942" y="380"/>
                    <a:pt x="721" y="361"/>
                    <a:pt x="582" y="361"/>
                  </a:cubicBezTo>
                  <a:cubicBezTo>
                    <a:pt x="442" y="361"/>
                    <a:pt x="399" y="342"/>
                    <a:pt x="341" y="322"/>
                  </a:cubicBezTo>
                  <a:cubicBezTo>
                    <a:pt x="279" y="298"/>
                    <a:pt x="202" y="222"/>
                    <a:pt x="159" y="202"/>
                  </a:cubicBezTo>
                  <a:cubicBezTo>
                    <a:pt x="101" y="178"/>
                    <a:pt x="0" y="140"/>
                    <a:pt x="0" y="101"/>
                  </a:cubicBezTo>
                  <a:cubicBezTo>
                    <a:pt x="20" y="82"/>
                    <a:pt x="140" y="1"/>
                    <a:pt x="260" y="58"/>
                  </a:cubicBezTo>
                  <a:cubicBezTo>
                    <a:pt x="399" y="101"/>
                    <a:pt x="418" y="121"/>
                    <a:pt x="481" y="121"/>
                  </a:cubicBezTo>
                  <a:cubicBezTo>
                    <a:pt x="538" y="101"/>
                    <a:pt x="639" y="1"/>
                    <a:pt x="779" y="20"/>
                  </a:cubicBezTo>
                  <a:cubicBezTo>
                    <a:pt x="942" y="58"/>
                    <a:pt x="1043" y="298"/>
                    <a:pt x="942" y="3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1949;p58">
              <a:extLst>
                <a:ext uri="{FF2B5EF4-FFF2-40B4-BE49-F238E27FC236}">
                  <a16:creationId xmlns:a16="http://schemas.microsoft.com/office/drawing/2014/main" id="{A2EE39DB-E694-7ED5-4459-5E963CB71F88}"/>
                </a:ext>
              </a:extLst>
            </p:cNvPr>
            <p:cNvSpPr/>
            <p:nvPr/>
          </p:nvSpPr>
          <p:spPr>
            <a:xfrm>
              <a:off x="7609077" y="3005483"/>
              <a:ext cx="132616" cy="91498"/>
            </a:xfrm>
            <a:custGeom>
              <a:avLst/>
              <a:gdLst/>
              <a:ahLst/>
              <a:cxnLst/>
              <a:rect l="l" t="t" r="r" b="b"/>
              <a:pathLst>
                <a:path w="1303" h="899" extrusionOk="0">
                  <a:moveTo>
                    <a:pt x="58" y="0"/>
                  </a:moveTo>
                  <a:cubicBezTo>
                    <a:pt x="58" y="0"/>
                    <a:pt x="20" y="241"/>
                    <a:pt x="20" y="298"/>
                  </a:cubicBezTo>
                  <a:cubicBezTo>
                    <a:pt x="1" y="342"/>
                    <a:pt x="39" y="539"/>
                    <a:pt x="500" y="721"/>
                  </a:cubicBezTo>
                  <a:cubicBezTo>
                    <a:pt x="942" y="899"/>
                    <a:pt x="1139" y="841"/>
                    <a:pt x="1163" y="803"/>
                  </a:cubicBezTo>
                  <a:cubicBezTo>
                    <a:pt x="1182" y="779"/>
                    <a:pt x="1302" y="442"/>
                    <a:pt x="1302" y="442"/>
                  </a:cubicBezTo>
                  <a:close/>
                </a:path>
              </a:pathLst>
            </a:custGeom>
            <a:solidFill>
              <a:srgbClr val="FFA6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1950;p58">
              <a:extLst>
                <a:ext uri="{FF2B5EF4-FFF2-40B4-BE49-F238E27FC236}">
                  <a16:creationId xmlns:a16="http://schemas.microsoft.com/office/drawing/2014/main" id="{A0EE6AB2-9D75-5CB1-2B09-769CE66F1A95}"/>
                </a:ext>
              </a:extLst>
            </p:cNvPr>
            <p:cNvSpPr/>
            <p:nvPr/>
          </p:nvSpPr>
          <p:spPr>
            <a:xfrm>
              <a:off x="6995957" y="3258302"/>
              <a:ext cx="826840" cy="547665"/>
            </a:xfrm>
            <a:custGeom>
              <a:avLst/>
              <a:gdLst/>
              <a:ahLst/>
              <a:cxnLst/>
              <a:rect l="l" t="t" r="r" b="b"/>
              <a:pathLst>
                <a:path w="8124" h="5381" extrusionOk="0">
                  <a:moveTo>
                    <a:pt x="4223" y="557"/>
                  </a:moveTo>
                  <a:cubicBezTo>
                    <a:pt x="4223" y="557"/>
                    <a:pt x="2402" y="178"/>
                    <a:pt x="2263" y="159"/>
                  </a:cubicBezTo>
                  <a:cubicBezTo>
                    <a:pt x="2143" y="139"/>
                    <a:pt x="1903" y="139"/>
                    <a:pt x="1562" y="360"/>
                  </a:cubicBezTo>
                  <a:cubicBezTo>
                    <a:pt x="1201" y="577"/>
                    <a:pt x="317" y="1038"/>
                    <a:pt x="159" y="1821"/>
                  </a:cubicBezTo>
                  <a:cubicBezTo>
                    <a:pt x="0" y="2599"/>
                    <a:pt x="140" y="2681"/>
                    <a:pt x="317" y="2801"/>
                  </a:cubicBezTo>
                  <a:cubicBezTo>
                    <a:pt x="481" y="2921"/>
                    <a:pt x="2801" y="4300"/>
                    <a:pt x="3661" y="4703"/>
                  </a:cubicBezTo>
                  <a:cubicBezTo>
                    <a:pt x="4545" y="5102"/>
                    <a:pt x="5746" y="5381"/>
                    <a:pt x="6663" y="4823"/>
                  </a:cubicBezTo>
                  <a:cubicBezTo>
                    <a:pt x="7586" y="4261"/>
                    <a:pt x="8124" y="3262"/>
                    <a:pt x="8004" y="2301"/>
                  </a:cubicBezTo>
                  <a:cubicBezTo>
                    <a:pt x="7908" y="1360"/>
                    <a:pt x="7427" y="601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1951;p58">
              <a:extLst>
                <a:ext uri="{FF2B5EF4-FFF2-40B4-BE49-F238E27FC236}">
                  <a16:creationId xmlns:a16="http://schemas.microsoft.com/office/drawing/2014/main" id="{C454A66B-52FA-F90E-691B-E04A87A89343}"/>
                </a:ext>
              </a:extLst>
            </p:cNvPr>
            <p:cNvSpPr/>
            <p:nvPr/>
          </p:nvSpPr>
          <p:spPr>
            <a:xfrm>
              <a:off x="7099568" y="3272449"/>
              <a:ext cx="338512" cy="120403"/>
            </a:xfrm>
            <a:custGeom>
              <a:avLst/>
              <a:gdLst/>
              <a:ahLst/>
              <a:cxnLst/>
              <a:rect l="l" t="t" r="r" b="b"/>
              <a:pathLst>
                <a:path w="3326" h="1183" extrusionOk="0">
                  <a:moveTo>
                    <a:pt x="3325" y="399"/>
                  </a:moveTo>
                  <a:lnTo>
                    <a:pt x="3205" y="418"/>
                  </a:lnTo>
                  <a:cubicBezTo>
                    <a:pt x="3205" y="418"/>
                    <a:pt x="1384" y="39"/>
                    <a:pt x="1245" y="20"/>
                  </a:cubicBezTo>
                  <a:cubicBezTo>
                    <a:pt x="1125" y="0"/>
                    <a:pt x="885" y="0"/>
                    <a:pt x="544" y="221"/>
                  </a:cubicBezTo>
                  <a:cubicBezTo>
                    <a:pt x="404" y="298"/>
                    <a:pt x="202" y="418"/>
                    <a:pt x="1" y="558"/>
                  </a:cubicBezTo>
                  <a:cubicBezTo>
                    <a:pt x="361" y="659"/>
                    <a:pt x="1562" y="1000"/>
                    <a:pt x="1942" y="1081"/>
                  </a:cubicBezTo>
                  <a:cubicBezTo>
                    <a:pt x="2403" y="1182"/>
                    <a:pt x="2984" y="1182"/>
                    <a:pt x="3325" y="399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1952;p58">
              <a:extLst>
                <a:ext uri="{FF2B5EF4-FFF2-40B4-BE49-F238E27FC236}">
                  <a16:creationId xmlns:a16="http://schemas.microsoft.com/office/drawing/2014/main" id="{E1CA11A8-E588-8FAC-FE2E-1F5BAE3BF368}"/>
                </a:ext>
              </a:extLst>
            </p:cNvPr>
            <p:cNvSpPr/>
            <p:nvPr/>
          </p:nvSpPr>
          <p:spPr>
            <a:xfrm>
              <a:off x="7364603" y="2738517"/>
              <a:ext cx="448432" cy="631835"/>
            </a:xfrm>
            <a:custGeom>
              <a:avLst/>
              <a:gdLst/>
              <a:ahLst/>
              <a:cxnLst/>
              <a:rect l="l" t="t" r="r" b="b"/>
              <a:pathLst>
                <a:path w="4406" h="6208" extrusionOk="0">
                  <a:moveTo>
                    <a:pt x="1619" y="663"/>
                  </a:moveTo>
                  <a:cubicBezTo>
                    <a:pt x="1619" y="663"/>
                    <a:pt x="760" y="1442"/>
                    <a:pt x="481" y="1783"/>
                  </a:cubicBezTo>
                  <a:cubicBezTo>
                    <a:pt x="202" y="2105"/>
                    <a:pt x="1" y="2705"/>
                    <a:pt x="58" y="3162"/>
                  </a:cubicBezTo>
                  <a:cubicBezTo>
                    <a:pt x="140" y="3604"/>
                    <a:pt x="380" y="3882"/>
                    <a:pt x="442" y="4387"/>
                  </a:cubicBezTo>
                  <a:cubicBezTo>
                    <a:pt x="519" y="4867"/>
                    <a:pt x="442" y="5083"/>
                    <a:pt x="399" y="5184"/>
                  </a:cubicBezTo>
                  <a:cubicBezTo>
                    <a:pt x="361" y="5266"/>
                    <a:pt x="380" y="5645"/>
                    <a:pt x="582" y="5785"/>
                  </a:cubicBezTo>
                  <a:cubicBezTo>
                    <a:pt x="779" y="5948"/>
                    <a:pt x="1202" y="6207"/>
                    <a:pt x="2340" y="6068"/>
                  </a:cubicBezTo>
                  <a:cubicBezTo>
                    <a:pt x="3483" y="5924"/>
                    <a:pt x="3762" y="5367"/>
                    <a:pt x="3844" y="5266"/>
                  </a:cubicBezTo>
                  <a:cubicBezTo>
                    <a:pt x="3901" y="5146"/>
                    <a:pt x="3901" y="5064"/>
                    <a:pt x="3863" y="4944"/>
                  </a:cubicBezTo>
                  <a:cubicBezTo>
                    <a:pt x="3825" y="4805"/>
                    <a:pt x="3743" y="4785"/>
                    <a:pt x="3781" y="4425"/>
                  </a:cubicBezTo>
                  <a:cubicBezTo>
                    <a:pt x="3825" y="4084"/>
                    <a:pt x="4406" y="2542"/>
                    <a:pt x="4382" y="1682"/>
                  </a:cubicBezTo>
                  <a:cubicBezTo>
                    <a:pt x="4382" y="841"/>
                    <a:pt x="4122" y="241"/>
                    <a:pt x="3642" y="121"/>
                  </a:cubicBezTo>
                  <a:cubicBezTo>
                    <a:pt x="3162" y="0"/>
                    <a:pt x="2624" y="140"/>
                    <a:pt x="2263" y="303"/>
                  </a:cubicBezTo>
                  <a:cubicBezTo>
                    <a:pt x="1922" y="442"/>
                    <a:pt x="1619" y="663"/>
                    <a:pt x="1619" y="663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1953;p58">
              <a:extLst>
                <a:ext uri="{FF2B5EF4-FFF2-40B4-BE49-F238E27FC236}">
                  <a16:creationId xmlns:a16="http://schemas.microsoft.com/office/drawing/2014/main" id="{B2845B42-D140-2872-3AB7-C4DB61839EA3}"/>
                </a:ext>
              </a:extLst>
            </p:cNvPr>
            <p:cNvSpPr/>
            <p:nvPr/>
          </p:nvSpPr>
          <p:spPr>
            <a:xfrm>
              <a:off x="7385162" y="3017696"/>
              <a:ext cx="236226" cy="352659"/>
            </a:xfrm>
            <a:custGeom>
              <a:avLst/>
              <a:gdLst/>
              <a:ahLst/>
              <a:cxnLst/>
              <a:rect l="l" t="t" r="r" b="b"/>
              <a:pathLst>
                <a:path w="2321" h="3465" extrusionOk="0">
                  <a:moveTo>
                    <a:pt x="0" y="861"/>
                  </a:moveTo>
                  <a:cubicBezTo>
                    <a:pt x="96" y="1101"/>
                    <a:pt x="216" y="1322"/>
                    <a:pt x="240" y="1644"/>
                  </a:cubicBezTo>
                  <a:cubicBezTo>
                    <a:pt x="317" y="2124"/>
                    <a:pt x="240" y="2340"/>
                    <a:pt x="197" y="2441"/>
                  </a:cubicBezTo>
                  <a:cubicBezTo>
                    <a:pt x="159" y="2523"/>
                    <a:pt x="178" y="2902"/>
                    <a:pt x="380" y="3042"/>
                  </a:cubicBezTo>
                  <a:cubicBezTo>
                    <a:pt x="577" y="3205"/>
                    <a:pt x="1000" y="3464"/>
                    <a:pt x="2138" y="3325"/>
                  </a:cubicBezTo>
                  <a:cubicBezTo>
                    <a:pt x="2201" y="3325"/>
                    <a:pt x="2258" y="3301"/>
                    <a:pt x="2321" y="3301"/>
                  </a:cubicBezTo>
                  <a:cubicBezTo>
                    <a:pt x="1759" y="2042"/>
                    <a:pt x="1562" y="1"/>
                    <a:pt x="156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1954;p58">
              <a:extLst>
                <a:ext uri="{FF2B5EF4-FFF2-40B4-BE49-F238E27FC236}">
                  <a16:creationId xmlns:a16="http://schemas.microsoft.com/office/drawing/2014/main" id="{AB4440AA-6598-46D9-D0A7-87483E5CADE0}"/>
                </a:ext>
              </a:extLst>
            </p:cNvPr>
            <p:cNvSpPr/>
            <p:nvPr/>
          </p:nvSpPr>
          <p:spPr>
            <a:xfrm>
              <a:off x="7525516" y="2732613"/>
              <a:ext cx="167322" cy="87630"/>
            </a:xfrm>
            <a:custGeom>
              <a:avLst/>
              <a:gdLst/>
              <a:ahLst/>
              <a:cxnLst/>
              <a:rect l="l" t="t" r="r" b="b"/>
              <a:pathLst>
                <a:path w="1644" h="861" extrusionOk="0">
                  <a:moveTo>
                    <a:pt x="0" y="741"/>
                  </a:moveTo>
                  <a:cubicBezTo>
                    <a:pt x="0" y="741"/>
                    <a:pt x="63" y="601"/>
                    <a:pt x="240" y="481"/>
                  </a:cubicBezTo>
                  <a:cubicBezTo>
                    <a:pt x="423" y="361"/>
                    <a:pt x="639" y="279"/>
                    <a:pt x="961" y="179"/>
                  </a:cubicBezTo>
                  <a:cubicBezTo>
                    <a:pt x="1283" y="97"/>
                    <a:pt x="1504" y="1"/>
                    <a:pt x="1504" y="1"/>
                  </a:cubicBezTo>
                  <a:cubicBezTo>
                    <a:pt x="1504" y="1"/>
                    <a:pt x="1600" y="241"/>
                    <a:pt x="1624" y="380"/>
                  </a:cubicBezTo>
                  <a:cubicBezTo>
                    <a:pt x="1643" y="500"/>
                    <a:pt x="1182" y="741"/>
                    <a:pt x="822" y="779"/>
                  </a:cubicBezTo>
                  <a:cubicBezTo>
                    <a:pt x="322" y="861"/>
                    <a:pt x="0" y="741"/>
                    <a:pt x="0" y="74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1955;p58">
              <a:extLst>
                <a:ext uri="{FF2B5EF4-FFF2-40B4-BE49-F238E27FC236}">
                  <a16:creationId xmlns:a16="http://schemas.microsoft.com/office/drawing/2014/main" id="{F84D5EC5-4040-C92B-49B7-67D402C3A0F2}"/>
                </a:ext>
              </a:extLst>
            </p:cNvPr>
            <p:cNvSpPr/>
            <p:nvPr/>
          </p:nvSpPr>
          <p:spPr>
            <a:xfrm>
              <a:off x="7012038" y="3058306"/>
              <a:ext cx="472960" cy="258718"/>
            </a:xfrm>
            <a:custGeom>
              <a:avLst/>
              <a:gdLst/>
              <a:ahLst/>
              <a:cxnLst/>
              <a:rect l="l" t="t" r="r" b="b"/>
              <a:pathLst>
                <a:path w="4647" h="2542" extrusionOk="0">
                  <a:moveTo>
                    <a:pt x="3604" y="841"/>
                  </a:moveTo>
                  <a:lnTo>
                    <a:pt x="3426" y="1302"/>
                  </a:lnTo>
                  <a:cubicBezTo>
                    <a:pt x="3426" y="1302"/>
                    <a:pt x="2864" y="1163"/>
                    <a:pt x="2542" y="1100"/>
                  </a:cubicBezTo>
                  <a:cubicBezTo>
                    <a:pt x="2225" y="1043"/>
                    <a:pt x="1322" y="803"/>
                    <a:pt x="1144" y="702"/>
                  </a:cubicBezTo>
                  <a:cubicBezTo>
                    <a:pt x="962" y="601"/>
                    <a:pt x="640" y="120"/>
                    <a:pt x="621" y="101"/>
                  </a:cubicBezTo>
                  <a:cubicBezTo>
                    <a:pt x="582" y="82"/>
                    <a:pt x="500" y="0"/>
                    <a:pt x="462" y="20"/>
                  </a:cubicBezTo>
                  <a:cubicBezTo>
                    <a:pt x="241" y="164"/>
                    <a:pt x="20" y="644"/>
                    <a:pt x="1" y="740"/>
                  </a:cubicBezTo>
                  <a:cubicBezTo>
                    <a:pt x="63" y="841"/>
                    <a:pt x="260" y="961"/>
                    <a:pt x="361" y="1043"/>
                  </a:cubicBezTo>
                  <a:cubicBezTo>
                    <a:pt x="481" y="1124"/>
                    <a:pt x="721" y="1163"/>
                    <a:pt x="904" y="1163"/>
                  </a:cubicBezTo>
                  <a:cubicBezTo>
                    <a:pt x="1062" y="1163"/>
                    <a:pt x="1721" y="1542"/>
                    <a:pt x="2264" y="1845"/>
                  </a:cubicBezTo>
                  <a:cubicBezTo>
                    <a:pt x="2802" y="2124"/>
                    <a:pt x="3445" y="2383"/>
                    <a:pt x="3686" y="2465"/>
                  </a:cubicBezTo>
                  <a:cubicBezTo>
                    <a:pt x="3906" y="2542"/>
                    <a:pt x="4027" y="2503"/>
                    <a:pt x="4123" y="2364"/>
                  </a:cubicBezTo>
                  <a:cubicBezTo>
                    <a:pt x="4243" y="2225"/>
                    <a:pt x="4526" y="1643"/>
                    <a:pt x="4646" y="1302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1956;p58">
              <a:extLst>
                <a:ext uri="{FF2B5EF4-FFF2-40B4-BE49-F238E27FC236}">
                  <a16:creationId xmlns:a16="http://schemas.microsoft.com/office/drawing/2014/main" id="{B1F0BB20-36EE-4DF5-B64B-D62284C07E66}"/>
                </a:ext>
              </a:extLst>
            </p:cNvPr>
            <p:cNvSpPr/>
            <p:nvPr/>
          </p:nvSpPr>
          <p:spPr>
            <a:xfrm>
              <a:off x="7122062" y="3154080"/>
              <a:ext cx="24528" cy="36843"/>
            </a:xfrm>
            <a:custGeom>
              <a:avLst/>
              <a:gdLst/>
              <a:ahLst/>
              <a:cxnLst/>
              <a:rect l="l" t="t" r="r" b="b"/>
              <a:pathLst>
                <a:path w="241" h="362" extrusionOk="0">
                  <a:moveTo>
                    <a:pt x="39" y="1"/>
                  </a:moveTo>
                  <a:cubicBezTo>
                    <a:pt x="39" y="1"/>
                    <a:pt x="1" y="140"/>
                    <a:pt x="1" y="280"/>
                  </a:cubicBezTo>
                  <a:lnTo>
                    <a:pt x="159" y="361"/>
                  </a:lnTo>
                  <a:cubicBezTo>
                    <a:pt x="159" y="361"/>
                    <a:pt x="183" y="183"/>
                    <a:pt x="241" y="63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1957;p58">
              <a:extLst>
                <a:ext uri="{FF2B5EF4-FFF2-40B4-BE49-F238E27FC236}">
                  <a16:creationId xmlns:a16="http://schemas.microsoft.com/office/drawing/2014/main" id="{E79B4083-14E1-9E49-E675-D66BD3FB7CF6}"/>
                </a:ext>
              </a:extLst>
            </p:cNvPr>
            <p:cNvSpPr/>
            <p:nvPr/>
          </p:nvSpPr>
          <p:spPr>
            <a:xfrm>
              <a:off x="7120128" y="3129653"/>
              <a:ext cx="48955" cy="34808"/>
            </a:xfrm>
            <a:custGeom>
              <a:avLst/>
              <a:gdLst/>
              <a:ahLst/>
              <a:cxnLst/>
              <a:rect l="l" t="t" r="r" b="b"/>
              <a:pathLst>
                <a:path w="481" h="342" extrusionOk="0">
                  <a:moveTo>
                    <a:pt x="462" y="222"/>
                  </a:moveTo>
                  <a:cubicBezTo>
                    <a:pt x="442" y="303"/>
                    <a:pt x="342" y="342"/>
                    <a:pt x="221" y="323"/>
                  </a:cubicBezTo>
                  <a:cubicBezTo>
                    <a:pt x="101" y="303"/>
                    <a:pt x="0" y="222"/>
                    <a:pt x="20" y="140"/>
                  </a:cubicBezTo>
                  <a:cubicBezTo>
                    <a:pt x="39" y="63"/>
                    <a:pt x="140" y="1"/>
                    <a:pt x="260" y="20"/>
                  </a:cubicBezTo>
                  <a:cubicBezTo>
                    <a:pt x="380" y="39"/>
                    <a:pt x="481" y="140"/>
                    <a:pt x="462" y="222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1958;p58">
              <a:extLst>
                <a:ext uri="{FF2B5EF4-FFF2-40B4-BE49-F238E27FC236}">
                  <a16:creationId xmlns:a16="http://schemas.microsoft.com/office/drawing/2014/main" id="{B1198796-5DDB-85F4-8437-80F9F3A2861A}"/>
                </a:ext>
              </a:extLst>
            </p:cNvPr>
            <p:cNvSpPr/>
            <p:nvPr/>
          </p:nvSpPr>
          <p:spPr>
            <a:xfrm>
              <a:off x="7123995" y="3131587"/>
              <a:ext cx="41220" cy="29007"/>
            </a:xfrm>
            <a:custGeom>
              <a:avLst/>
              <a:gdLst/>
              <a:ahLst/>
              <a:cxnLst/>
              <a:rect l="l" t="t" r="r" b="b"/>
              <a:pathLst>
                <a:path w="405" h="285" extrusionOk="0">
                  <a:moveTo>
                    <a:pt x="380" y="183"/>
                  </a:moveTo>
                  <a:cubicBezTo>
                    <a:pt x="380" y="241"/>
                    <a:pt x="284" y="284"/>
                    <a:pt x="183" y="260"/>
                  </a:cubicBezTo>
                  <a:cubicBezTo>
                    <a:pt x="83" y="241"/>
                    <a:pt x="1" y="183"/>
                    <a:pt x="20" y="102"/>
                  </a:cubicBezTo>
                  <a:cubicBezTo>
                    <a:pt x="20" y="44"/>
                    <a:pt x="121" y="1"/>
                    <a:pt x="222" y="20"/>
                  </a:cubicBezTo>
                  <a:cubicBezTo>
                    <a:pt x="323" y="44"/>
                    <a:pt x="404" y="102"/>
                    <a:pt x="380" y="18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1959;p58">
              <a:extLst>
                <a:ext uri="{FF2B5EF4-FFF2-40B4-BE49-F238E27FC236}">
                  <a16:creationId xmlns:a16="http://schemas.microsoft.com/office/drawing/2014/main" id="{322511D8-BE25-411D-50E2-4D241B8BA7CC}"/>
                </a:ext>
              </a:extLst>
            </p:cNvPr>
            <p:cNvSpPr/>
            <p:nvPr/>
          </p:nvSpPr>
          <p:spPr>
            <a:xfrm>
              <a:off x="6973463" y="3038256"/>
              <a:ext cx="91498" cy="40711"/>
            </a:xfrm>
            <a:custGeom>
              <a:avLst/>
              <a:gdLst/>
              <a:ahLst/>
              <a:cxnLst/>
              <a:rect l="l" t="t" r="r" b="b"/>
              <a:pathLst>
                <a:path w="899" h="400" extrusionOk="0">
                  <a:moveTo>
                    <a:pt x="899" y="241"/>
                  </a:moveTo>
                  <a:cubicBezTo>
                    <a:pt x="899" y="241"/>
                    <a:pt x="682" y="120"/>
                    <a:pt x="620" y="96"/>
                  </a:cubicBezTo>
                  <a:cubicBezTo>
                    <a:pt x="582" y="58"/>
                    <a:pt x="519" y="39"/>
                    <a:pt x="461" y="39"/>
                  </a:cubicBezTo>
                  <a:lnTo>
                    <a:pt x="178" y="39"/>
                  </a:lnTo>
                  <a:cubicBezTo>
                    <a:pt x="140" y="20"/>
                    <a:pt x="39" y="0"/>
                    <a:pt x="19" y="0"/>
                  </a:cubicBezTo>
                  <a:cubicBezTo>
                    <a:pt x="0" y="20"/>
                    <a:pt x="39" y="159"/>
                    <a:pt x="178" y="197"/>
                  </a:cubicBezTo>
                  <a:cubicBezTo>
                    <a:pt x="322" y="217"/>
                    <a:pt x="399" y="217"/>
                    <a:pt x="461" y="241"/>
                  </a:cubicBezTo>
                  <a:cubicBezTo>
                    <a:pt x="519" y="260"/>
                    <a:pt x="740" y="399"/>
                    <a:pt x="740" y="39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1960;p58">
              <a:extLst>
                <a:ext uri="{FF2B5EF4-FFF2-40B4-BE49-F238E27FC236}">
                  <a16:creationId xmlns:a16="http://schemas.microsoft.com/office/drawing/2014/main" id="{46B3A8F4-E437-2763-DD2D-D3296BABDC6C}"/>
                </a:ext>
              </a:extLst>
            </p:cNvPr>
            <p:cNvSpPr/>
            <p:nvPr/>
          </p:nvSpPr>
          <p:spPr>
            <a:xfrm>
              <a:off x="6947001" y="3058306"/>
              <a:ext cx="103813" cy="41118"/>
            </a:xfrm>
            <a:custGeom>
              <a:avLst/>
              <a:gdLst/>
              <a:ahLst/>
              <a:cxnLst/>
              <a:rect l="l" t="t" r="r" b="b"/>
              <a:pathLst>
                <a:path w="1020" h="404" extrusionOk="0">
                  <a:moveTo>
                    <a:pt x="1019" y="202"/>
                  </a:moveTo>
                  <a:cubicBezTo>
                    <a:pt x="1019" y="202"/>
                    <a:pt x="779" y="101"/>
                    <a:pt x="721" y="63"/>
                  </a:cubicBezTo>
                  <a:cubicBezTo>
                    <a:pt x="659" y="44"/>
                    <a:pt x="582" y="20"/>
                    <a:pt x="520" y="20"/>
                  </a:cubicBezTo>
                  <a:cubicBezTo>
                    <a:pt x="462" y="20"/>
                    <a:pt x="260" y="44"/>
                    <a:pt x="198" y="20"/>
                  </a:cubicBezTo>
                  <a:cubicBezTo>
                    <a:pt x="159" y="20"/>
                    <a:pt x="39" y="0"/>
                    <a:pt x="20" y="20"/>
                  </a:cubicBezTo>
                  <a:cubicBezTo>
                    <a:pt x="1" y="20"/>
                    <a:pt x="39" y="183"/>
                    <a:pt x="222" y="202"/>
                  </a:cubicBezTo>
                  <a:cubicBezTo>
                    <a:pt x="380" y="241"/>
                    <a:pt x="462" y="221"/>
                    <a:pt x="539" y="241"/>
                  </a:cubicBezTo>
                  <a:cubicBezTo>
                    <a:pt x="601" y="260"/>
                    <a:pt x="861" y="404"/>
                    <a:pt x="861" y="404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1961;p58">
              <a:extLst>
                <a:ext uri="{FF2B5EF4-FFF2-40B4-BE49-F238E27FC236}">
                  <a16:creationId xmlns:a16="http://schemas.microsoft.com/office/drawing/2014/main" id="{F02F64EB-BDF2-B012-3458-6F9F545DC3FC}"/>
                </a:ext>
              </a:extLst>
            </p:cNvPr>
            <p:cNvSpPr/>
            <p:nvPr/>
          </p:nvSpPr>
          <p:spPr>
            <a:xfrm>
              <a:off x="6940690" y="3087109"/>
              <a:ext cx="97910" cy="32365"/>
            </a:xfrm>
            <a:custGeom>
              <a:avLst/>
              <a:gdLst/>
              <a:ahLst/>
              <a:cxnLst/>
              <a:rect l="l" t="t" r="r" b="b"/>
              <a:pathLst>
                <a:path w="962" h="318" extrusionOk="0">
                  <a:moveTo>
                    <a:pt x="961" y="121"/>
                  </a:moveTo>
                  <a:cubicBezTo>
                    <a:pt x="961" y="121"/>
                    <a:pt x="721" y="39"/>
                    <a:pt x="663" y="20"/>
                  </a:cubicBezTo>
                  <a:cubicBezTo>
                    <a:pt x="601" y="1"/>
                    <a:pt x="543" y="1"/>
                    <a:pt x="481" y="1"/>
                  </a:cubicBezTo>
                  <a:cubicBezTo>
                    <a:pt x="423" y="1"/>
                    <a:pt x="241" y="39"/>
                    <a:pt x="183" y="39"/>
                  </a:cubicBezTo>
                  <a:cubicBezTo>
                    <a:pt x="140" y="39"/>
                    <a:pt x="20" y="20"/>
                    <a:pt x="20" y="39"/>
                  </a:cubicBezTo>
                  <a:cubicBezTo>
                    <a:pt x="0" y="58"/>
                    <a:pt x="63" y="198"/>
                    <a:pt x="202" y="198"/>
                  </a:cubicBezTo>
                  <a:cubicBezTo>
                    <a:pt x="361" y="217"/>
                    <a:pt x="442" y="179"/>
                    <a:pt x="500" y="198"/>
                  </a:cubicBezTo>
                  <a:cubicBezTo>
                    <a:pt x="562" y="198"/>
                    <a:pt x="822" y="318"/>
                    <a:pt x="822" y="31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1962;p58">
              <a:extLst>
                <a:ext uri="{FF2B5EF4-FFF2-40B4-BE49-F238E27FC236}">
                  <a16:creationId xmlns:a16="http://schemas.microsoft.com/office/drawing/2014/main" id="{C7025520-0670-E114-FAB2-F87474C5CFF2}"/>
                </a:ext>
              </a:extLst>
            </p:cNvPr>
            <p:cNvSpPr/>
            <p:nvPr/>
          </p:nvSpPr>
          <p:spPr>
            <a:xfrm>
              <a:off x="6949036" y="3111536"/>
              <a:ext cx="91498" cy="28498"/>
            </a:xfrm>
            <a:custGeom>
              <a:avLst/>
              <a:gdLst/>
              <a:ahLst/>
              <a:cxnLst/>
              <a:rect l="l" t="t" r="r" b="b"/>
              <a:pathLst>
                <a:path w="899" h="280" extrusionOk="0">
                  <a:moveTo>
                    <a:pt x="898" y="97"/>
                  </a:moveTo>
                  <a:cubicBezTo>
                    <a:pt x="898" y="97"/>
                    <a:pt x="658" y="39"/>
                    <a:pt x="601" y="20"/>
                  </a:cubicBezTo>
                  <a:cubicBezTo>
                    <a:pt x="538" y="20"/>
                    <a:pt x="480" y="1"/>
                    <a:pt x="418" y="20"/>
                  </a:cubicBezTo>
                  <a:cubicBezTo>
                    <a:pt x="380" y="39"/>
                    <a:pt x="221" y="59"/>
                    <a:pt x="159" y="78"/>
                  </a:cubicBezTo>
                  <a:cubicBezTo>
                    <a:pt x="120" y="78"/>
                    <a:pt x="19" y="59"/>
                    <a:pt x="0" y="78"/>
                  </a:cubicBezTo>
                  <a:cubicBezTo>
                    <a:pt x="0" y="97"/>
                    <a:pt x="39" y="241"/>
                    <a:pt x="202" y="217"/>
                  </a:cubicBezTo>
                  <a:cubicBezTo>
                    <a:pt x="341" y="217"/>
                    <a:pt x="418" y="198"/>
                    <a:pt x="480" y="198"/>
                  </a:cubicBezTo>
                  <a:cubicBezTo>
                    <a:pt x="538" y="198"/>
                    <a:pt x="778" y="280"/>
                    <a:pt x="778" y="2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1963;p58">
              <a:extLst>
                <a:ext uri="{FF2B5EF4-FFF2-40B4-BE49-F238E27FC236}">
                  <a16:creationId xmlns:a16="http://schemas.microsoft.com/office/drawing/2014/main" id="{F6259DCF-C2E3-12E9-B0FA-0791E436BCA4}"/>
                </a:ext>
              </a:extLst>
            </p:cNvPr>
            <p:cNvSpPr/>
            <p:nvPr/>
          </p:nvSpPr>
          <p:spPr>
            <a:xfrm>
              <a:off x="7368470" y="3119373"/>
              <a:ext cx="132616" cy="94042"/>
            </a:xfrm>
            <a:custGeom>
              <a:avLst/>
              <a:gdLst/>
              <a:ahLst/>
              <a:cxnLst/>
              <a:rect l="l" t="t" r="r" b="b"/>
              <a:pathLst>
                <a:path w="1303" h="924" extrusionOk="0">
                  <a:moveTo>
                    <a:pt x="63" y="1"/>
                  </a:moveTo>
                  <a:cubicBezTo>
                    <a:pt x="63" y="1"/>
                    <a:pt x="20" y="260"/>
                    <a:pt x="1" y="303"/>
                  </a:cubicBezTo>
                  <a:cubicBezTo>
                    <a:pt x="1" y="361"/>
                    <a:pt x="44" y="544"/>
                    <a:pt x="501" y="741"/>
                  </a:cubicBezTo>
                  <a:cubicBezTo>
                    <a:pt x="943" y="923"/>
                    <a:pt x="1144" y="861"/>
                    <a:pt x="1164" y="822"/>
                  </a:cubicBezTo>
                  <a:cubicBezTo>
                    <a:pt x="1183" y="784"/>
                    <a:pt x="1303" y="462"/>
                    <a:pt x="1303" y="462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1964;p58">
              <a:extLst>
                <a:ext uri="{FF2B5EF4-FFF2-40B4-BE49-F238E27FC236}">
                  <a16:creationId xmlns:a16="http://schemas.microsoft.com/office/drawing/2014/main" id="{E5A65267-A3B1-620B-3ECA-DB8978AE0AFE}"/>
                </a:ext>
              </a:extLst>
            </p:cNvPr>
            <p:cNvSpPr/>
            <p:nvPr/>
          </p:nvSpPr>
          <p:spPr>
            <a:xfrm>
              <a:off x="7358292" y="2905739"/>
              <a:ext cx="210272" cy="281211"/>
            </a:xfrm>
            <a:custGeom>
              <a:avLst/>
              <a:gdLst/>
              <a:ahLst/>
              <a:cxnLst/>
              <a:rect l="l" t="t" r="r" b="b"/>
              <a:pathLst>
                <a:path w="2066" h="2763" extrusionOk="0">
                  <a:moveTo>
                    <a:pt x="1081" y="58"/>
                  </a:moveTo>
                  <a:cubicBezTo>
                    <a:pt x="625" y="0"/>
                    <a:pt x="423" y="558"/>
                    <a:pt x="322" y="1038"/>
                  </a:cubicBezTo>
                  <a:cubicBezTo>
                    <a:pt x="221" y="1519"/>
                    <a:pt x="183" y="1720"/>
                    <a:pt x="82" y="1802"/>
                  </a:cubicBezTo>
                  <a:cubicBezTo>
                    <a:pt x="0" y="1879"/>
                    <a:pt x="63" y="2119"/>
                    <a:pt x="120" y="2182"/>
                  </a:cubicBezTo>
                  <a:cubicBezTo>
                    <a:pt x="202" y="2263"/>
                    <a:pt x="360" y="2503"/>
                    <a:pt x="822" y="2643"/>
                  </a:cubicBezTo>
                  <a:cubicBezTo>
                    <a:pt x="1283" y="2763"/>
                    <a:pt x="1744" y="2700"/>
                    <a:pt x="1782" y="2523"/>
                  </a:cubicBezTo>
                  <a:cubicBezTo>
                    <a:pt x="1826" y="2340"/>
                    <a:pt x="1763" y="2182"/>
                    <a:pt x="1782" y="1701"/>
                  </a:cubicBezTo>
                  <a:cubicBezTo>
                    <a:pt x="1802" y="1240"/>
                    <a:pt x="2066" y="178"/>
                    <a:pt x="1081" y="58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1965;p58">
              <a:extLst>
                <a:ext uri="{FF2B5EF4-FFF2-40B4-BE49-F238E27FC236}">
                  <a16:creationId xmlns:a16="http://schemas.microsoft.com/office/drawing/2014/main" id="{EF5BABFE-DA83-A3C6-5A8E-205C4105BB8C}"/>
                </a:ext>
              </a:extLst>
            </p:cNvPr>
            <p:cNvSpPr/>
            <p:nvPr/>
          </p:nvSpPr>
          <p:spPr>
            <a:xfrm>
              <a:off x="7427706" y="2331197"/>
              <a:ext cx="328131" cy="444055"/>
            </a:xfrm>
            <a:custGeom>
              <a:avLst/>
              <a:gdLst/>
              <a:ahLst/>
              <a:cxnLst/>
              <a:rect l="l" t="t" r="r" b="b"/>
              <a:pathLst>
                <a:path w="3224" h="4363" extrusionOk="0">
                  <a:moveTo>
                    <a:pt x="1062" y="419"/>
                  </a:moveTo>
                  <a:cubicBezTo>
                    <a:pt x="562" y="539"/>
                    <a:pt x="303" y="918"/>
                    <a:pt x="221" y="1341"/>
                  </a:cubicBezTo>
                  <a:cubicBezTo>
                    <a:pt x="101" y="1879"/>
                    <a:pt x="159" y="1922"/>
                    <a:pt x="82" y="2220"/>
                  </a:cubicBezTo>
                  <a:cubicBezTo>
                    <a:pt x="19" y="2523"/>
                    <a:pt x="0" y="2681"/>
                    <a:pt x="39" y="2984"/>
                  </a:cubicBezTo>
                  <a:cubicBezTo>
                    <a:pt x="101" y="3282"/>
                    <a:pt x="260" y="3705"/>
                    <a:pt x="303" y="3825"/>
                  </a:cubicBezTo>
                  <a:cubicBezTo>
                    <a:pt x="322" y="3921"/>
                    <a:pt x="361" y="3964"/>
                    <a:pt x="543" y="3964"/>
                  </a:cubicBezTo>
                  <a:cubicBezTo>
                    <a:pt x="702" y="3945"/>
                    <a:pt x="923" y="3882"/>
                    <a:pt x="961" y="3863"/>
                  </a:cubicBezTo>
                  <a:cubicBezTo>
                    <a:pt x="999" y="3863"/>
                    <a:pt x="1024" y="3945"/>
                    <a:pt x="1024" y="4022"/>
                  </a:cubicBezTo>
                  <a:cubicBezTo>
                    <a:pt x="1024" y="4084"/>
                    <a:pt x="999" y="4363"/>
                    <a:pt x="999" y="4363"/>
                  </a:cubicBezTo>
                  <a:lnTo>
                    <a:pt x="2465" y="4142"/>
                  </a:lnTo>
                  <a:cubicBezTo>
                    <a:pt x="2465" y="4142"/>
                    <a:pt x="2383" y="4103"/>
                    <a:pt x="2503" y="3604"/>
                  </a:cubicBezTo>
                  <a:cubicBezTo>
                    <a:pt x="2623" y="3080"/>
                    <a:pt x="3123" y="2840"/>
                    <a:pt x="3161" y="1879"/>
                  </a:cubicBezTo>
                  <a:cubicBezTo>
                    <a:pt x="3224" y="918"/>
                    <a:pt x="2642" y="1"/>
                    <a:pt x="1062" y="41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1966;p58">
              <a:extLst>
                <a:ext uri="{FF2B5EF4-FFF2-40B4-BE49-F238E27FC236}">
                  <a16:creationId xmlns:a16="http://schemas.microsoft.com/office/drawing/2014/main" id="{4B220710-5FE6-6CEE-3B50-5C5830421D6D}"/>
                </a:ext>
              </a:extLst>
            </p:cNvPr>
            <p:cNvSpPr/>
            <p:nvPr/>
          </p:nvSpPr>
          <p:spPr>
            <a:xfrm>
              <a:off x="7392999" y="2351248"/>
              <a:ext cx="383396" cy="389299"/>
            </a:xfrm>
            <a:custGeom>
              <a:avLst/>
              <a:gdLst/>
              <a:ahLst/>
              <a:cxnLst/>
              <a:rect l="l" t="t" r="r" b="b"/>
              <a:pathLst>
                <a:path w="3767" h="3825" extrusionOk="0">
                  <a:moveTo>
                    <a:pt x="2566" y="63"/>
                  </a:moveTo>
                  <a:cubicBezTo>
                    <a:pt x="2244" y="1"/>
                    <a:pt x="1744" y="44"/>
                    <a:pt x="1422" y="63"/>
                  </a:cubicBezTo>
                  <a:cubicBezTo>
                    <a:pt x="1081" y="102"/>
                    <a:pt x="500" y="63"/>
                    <a:pt x="360" y="164"/>
                  </a:cubicBezTo>
                  <a:cubicBezTo>
                    <a:pt x="221" y="265"/>
                    <a:pt x="0" y="1764"/>
                    <a:pt x="1403" y="2364"/>
                  </a:cubicBezTo>
                  <a:cubicBezTo>
                    <a:pt x="1485" y="2965"/>
                    <a:pt x="1624" y="3604"/>
                    <a:pt x="1643" y="3647"/>
                  </a:cubicBezTo>
                  <a:cubicBezTo>
                    <a:pt x="1662" y="3666"/>
                    <a:pt x="2244" y="3825"/>
                    <a:pt x="2825" y="3508"/>
                  </a:cubicBezTo>
                  <a:cubicBezTo>
                    <a:pt x="3084" y="3046"/>
                    <a:pt x="3666" y="2643"/>
                    <a:pt x="3704" y="1663"/>
                  </a:cubicBezTo>
                  <a:cubicBezTo>
                    <a:pt x="3767" y="582"/>
                    <a:pt x="3084" y="164"/>
                    <a:pt x="2566" y="6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1967;p58">
              <a:extLst>
                <a:ext uri="{FF2B5EF4-FFF2-40B4-BE49-F238E27FC236}">
                  <a16:creationId xmlns:a16="http://schemas.microsoft.com/office/drawing/2014/main" id="{2AF9DFF5-A11C-1799-FF06-3D372D3E70C6}"/>
                </a:ext>
              </a:extLst>
            </p:cNvPr>
            <p:cNvSpPr/>
            <p:nvPr/>
          </p:nvSpPr>
          <p:spPr>
            <a:xfrm>
              <a:off x="7482972" y="2585950"/>
              <a:ext cx="274799" cy="213733"/>
            </a:xfrm>
            <a:custGeom>
              <a:avLst/>
              <a:gdLst/>
              <a:ahLst/>
              <a:cxnLst/>
              <a:rect l="l" t="t" r="r" b="b"/>
              <a:pathLst>
                <a:path w="2700" h="2100" extrusionOk="0">
                  <a:moveTo>
                    <a:pt x="601" y="697"/>
                  </a:moveTo>
                  <a:cubicBezTo>
                    <a:pt x="538" y="1379"/>
                    <a:pt x="0" y="1778"/>
                    <a:pt x="0" y="1778"/>
                  </a:cubicBezTo>
                  <a:cubicBezTo>
                    <a:pt x="0" y="1778"/>
                    <a:pt x="178" y="2100"/>
                    <a:pt x="961" y="2062"/>
                  </a:cubicBezTo>
                  <a:cubicBezTo>
                    <a:pt x="1720" y="2042"/>
                    <a:pt x="2378" y="1860"/>
                    <a:pt x="2541" y="1259"/>
                  </a:cubicBezTo>
                  <a:cubicBezTo>
                    <a:pt x="2662" y="798"/>
                    <a:pt x="2580" y="318"/>
                    <a:pt x="2700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1968;p58">
              <a:extLst>
                <a:ext uri="{FF2B5EF4-FFF2-40B4-BE49-F238E27FC236}">
                  <a16:creationId xmlns:a16="http://schemas.microsoft.com/office/drawing/2014/main" id="{E8666B84-B1F0-16C5-2329-E51AF4125CEE}"/>
                </a:ext>
              </a:extLst>
            </p:cNvPr>
            <p:cNvSpPr/>
            <p:nvPr/>
          </p:nvSpPr>
          <p:spPr>
            <a:xfrm>
              <a:off x="7517170" y="2557147"/>
              <a:ext cx="59235" cy="102286"/>
            </a:xfrm>
            <a:custGeom>
              <a:avLst/>
              <a:gdLst/>
              <a:ahLst/>
              <a:cxnLst/>
              <a:rect l="l" t="t" r="r" b="b"/>
              <a:pathLst>
                <a:path w="582" h="1005" extrusionOk="0">
                  <a:moveTo>
                    <a:pt x="44" y="423"/>
                  </a:moveTo>
                  <a:cubicBezTo>
                    <a:pt x="44" y="423"/>
                    <a:pt x="101" y="82"/>
                    <a:pt x="303" y="43"/>
                  </a:cubicBezTo>
                  <a:cubicBezTo>
                    <a:pt x="505" y="0"/>
                    <a:pt x="582" y="284"/>
                    <a:pt x="562" y="461"/>
                  </a:cubicBezTo>
                  <a:cubicBezTo>
                    <a:pt x="543" y="663"/>
                    <a:pt x="341" y="942"/>
                    <a:pt x="265" y="980"/>
                  </a:cubicBezTo>
                  <a:cubicBezTo>
                    <a:pt x="183" y="1004"/>
                    <a:pt x="0" y="802"/>
                    <a:pt x="44" y="423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1969;p58">
              <a:extLst>
                <a:ext uri="{FF2B5EF4-FFF2-40B4-BE49-F238E27FC236}">
                  <a16:creationId xmlns:a16="http://schemas.microsoft.com/office/drawing/2014/main" id="{1E0399DB-D027-A91A-A716-25F78BB4D584}"/>
                </a:ext>
              </a:extLst>
            </p:cNvPr>
            <p:cNvSpPr/>
            <p:nvPr/>
          </p:nvSpPr>
          <p:spPr>
            <a:xfrm>
              <a:off x="7499053" y="2546867"/>
              <a:ext cx="36742" cy="97910"/>
            </a:xfrm>
            <a:custGeom>
              <a:avLst/>
              <a:gdLst/>
              <a:ahLst/>
              <a:cxnLst/>
              <a:rect l="l" t="t" r="r" b="b"/>
              <a:pathLst>
                <a:path w="361" h="962" extrusionOk="0">
                  <a:moveTo>
                    <a:pt x="1" y="0"/>
                  </a:moveTo>
                  <a:cubicBezTo>
                    <a:pt x="1" y="0"/>
                    <a:pt x="159" y="601"/>
                    <a:pt x="1" y="961"/>
                  </a:cubicBezTo>
                  <a:cubicBezTo>
                    <a:pt x="1" y="961"/>
                    <a:pt x="361" y="702"/>
                    <a:pt x="323" y="164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4" name="Google Shape;655;p42">
            <a:extLst>
              <a:ext uri="{FF2B5EF4-FFF2-40B4-BE49-F238E27FC236}">
                <a16:creationId xmlns:a16="http://schemas.microsoft.com/office/drawing/2014/main" id="{4ABE23BB-A10E-29ED-ACFD-4257760FE4D5}"/>
              </a:ext>
            </a:extLst>
          </p:cNvPr>
          <p:cNvSpPr txBox="1">
            <a:spLocks/>
          </p:cNvSpPr>
          <p:nvPr/>
        </p:nvSpPr>
        <p:spPr>
          <a:xfrm>
            <a:off x="573874" y="1346448"/>
            <a:ext cx="5533021" cy="55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Use </a:t>
            </a:r>
            <a:r>
              <a:rPr lang="en-US" sz="1600" dirty="0" err="1"/>
              <a:t>streamlit</a:t>
            </a:r>
            <a:r>
              <a:rPr lang="en-US" sz="1600" dirty="0"/>
              <a:t> to create a web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create a file named main.py in the same working directory where we will write code for </a:t>
            </a:r>
            <a:r>
              <a:rPr lang="en-US" sz="1600" dirty="0" err="1"/>
              <a:t>streamlit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Import the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3856" name="Picture 3855">
            <a:extLst>
              <a:ext uri="{FF2B5EF4-FFF2-40B4-BE49-F238E27FC236}">
                <a16:creationId xmlns:a16="http://schemas.microsoft.com/office/drawing/2014/main" id="{2473FBEA-A86A-FF04-C7E8-8ED724C2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83" y="1899909"/>
            <a:ext cx="2295525" cy="247650"/>
          </a:xfrm>
          <a:prstGeom prst="rect">
            <a:avLst/>
          </a:prstGeom>
        </p:spPr>
      </p:pic>
      <p:pic>
        <p:nvPicPr>
          <p:cNvPr id="3860" name="Picture 3859">
            <a:extLst>
              <a:ext uri="{FF2B5EF4-FFF2-40B4-BE49-F238E27FC236}">
                <a16:creationId xmlns:a16="http://schemas.microsoft.com/office/drawing/2014/main" id="{FE30FC54-E47C-88A8-2ED7-72A2C4C2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48" y="3565899"/>
            <a:ext cx="4114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8"/>
          <p:cNvGrpSpPr/>
          <p:nvPr/>
        </p:nvGrpSpPr>
        <p:grpSpPr>
          <a:xfrm>
            <a:off x="1366692" y="2838605"/>
            <a:ext cx="2173968" cy="1586025"/>
            <a:chOff x="5042008" y="2054935"/>
            <a:chExt cx="1539965" cy="1123486"/>
          </a:xfrm>
        </p:grpSpPr>
        <p:sp>
          <p:nvSpPr>
            <p:cNvPr id="532" name="Google Shape;532;p38"/>
            <p:cNvSpPr/>
            <p:nvPr/>
          </p:nvSpPr>
          <p:spPr>
            <a:xfrm>
              <a:off x="5042008" y="2054935"/>
              <a:ext cx="471040" cy="105892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249942" y="2202729"/>
              <a:ext cx="1185831" cy="975692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5189193" y="2109510"/>
              <a:ext cx="471116" cy="105900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143175" y="2116066"/>
              <a:ext cx="438799" cy="1055495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6271485" y="3255059"/>
            <a:ext cx="1938154" cy="1533519"/>
            <a:chOff x="914506" y="2327020"/>
            <a:chExt cx="1938154" cy="1533519"/>
          </a:xfrm>
        </p:grpSpPr>
        <p:sp>
          <p:nvSpPr>
            <p:cNvPr id="562" name="Google Shape;562;p38"/>
            <p:cNvSpPr/>
            <p:nvPr/>
          </p:nvSpPr>
          <p:spPr>
            <a:xfrm>
              <a:off x="2170440" y="2342837"/>
              <a:ext cx="665076" cy="1368457"/>
            </a:xfrm>
            <a:custGeom>
              <a:avLst/>
              <a:gdLst/>
              <a:ahLst/>
              <a:cxnLst/>
              <a:rect l="l" t="t" r="r" b="b"/>
              <a:pathLst>
                <a:path w="6181" h="12718" extrusionOk="0">
                  <a:moveTo>
                    <a:pt x="6180" y="0"/>
                  </a:moveTo>
                  <a:cubicBezTo>
                    <a:pt x="6155" y="1161"/>
                    <a:pt x="5398" y="2336"/>
                    <a:pt x="3865" y="3219"/>
                  </a:cubicBezTo>
                  <a:cubicBezTo>
                    <a:pt x="2775" y="3849"/>
                    <a:pt x="1428" y="4268"/>
                    <a:pt x="1" y="4440"/>
                  </a:cubicBezTo>
                  <a:lnTo>
                    <a:pt x="1" y="12718"/>
                  </a:lnTo>
                  <a:cubicBezTo>
                    <a:pt x="1408" y="12531"/>
                    <a:pt x="2750" y="12132"/>
                    <a:pt x="3845" y="11477"/>
                  </a:cubicBezTo>
                  <a:cubicBezTo>
                    <a:pt x="5378" y="10594"/>
                    <a:pt x="6135" y="9439"/>
                    <a:pt x="6135" y="8263"/>
                  </a:cubicBezTo>
                  <a:lnTo>
                    <a:pt x="6180" y="0"/>
                  </a:lnTo>
                  <a:close/>
                </a:path>
              </a:pathLst>
            </a:custGeom>
            <a:solidFill>
              <a:srgbClr val="8F79F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350491" y="2811047"/>
              <a:ext cx="502169" cy="1031454"/>
            </a:xfrm>
            <a:custGeom>
              <a:avLst/>
              <a:gdLst/>
              <a:ahLst/>
              <a:cxnLst/>
              <a:rect l="l" t="t" r="r" b="b"/>
              <a:pathLst>
                <a:path w="4667" h="9586" extrusionOk="0">
                  <a:moveTo>
                    <a:pt x="4667" y="1"/>
                  </a:moveTo>
                  <a:lnTo>
                    <a:pt x="4667" y="13"/>
                  </a:lnTo>
                  <a:lnTo>
                    <a:pt x="4667" y="13"/>
                  </a:lnTo>
                  <a:cubicBezTo>
                    <a:pt x="4667" y="9"/>
                    <a:pt x="4667" y="5"/>
                    <a:pt x="4667" y="1"/>
                  </a:cubicBezTo>
                  <a:close/>
                  <a:moveTo>
                    <a:pt x="4667" y="13"/>
                  </a:moveTo>
                  <a:cubicBezTo>
                    <a:pt x="4661" y="866"/>
                    <a:pt x="4071" y="1744"/>
                    <a:pt x="2941" y="2417"/>
                  </a:cubicBezTo>
                  <a:cubicBezTo>
                    <a:pt x="2104" y="2901"/>
                    <a:pt x="1075" y="3214"/>
                    <a:pt x="0" y="3340"/>
                  </a:cubicBezTo>
                  <a:lnTo>
                    <a:pt x="0" y="9585"/>
                  </a:lnTo>
                  <a:cubicBezTo>
                    <a:pt x="1075" y="9459"/>
                    <a:pt x="2084" y="9141"/>
                    <a:pt x="2921" y="8657"/>
                  </a:cubicBezTo>
                  <a:cubicBezTo>
                    <a:pt x="4076" y="7986"/>
                    <a:pt x="4646" y="7123"/>
                    <a:pt x="4646" y="6241"/>
                  </a:cubicBezTo>
                  <a:lnTo>
                    <a:pt x="4667" y="13"/>
                  </a:lnTo>
                  <a:close/>
                </a:path>
              </a:pathLst>
            </a:custGeom>
            <a:solidFill>
              <a:srgbClr val="FF248A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266798" y="2327020"/>
              <a:ext cx="769232" cy="1384274"/>
            </a:xfrm>
            <a:custGeom>
              <a:avLst/>
              <a:gdLst/>
              <a:ahLst/>
              <a:cxnLst/>
              <a:rect l="l" t="t" r="r" b="b"/>
              <a:pathLst>
                <a:path w="7149" h="12865" extrusionOk="0">
                  <a:moveTo>
                    <a:pt x="41" y="1"/>
                  </a:moveTo>
                  <a:lnTo>
                    <a:pt x="20" y="8279"/>
                  </a:lnTo>
                  <a:cubicBezTo>
                    <a:pt x="0" y="9459"/>
                    <a:pt x="777" y="10635"/>
                    <a:pt x="2356" y="11538"/>
                  </a:cubicBezTo>
                  <a:cubicBezTo>
                    <a:pt x="3678" y="12314"/>
                    <a:pt x="5383" y="12758"/>
                    <a:pt x="7148" y="12864"/>
                  </a:cubicBezTo>
                  <a:lnTo>
                    <a:pt x="7148" y="4581"/>
                  </a:lnTo>
                  <a:cubicBezTo>
                    <a:pt x="5403" y="4475"/>
                    <a:pt x="3698" y="4036"/>
                    <a:pt x="2376" y="3280"/>
                  </a:cubicBezTo>
                  <a:cubicBezTo>
                    <a:pt x="822" y="2372"/>
                    <a:pt x="41" y="1176"/>
                    <a:pt x="41" y="1"/>
                  </a:cubicBezTo>
                  <a:close/>
                </a:path>
              </a:pathLst>
            </a:custGeom>
            <a:solidFill>
              <a:srgbClr val="1501A9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914506" y="2476373"/>
              <a:ext cx="766542" cy="1384166"/>
            </a:xfrm>
            <a:custGeom>
              <a:avLst/>
              <a:gdLst/>
              <a:ahLst/>
              <a:cxnLst/>
              <a:rect l="l" t="t" r="r" b="b"/>
              <a:pathLst>
                <a:path w="7124" h="12864" extrusionOk="0">
                  <a:moveTo>
                    <a:pt x="21" y="0"/>
                  </a:moveTo>
                  <a:lnTo>
                    <a:pt x="1" y="8278"/>
                  </a:lnTo>
                  <a:cubicBezTo>
                    <a:pt x="1" y="9459"/>
                    <a:pt x="778" y="10634"/>
                    <a:pt x="2331" y="11537"/>
                  </a:cubicBezTo>
                  <a:cubicBezTo>
                    <a:pt x="3678" y="12314"/>
                    <a:pt x="5378" y="12758"/>
                    <a:pt x="7124" y="12864"/>
                  </a:cubicBezTo>
                  <a:lnTo>
                    <a:pt x="7124" y="4581"/>
                  </a:lnTo>
                  <a:cubicBezTo>
                    <a:pt x="5378" y="4475"/>
                    <a:pt x="3698" y="4036"/>
                    <a:pt x="2352" y="3279"/>
                  </a:cubicBezTo>
                  <a:cubicBezTo>
                    <a:pt x="798" y="2371"/>
                    <a:pt x="21" y="1196"/>
                    <a:pt x="21" y="0"/>
                  </a:cubicBezTo>
                  <a:close/>
                </a:path>
              </a:pathLst>
            </a:custGeom>
            <a:solidFill>
              <a:srgbClr val="8F79F9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55;p42">
            <a:extLst>
              <a:ext uri="{FF2B5EF4-FFF2-40B4-BE49-F238E27FC236}">
                <a16:creationId xmlns:a16="http://schemas.microsoft.com/office/drawing/2014/main" id="{27C977E1-538C-F222-01FF-84BDBEF1A0D5}"/>
              </a:ext>
            </a:extLst>
          </p:cNvPr>
          <p:cNvSpPr txBox="1">
            <a:spLocks/>
          </p:cNvSpPr>
          <p:nvPr/>
        </p:nvSpPr>
        <p:spPr>
          <a:xfrm>
            <a:off x="322879" y="95013"/>
            <a:ext cx="5533021" cy="55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the app file using the below command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BE079-38EC-FCC3-315B-5A067729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91" y="600642"/>
            <a:ext cx="6061166" cy="1047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1D4594-0D8E-738A-5306-5A435E146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386" y="1713974"/>
            <a:ext cx="5255008" cy="29253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030;p62">
            <a:extLst>
              <a:ext uri="{FF2B5EF4-FFF2-40B4-BE49-F238E27FC236}">
                <a16:creationId xmlns:a16="http://schemas.microsoft.com/office/drawing/2014/main" id="{A412657B-DC6C-6826-B701-071D63499A2A}"/>
              </a:ext>
            </a:extLst>
          </p:cNvPr>
          <p:cNvGrpSpPr/>
          <p:nvPr/>
        </p:nvGrpSpPr>
        <p:grpSpPr>
          <a:xfrm>
            <a:off x="19595" y="3567312"/>
            <a:ext cx="8399416" cy="1830913"/>
            <a:chOff x="3245337" y="1439625"/>
            <a:chExt cx="2653336" cy="1830913"/>
          </a:xfrm>
        </p:grpSpPr>
        <p:sp>
          <p:nvSpPr>
            <p:cNvPr id="11" name="Google Shape;3031;p62">
              <a:extLst>
                <a:ext uri="{FF2B5EF4-FFF2-40B4-BE49-F238E27FC236}">
                  <a16:creationId xmlns:a16="http://schemas.microsoft.com/office/drawing/2014/main" id="{15A47D77-C913-A693-46BD-6C04C3751B1B}"/>
                </a:ext>
              </a:extLst>
            </p:cNvPr>
            <p:cNvSpPr/>
            <p:nvPr/>
          </p:nvSpPr>
          <p:spPr>
            <a:xfrm>
              <a:off x="3253070" y="1724912"/>
              <a:ext cx="2640807" cy="1545626"/>
            </a:xfrm>
            <a:custGeom>
              <a:avLst/>
              <a:gdLst/>
              <a:ahLst/>
              <a:cxnLst/>
              <a:rect l="l" t="t" r="r" b="b"/>
              <a:pathLst>
                <a:path w="44052" h="25783" extrusionOk="0">
                  <a:moveTo>
                    <a:pt x="22046" y="1"/>
                  </a:moveTo>
                  <a:cubicBezTo>
                    <a:pt x="21799" y="1"/>
                    <a:pt x="21551" y="62"/>
                    <a:pt x="21323" y="186"/>
                  </a:cubicBezTo>
                  <a:lnTo>
                    <a:pt x="1485" y="11659"/>
                  </a:lnTo>
                  <a:lnTo>
                    <a:pt x="1" y="11659"/>
                  </a:lnTo>
                  <a:lnTo>
                    <a:pt x="1" y="12976"/>
                  </a:lnTo>
                  <a:cubicBezTo>
                    <a:pt x="1" y="13223"/>
                    <a:pt x="169" y="13510"/>
                    <a:pt x="416" y="13679"/>
                  </a:cubicBezTo>
                  <a:lnTo>
                    <a:pt x="20868" y="25478"/>
                  </a:lnTo>
                  <a:cubicBezTo>
                    <a:pt x="21219" y="25681"/>
                    <a:pt x="21613" y="25783"/>
                    <a:pt x="22005" y="25783"/>
                  </a:cubicBezTo>
                  <a:cubicBezTo>
                    <a:pt x="22397" y="25783"/>
                    <a:pt x="22788" y="25681"/>
                    <a:pt x="23135" y="25478"/>
                  </a:cubicBezTo>
                  <a:lnTo>
                    <a:pt x="43676" y="13639"/>
                  </a:lnTo>
                  <a:cubicBezTo>
                    <a:pt x="43923" y="13471"/>
                    <a:pt x="44052" y="13184"/>
                    <a:pt x="44012" y="12896"/>
                  </a:cubicBezTo>
                  <a:lnTo>
                    <a:pt x="44012" y="11659"/>
                  </a:lnTo>
                  <a:lnTo>
                    <a:pt x="42527" y="11659"/>
                  </a:lnTo>
                  <a:lnTo>
                    <a:pt x="42527" y="11738"/>
                  </a:lnTo>
                  <a:lnTo>
                    <a:pt x="22769" y="186"/>
                  </a:lnTo>
                  <a:cubicBezTo>
                    <a:pt x="22541" y="62"/>
                    <a:pt x="22293" y="1"/>
                    <a:pt x="2204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2;p62">
              <a:extLst>
                <a:ext uri="{FF2B5EF4-FFF2-40B4-BE49-F238E27FC236}">
                  <a16:creationId xmlns:a16="http://schemas.microsoft.com/office/drawing/2014/main" id="{C683BB10-DDC0-A486-7B48-2F85FCADED56}"/>
                </a:ext>
              </a:extLst>
            </p:cNvPr>
            <p:cNvSpPr/>
            <p:nvPr/>
          </p:nvSpPr>
          <p:spPr>
            <a:xfrm>
              <a:off x="3245337" y="1645962"/>
              <a:ext cx="2653336" cy="1545506"/>
            </a:xfrm>
            <a:custGeom>
              <a:avLst/>
              <a:gdLst/>
              <a:ahLst/>
              <a:cxnLst/>
              <a:rect l="l" t="t" r="r" b="b"/>
              <a:pathLst>
                <a:path w="44261" h="25781" extrusionOk="0">
                  <a:moveTo>
                    <a:pt x="22175" y="1"/>
                  </a:moveTo>
                  <a:cubicBezTo>
                    <a:pt x="21928" y="1"/>
                    <a:pt x="21680" y="63"/>
                    <a:pt x="21452" y="187"/>
                  </a:cubicBezTo>
                  <a:lnTo>
                    <a:pt x="545" y="12273"/>
                  </a:lnTo>
                  <a:cubicBezTo>
                    <a:pt x="1" y="12560"/>
                    <a:pt x="1" y="13342"/>
                    <a:pt x="545" y="13679"/>
                  </a:cubicBezTo>
                  <a:lnTo>
                    <a:pt x="12048" y="20311"/>
                  </a:lnTo>
                  <a:lnTo>
                    <a:pt x="20997" y="25469"/>
                  </a:lnTo>
                  <a:cubicBezTo>
                    <a:pt x="21348" y="25677"/>
                    <a:pt x="21742" y="25781"/>
                    <a:pt x="22134" y="25781"/>
                  </a:cubicBezTo>
                  <a:cubicBezTo>
                    <a:pt x="22526" y="25781"/>
                    <a:pt x="22917" y="25677"/>
                    <a:pt x="23264" y="25469"/>
                  </a:cubicBezTo>
                  <a:lnTo>
                    <a:pt x="43805" y="13629"/>
                  </a:lnTo>
                  <a:cubicBezTo>
                    <a:pt x="44260" y="13342"/>
                    <a:pt x="44260" y="12640"/>
                    <a:pt x="43805" y="12352"/>
                  </a:cubicBezTo>
                  <a:lnTo>
                    <a:pt x="22898" y="187"/>
                  </a:lnTo>
                  <a:cubicBezTo>
                    <a:pt x="22670" y="63"/>
                    <a:pt x="22422" y="1"/>
                    <a:pt x="22175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33;p62">
              <a:extLst>
                <a:ext uri="{FF2B5EF4-FFF2-40B4-BE49-F238E27FC236}">
                  <a16:creationId xmlns:a16="http://schemas.microsoft.com/office/drawing/2014/main" id="{34F7C9FB-6C9E-12A1-B87C-19C174928678}"/>
                </a:ext>
              </a:extLst>
            </p:cNvPr>
            <p:cNvSpPr/>
            <p:nvPr/>
          </p:nvSpPr>
          <p:spPr>
            <a:xfrm>
              <a:off x="3793077" y="2000248"/>
              <a:ext cx="1562532" cy="914259"/>
            </a:xfrm>
            <a:custGeom>
              <a:avLst/>
              <a:gdLst/>
              <a:ahLst/>
              <a:cxnLst/>
              <a:rect l="l" t="t" r="r" b="b"/>
              <a:pathLst>
                <a:path w="26065" h="15251" extrusionOk="0">
                  <a:moveTo>
                    <a:pt x="13039" y="1"/>
                  </a:moveTo>
                  <a:cubicBezTo>
                    <a:pt x="12889" y="1"/>
                    <a:pt x="12745" y="33"/>
                    <a:pt x="12622" y="97"/>
                  </a:cubicBezTo>
                  <a:lnTo>
                    <a:pt x="0" y="2859"/>
                  </a:lnTo>
                  <a:lnTo>
                    <a:pt x="0" y="7680"/>
                  </a:lnTo>
                  <a:cubicBezTo>
                    <a:pt x="0" y="7848"/>
                    <a:pt x="79" y="8016"/>
                    <a:pt x="248" y="8096"/>
                  </a:cubicBezTo>
                  <a:lnTo>
                    <a:pt x="12335" y="15065"/>
                  </a:lnTo>
                  <a:cubicBezTo>
                    <a:pt x="12543" y="15188"/>
                    <a:pt x="12780" y="15250"/>
                    <a:pt x="13016" y="15250"/>
                  </a:cubicBezTo>
                  <a:cubicBezTo>
                    <a:pt x="13253" y="15250"/>
                    <a:pt x="13488" y="15188"/>
                    <a:pt x="13691" y="15065"/>
                  </a:cubicBezTo>
                  <a:lnTo>
                    <a:pt x="25817" y="8056"/>
                  </a:lnTo>
                  <a:cubicBezTo>
                    <a:pt x="25986" y="7967"/>
                    <a:pt x="26065" y="7809"/>
                    <a:pt x="26025" y="7640"/>
                  </a:cubicBezTo>
                  <a:lnTo>
                    <a:pt x="26025" y="2938"/>
                  </a:lnTo>
                  <a:lnTo>
                    <a:pt x="13493" y="97"/>
                  </a:lnTo>
                  <a:cubicBezTo>
                    <a:pt x="13344" y="33"/>
                    <a:pt x="13188" y="1"/>
                    <a:pt x="130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4;p62">
              <a:extLst>
                <a:ext uri="{FF2B5EF4-FFF2-40B4-BE49-F238E27FC236}">
                  <a16:creationId xmlns:a16="http://schemas.microsoft.com/office/drawing/2014/main" id="{3584BC9B-42F2-E32E-AD55-729755A9C3D0}"/>
                </a:ext>
              </a:extLst>
            </p:cNvPr>
            <p:cNvSpPr/>
            <p:nvPr/>
          </p:nvSpPr>
          <p:spPr>
            <a:xfrm>
              <a:off x="3788341" y="1713462"/>
              <a:ext cx="1570265" cy="914379"/>
            </a:xfrm>
            <a:custGeom>
              <a:avLst/>
              <a:gdLst/>
              <a:ahLst/>
              <a:cxnLst/>
              <a:rect l="l" t="t" r="r" b="b"/>
              <a:pathLst>
                <a:path w="26194" h="15253" extrusionOk="0">
                  <a:moveTo>
                    <a:pt x="13118" y="1"/>
                  </a:moveTo>
                  <a:cubicBezTo>
                    <a:pt x="12968" y="1"/>
                    <a:pt x="12824" y="31"/>
                    <a:pt x="12701" y="90"/>
                  </a:cubicBezTo>
                  <a:lnTo>
                    <a:pt x="327" y="7267"/>
                  </a:lnTo>
                  <a:cubicBezTo>
                    <a:pt x="0" y="7435"/>
                    <a:pt x="0" y="7890"/>
                    <a:pt x="327" y="8098"/>
                  </a:cubicBezTo>
                  <a:lnTo>
                    <a:pt x="12414" y="15067"/>
                  </a:lnTo>
                  <a:cubicBezTo>
                    <a:pt x="12622" y="15191"/>
                    <a:pt x="12859" y="15253"/>
                    <a:pt x="13095" y="15253"/>
                  </a:cubicBezTo>
                  <a:cubicBezTo>
                    <a:pt x="13332" y="15253"/>
                    <a:pt x="13567" y="15191"/>
                    <a:pt x="13770" y="15067"/>
                  </a:cubicBezTo>
                  <a:lnTo>
                    <a:pt x="25896" y="8049"/>
                  </a:lnTo>
                  <a:cubicBezTo>
                    <a:pt x="26193" y="7890"/>
                    <a:pt x="26193" y="7475"/>
                    <a:pt x="25896" y="7306"/>
                  </a:cubicBezTo>
                  <a:lnTo>
                    <a:pt x="13572" y="90"/>
                  </a:lnTo>
                  <a:cubicBezTo>
                    <a:pt x="13423" y="31"/>
                    <a:pt x="13267" y="1"/>
                    <a:pt x="13118" y="1"/>
                  </a:cubicBezTo>
                  <a:close/>
                </a:path>
              </a:pathLst>
            </a:custGeom>
            <a:solidFill>
              <a:srgbClr val="CB0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35;p62">
              <a:extLst>
                <a:ext uri="{FF2B5EF4-FFF2-40B4-BE49-F238E27FC236}">
                  <a16:creationId xmlns:a16="http://schemas.microsoft.com/office/drawing/2014/main" id="{DFA53AEF-71DA-8851-99F4-CD60181CCE48}"/>
                </a:ext>
              </a:extLst>
            </p:cNvPr>
            <p:cNvSpPr/>
            <p:nvPr/>
          </p:nvSpPr>
          <p:spPr>
            <a:xfrm>
              <a:off x="3788341" y="1713462"/>
              <a:ext cx="1570265" cy="914379"/>
            </a:xfrm>
            <a:custGeom>
              <a:avLst/>
              <a:gdLst/>
              <a:ahLst/>
              <a:cxnLst/>
              <a:rect l="l" t="t" r="r" b="b"/>
              <a:pathLst>
                <a:path w="26194" h="15253" extrusionOk="0">
                  <a:moveTo>
                    <a:pt x="13118" y="1"/>
                  </a:moveTo>
                  <a:cubicBezTo>
                    <a:pt x="12968" y="1"/>
                    <a:pt x="12824" y="31"/>
                    <a:pt x="12701" y="90"/>
                  </a:cubicBezTo>
                  <a:lnTo>
                    <a:pt x="327" y="7267"/>
                  </a:lnTo>
                  <a:cubicBezTo>
                    <a:pt x="0" y="7435"/>
                    <a:pt x="0" y="7890"/>
                    <a:pt x="327" y="8098"/>
                  </a:cubicBezTo>
                  <a:lnTo>
                    <a:pt x="7137" y="12008"/>
                  </a:lnTo>
                  <a:lnTo>
                    <a:pt x="12414" y="15067"/>
                  </a:lnTo>
                  <a:cubicBezTo>
                    <a:pt x="12622" y="15191"/>
                    <a:pt x="12859" y="15253"/>
                    <a:pt x="13095" y="15253"/>
                  </a:cubicBezTo>
                  <a:cubicBezTo>
                    <a:pt x="13332" y="15253"/>
                    <a:pt x="13567" y="15191"/>
                    <a:pt x="13770" y="15067"/>
                  </a:cubicBezTo>
                  <a:lnTo>
                    <a:pt x="25896" y="8049"/>
                  </a:lnTo>
                  <a:cubicBezTo>
                    <a:pt x="26193" y="7890"/>
                    <a:pt x="26193" y="7475"/>
                    <a:pt x="25896" y="7306"/>
                  </a:cubicBezTo>
                  <a:lnTo>
                    <a:pt x="13572" y="90"/>
                  </a:lnTo>
                  <a:cubicBezTo>
                    <a:pt x="13423" y="31"/>
                    <a:pt x="13267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36;p62">
              <a:extLst>
                <a:ext uri="{FF2B5EF4-FFF2-40B4-BE49-F238E27FC236}">
                  <a16:creationId xmlns:a16="http://schemas.microsoft.com/office/drawing/2014/main" id="{5A001EB1-8B96-BE21-8362-448A098D4023}"/>
                </a:ext>
              </a:extLst>
            </p:cNvPr>
            <p:cNvSpPr/>
            <p:nvPr/>
          </p:nvSpPr>
          <p:spPr>
            <a:xfrm>
              <a:off x="3946183" y="1810636"/>
              <a:ext cx="1253982" cy="725844"/>
            </a:xfrm>
            <a:custGeom>
              <a:avLst/>
              <a:gdLst/>
              <a:ahLst/>
              <a:cxnLst/>
              <a:rect l="l" t="t" r="r" b="b"/>
              <a:pathLst>
                <a:path w="20918" h="12108" extrusionOk="0">
                  <a:moveTo>
                    <a:pt x="10455" y="1"/>
                  </a:moveTo>
                  <a:cubicBezTo>
                    <a:pt x="10207" y="1"/>
                    <a:pt x="9960" y="63"/>
                    <a:pt x="9741" y="201"/>
                  </a:cubicBezTo>
                  <a:lnTo>
                    <a:pt x="297" y="5685"/>
                  </a:lnTo>
                  <a:cubicBezTo>
                    <a:pt x="0" y="5854"/>
                    <a:pt x="0" y="6269"/>
                    <a:pt x="297" y="6428"/>
                  </a:cubicBezTo>
                  <a:cubicBezTo>
                    <a:pt x="297" y="6428"/>
                    <a:pt x="7474" y="10556"/>
                    <a:pt x="9781" y="11922"/>
                  </a:cubicBezTo>
                  <a:cubicBezTo>
                    <a:pt x="9989" y="12046"/>
                    <a:pt x="10226" y="12107"/>
                    <a:pt x="10469" y="12107"/>
                  </a:cubicBezTo>
                  <a:cubicBezTo>
                    <a:pt x="10711" y="12107"/>
                    <a:pt x="10959" y="12046"/>
                    <a:pt x="11186" y="11922"/>
                  </a:cubicBezTo>
                  <a:lnTo>
                    <a:pt x="20630" y="6428"/>
                  </a:lnTo>
                  <a:cubicBezTo>
                    <a:pt x="20917" y="6269"/>
                    <a:pt x="20917" y="5854"/>
                    <a:pt x="20630" y="5685"/>
                  </a:cubicBezTo>
                  <a:lnTo>
                    <a:pt x="11226" y="201"/>
                  </a:lnTo>
                  <a:cubicBezTo>
                    <a:pt x="10990" y="73"/>
                    <a:pt x="10722" y="1"/>
                    <a:pt x="10455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37;p62">
              <a:extLst>
                <a:ext uri="{FF2B5EF4-FFF2-40B4-BE49-F238E27FC236}">
                  <a16:creationId xmlns:a16="http://schemas.microsoft.com/office/drawing/2014/main" id="{8314391A-46E7-1C41-9D0D-D6FA71E62A9B}"/>
                </a:ext>
              </a:extLst>
            </p:cNvPr>
            <p:cNvSpPr/>
            <p:nvPr/>
          </p:nvSpPr>
          <p:spPr>
            <a:xfrm>
              <a:off x="3946183" y="1810636"/>
              <a:ext cx="1253982" cy="375871"/>
            </a:xfrm>
            <a:custGeom>
              <a:avLst/>
              <a:gdLst/>
              <a:ahLst/>
              <a:cxnLst/>
              <a:rect l="l" t="t" r="r" b="b"/>
              <a:pathLst>
                <a:path w="20918" h="6270" extrusionOk="0">
                  <a:moveTo>
                    <a:pt x="10455" y="1"/>
                  </a:moveTo>
                  <a:cubicBezTo>
                    <a:pt x="10207" y="1"/>
                    <a:pt x="9960" y="63"/>
                    <a:pt x="9741" y="201"/>
                  </a:cubicBezTo>
                  <a:lnTo>
                    <a:pt x="297" y="5685"/>
                  </a:lnTo>
                  <a:cubicBezTo>
                    <a:pt x="50" y="5814"/>
                    <a:pt x="0" y="6062"/>
                    <a:pt x="129" y="6269"/>
                  </a:cubicBezTo>
                  <a:cubicBezTo>
                    <a:pt x="169" y="6180"/>
                    <a:pt x="208" y="6141"/>
                    <a:pt x="297" y="6101"/>
                  </a:cubicBezTo>
                  <a:lnTo>
                    <a:pt x="9741" y="617"/>
                  </a:lnTo>
                  <a:cubicBezTo>
                    <a:pt x="9969" y="474"/>
                    <a:pt x="10226" y="402"/>
                    <a:pt x="10483" y="402"/>
                  </a:cubicBezTo>
                  <a:cubicBezTo>
                    <a:pt x="10741" y="402"/>
                    <a:pt x="10998" y="474"/>
                    <a:pt x="11226" y="617"/>
                  </a:cubicBezTo>
                  <a:lnTo>
                    <a:pt x="20630" y="6101"/>
                  </a:lnTo>
                  <a:cubicBezTo>
                    <a:pt x="20709" y="6141"/>
                    <a:pt x="20749" y="6230"/>
                    <a:pt x="20789" y="6269"/>
                  </a:cubicBezTo>
                  <a:cubicBezTo>
                    <a:pt x="20917" y="6062"/>
                    <a:pt x="20838" y="5814"/>
                    <a:pt x="20630" y="5685"/>
                  </a:cubicBezTo>
                  <a:lnTo>
                    <a:pt x="11226" y="201"/>
                  </a:lnTo>
                  <a:cubicBezTo>
                    <a:pt x="10990" y="73"/>
                    <a:pt x="10722" y="1"/>
                    <a:pt x="10455" y="1"/>
                  </a:cubicBezTo>
                  <a:close/>
                </a:path>
              </a:pathLst>
            </a:custGeom>
            <a:solidFill>
              <a:srgbClr val="20A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38;p62">
              <a:extLst>
                <a:ext uri="{FF2B5EF4-FFF2-40B4-BE49-F238E27FC236}">
                  <a16:creationId xmlns:a16="http://schemas.microsoft.com/office/drawing/2014/main" id="{B89E4493-D7A6-8F91-E993-BDB12BC02668}"/>
                </a:ext>
              </a:extLst>
            </p:cNvPr>
            <p:cNvSpPr/>
            <p:nvPr/>
          </p:nvSpPr>
          <p:spPr>
            <a:xfrm>
              <a:off x="3816816" y="1439625"/>
              <a:ext cx="1414221" cy="930985"/>
            </a:xfrm>
            <a:custGeom>
              <a:avLst/>
              <a:gdLst/>
              <a:ahLst/>
              <a:cxnLst/>
              <a:rect l="l" t="t" r="r" b="b"/>
              <a:pathLst>
                <a:path w="23591" h="15530" extrusionOk="0">
                  <a:moveTo>
                    <a:pt x="120" y="1"/>
                  </a:moveTo>
                  <a:cubicBezTo>
                    <a:pt x="1" y="80"/>
                    <a:pt x="1733" y="9316"/>
                    <a:pt x="1733" y="9445"/>
                  </a:cubicBezTo>
                  <a:cubicBezTo>
                    <a:pt x="1694" y="9603"/>
                    <a:pt x="1773" y="9771"/>
                    <a:pt x="1941" y="9850"/>
                  </a:cubicBezTo>
                  <a:cubicBezTo>
                    <a:pt x="1941" y="9850"/>
                    <a:pt x="9118" y="14018"/>
                    <a:pt x="11424" y="15344"/>
                  </a:cubicBezTo>
                  <a:cubicBezTo>
                    <a:pt x="11632" y="15468"/>
                    <a:pt x="11870" y="15530"/>
                    <a:pt x="12112" y="15530"/>
                  </a:cubicBezTo>
                  <a:cubicBezTo>
                    <a:pt x="12355" y="15530"/>
                    <a:pt x="12602" y="15468"/>
                    <a:pt x="12830" y="15344"/>
                  </a:cubicBezTo>
                  <a:lnTo>
                    <a:pt x="22274" y="9900"/>
                  </a:lnTo>
                  <a:cubicBezTo>
                    <a:pt x="22442" y="9811"/>
                    <a:pt x="22521" y="9652"/>
                    <a:pt x="22521" y="9484"/>
                  </a:cubicBezTo>
                  <a:cubicBezTo>
                    <a:pt x="22521" y="9355"/>
                    <a:pt x="23591" y="80"/>
                    <a:pt x="23591" y="80"/>
                  </a:cubicBezTo>
                  <a:lnTo>
                    <a:pt x="1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A35A836-CF60-D0CA-6D43-E4CDB8FE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34" y="682983"/>
            <a:ext cx="4692947" cy="4270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3C9A78-3BEA-4E6F-673D-2B89EF9E0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7"/>
          <a:stretch/>
        </p:blipFill>
        <p:spPr>
          <a:xfrm>
            <a:off x="740171" y="682984"/>
            <a:ext cx="2614000" cy="42667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3BFF8-A8D1-1807-69FD-068E955E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568" y="-77521"/>
            <a:ext cx="3938357" cy="930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4ECEB1-8CEA-5890-479D-9EB90EE47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342" y="695705"/>
            <a:ext cx="817481" cy="3732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8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2" name="Google Shape;655;p42">
            <a:extLst>
              <a:ext uri="{FF2B5EF4-FFF2-40B4-BE49-F238E27FC236}">
                <a16:creationId xmlns:a16="http://schemas.microsoft.com/office/drawing/2014/main" id="{B37C39E3-B4C7-AC8C-F190-D753D6A0AD4D}"/>
              </a:ext>
            </a:extLst>
          </p:cNvPr>
          <p:cNvSpPr txBox="1">
            <a:spLocks/>
          </p:cNvSpPr>
          <p:nvPr/>
        </p:nvSpPr>
        <p:spPr>
          <a:xfrm>
            <a:off x="619560" y="1603191"/>
            <a:ext cx="7805983" cy="55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Save Demonstrate proficiency with statistical analysis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Develop the ability to build and assess data-based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Investigate data and designs by loading, extracting, transforming, and analyzing data from various sources.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Implement histograms, classifiers, decision trees, sampling, linear regression, and projectiles in a scripting language.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58;p61">
            <a:extLst>
              <a:ext uri="{FF2B5EF4-FFF2-40B4-BE49-F238E27FC236}">
                <a16:creationId xmlns:a16="http://schemas.microsoft.com/office/drawing/2014/main" id="{7EEDF9D4-BB3E-FDB8-D1C2-778563B18B30}"/>
              </a:ext>
            </a:extLst>
          </p:cNvPr>
          <p:cNvSpPr txBox="1">
            <a:spLocks/>
          </p:cNvSpPr>
          <p:nvPr/>
        </p:nvSpPr>
        <p:spPr>
          <a:xfrm>
            <a:off x="4232477" y="2344561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Do you have any questions?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abhikritimoti@outlook.com</a:t>
            </a:r>
          </a:p>
          <a:p>
            <a:pPr algn="r">
              <a:buClr>
                <a:schemeClr val="dk1"/>
              </a:buClr>
              <a:buSzPts val="1100"/>
            </a:pPr>
            <a:endParaRPr lang="en-US" dirty="0"/>
          </a:p>
        </p:txBody>
      </p:sp>
      <p:grpSp>
        <p:nvGrpSpPr>
          <p:cNvPr id="4" name="Google Shape;2660;p61">
            <a:extLst>
              <a:ext uri="{FF2B5EF4-FFF2-40B4-BE49-F238E27FC236}">
                <a16:creationId xmlns:a16="http://schemas.microsoft.com/office/drawing/2014/main" id="{44FBFEFA-0FB8-A675-05F2-25FBED4D8A9E}"/>
              </a:ext>
            </a:extLst>
          </p:cNvPr>
          <p:cNvGrpSpPr/>
          <p:nvPr/>
        </p:nvGrpSpPr>
        <p:grpSpPr>
          <a:xfrm>
            <a:off x="6977638" y="3022494"/>
            <a:ext cx="1027628" cy="274781"/>
            <a:chOff x="5999865" y="3387914"/>
            <a:chExt cx="1027628" cy="274781"/>
          </a:xfrm>
        </p:grpSpPr>
        <p:grpSp>
          <p:nvGrpSpPr>
            <p:cNvPr id="5" name="Google Shape;2661;p61">
              <a:extLst>
                <a:ext uri="{FF2B5EF4-FFF2-40B4-BE49-F238E27FC236}">
                  <a16:creationId xmlns:a16="http://schemas.microsoft.com/office/drawing/2014/main" id="{F7A40DF5-6E24-CD52-3777-9F5E1A30AFA4}"/>
                </a:ext>
              </a:extLst>
            </p:cNvPr>
            <p:cNvGrpSpPr/>
            <p:nvPr/>
          </p:nvGrpSpPr>
          <p:grpSpPr>
            <a:xfrm>
              <a:off x="6752713" y="3387914"/>
              <a:ext cx="274780" cy="274780"/>
              <a:chOff x="4200515" y="1723250"/>
              <a:chExt cx="397887" cy="397887"/>
            </a:xfrm>
          </p:grpSpPr>
          <p:sp>
            <p:nvSpPr>
              <p:cNvPr id="13" name="Google Shape;2662;p61">
                <a:extLst>
                  <a:ext uri="{FF2B5EF4-FFF2-40B4-BE49-F238E27FC236}">
                    <a16:creationId xmlns:a16="http://schemas.microsoft.com/office/drawing/2014/main" id="{3506B272-EF34-331F-9C89-E3203DD5C9D8}"/>
                  </a:ext>
                </a:extLst>
              </p:cNvPr>
              <p:cNvSpPr/>
              <p:nvPr/>
            </p:nvSpPr>
            <p:spPr>
              <a:xfrm>
                <a:off x="4282887" y="1793977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4" name="Google Shape;2663;p61">
                <a:extLst>
                  <a:ext uri="{FF2B5EF4-FFF2-40B4-BE49-F238E27FC236}">
                    <a16:creationId xmlns:a16="http://schemas.microsoft.com/office/drawing/2014/main" id="{88184FBB-BCD2-37B5-87C2-4CEF6ED6F122}"/>
                  </a:ext>
                </a:extLst>
              </p:cNvPr>
              <p:cNvSpPr/>
              <p:nvPr/>
            </p:nvSpPr>
            <p:spPr>
              <a:xfrm>
                <a:off x="4200515" y="1723250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" name="Google Shape;2664;p61">
                <a:extLst>
                  <a:ext uri="{FF2B5EF4-FFF2-40B4-BE49-F238E27FC236}">
                    <a16:creationId xmlns:a16="http://schemas.microsoft.com/office/drawing/2014/main" id="{1E22CFF2-6688-D523-ECC3-DE91D3A852DA}"/>
                  </a:ext>
                </a:extLst>
              </p:cNvPr>
              <p:cNvSpPr/>
              <p:nvPr/>
            </p:nvSpPr>
            <p:spPr>
              <a:xfrm>
                <a:off x="4376131" y="1886846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6" name="Google Shape;2665;p61">
                <a:extLst>
                  <a:ext uri="{FF2B5EF4-FFF2-40B4-BE49-F238E27FC236}">
                    <a16:creationId xmlns:a16="http://schemas.microsoft.com/office/drawing/2014/main" id="{C7CA91F0-2BD3-13AF-D781-A444CDB74AB4}"/>
                  </a:ext>
                </a:extLst>
              </p:cNvPr>
              <p:cNvSpPr/>
              <p:nvPr/>
            </p:nvSpPr>
            <p:spPr>
              <a:xfrm>
                <a:off x="4282887" y="1887200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" name="Google Shape;2666;p61">
              <a:extLst>
                <a:ext uri="{FF2B5EF4-FFF2-40B4-BE49-F238E27FC236}">
                  <a16:creationId xmlns:a16="http://schemas.microsoft.com/office/drawing/2014/main" id="{C7665F9C-DFC7-0D28-12D1-18A47AA2A2FD}"/>
                </a:ext>
              </a:extLst>
            </p:cNvPr>
            <p:cNvGrpSpPr/>
            <p:nvPr/>
          </p:nvGrpSpPr>
          <p:grpSpPr>
            <a:xfrm>
              <a:off x="5999865" y="3387914"/>
              <a:ext cx="274795" cy="274780"/>
              <a:chOff x="3087486" y="1721375"/>
              <a:chExt cx="397907" cy="397887"/>
            </a:xfrm>
          </p:grpSpPr>
          <p:sp>
            <p:nvSpPr>
              <p:cNvPr id="11" name="Google Shape;2667;p61">
                <a:extLst>
                  <a:ext uri="{FF2B5EF4-FFF2-40B4-BE49-F238E27FC236}">
                    <a16:creationId xmlns:a16="http://schemas.microsoft.com/office/drawing/2014/main" id="{6D5F2555-6E1A-71B8-2824-63A9A42F22BC}"/>
                  </a:ext>
                </a:extLst>
              </p:cNvPr>
              <p:cNvSpPr/>
              <p:nvPr/>
            </p:nvSpPr>
            <p:spPr>
              <a:xfrm>
                <a:off x="3275560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2" name="Google Shape;2668;p61">
                <a:extLst>
                  <a:ext uri="{FF2B5EF4-FFF2-40B4-BE49-F238E27FC236}">
                    <a16:creationId xmlns:a16="http://schemas.microsoft.com/office/drawing/2014/main" id="{94445706-6B3B-0E74-D8B1-224C8EA286BB}"/>
                  </a:ext>
                </a:extLst>
              </p:cNvPr>
              <p:cNvSpPr/>
              <p:nvPr/>
            </p:nvSpPr>
            <p:spPr>
              <a:xfrm>
                <a:off x="3087486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7" name="Google Shape;2669;p61">
              <a:extLst>
                <a:ext uri="{FF2B5EF4-FFF2-40B4-BE49-F238E27FC236}">
                  <a16:creationId xmlns:a16="http://schemas.microsoft.com/office/drawing/2014/main" id="{6D280E7E-0E3D-5F58-6779-670956B025B5}"/>
                </a:ext>
              </a:extLst>
            </p:cNvPr>
            <p:cNvGrpSpPr/>
            <p:nvPr/>
          </p:nvGrpSpPr>
          <p:grpSpPr>
            <a:xfrm>
              <a:off x="6376302" y="3387914"/>
              <a:ext cx="274766" cy="274780"/>
              <a:chOff x="3685209" y="1723250"/>
              <a:chExt cx="397866" cy="397887"/>
            </a:xfrm>
          </p:grpSpPr>
          <p:sp>
            <p:nvSpPr>
              <p:cNvPr id="8" name="Google Shape;2670;p61">
                <a:extLst>
                  <a:ext uri="{FF2B5EF4-FFF2-40B4-BE49-F238E27FC236}">
                    <a16:creationId xmlns:a16="http://schemas.microsoft.com/office/drawing/2014/main" id="{B6A4D825-D992-0341-D9D6-7633A35C73CE}"/>
                  </a:ext>
                </a:extLst>
              </p:cNvPr>
              <p:cNvSpPr/>
              <p:nvPr/>
            </p:nvSpPr>
            <p:spPr>
              <a:xfrm>
                <a:off x="3755914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" name="Google Shape;2671;p61">
                <a:extLst>
                  <a:ext uri="{FF2B5EF4-FFF2-40B4-BE49-F238E27FC236}">
                    <a16:creationId xmlns:a16="http://schemas.microsoft.com/office/drawing/2014/main" id="{5F8E85A6-7AB1-31CB-ABA9-5A367D37B4E2}"/>
                  </a:ext>
                </a:extLst>
              </p:cNvPr>
              <p:cNvSpPr/>
              <p:nvPr/>
            </p:nvSpPr>
            <p:spPr>
              <a:xfrm>
                <a:off x="3825827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" name="Google Shape;2672;p61">
                <a:extLst>
                  <a:ext uri="{FF2B5EF4-FFF2-40B4-BE49-F238E27FC236}">
                    <a16:creationId xmlns:a16="http://schemas.microsoft.com/office/drawing/2014/main" id="{1204F206-CE47-396E-DCE9-3E0D1A344F00}"/>
                  </a:ext>
                </a:extLst>
              </p:cNvPr>
              <p:cNvSpPr/>
              <p:nvPr/>
            </p:nvSpPr>
            <p:spPr>
              <a:xfrm>
                <a:off x="3685209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17" name="Google Shape;2673;p61">
            <a:extLst>
              <a:ext uri="{FF2B5EF4-FFF2-40B4-BE49-F238E27FC236}">
                <a16:creationId xmlns:a16="http://schemas.microsoft.com/office/drawing/2014/main" id="{091AA3A3-1292-9915-48C1-6D6F7160B57F}"/>
              </a:ext>
            </a:extLst>
          </p:cNvPr>
          <p:cNvSpPr txBox="1">
            <a:spLocks/>
          </p:cNvSpPr>
          <p:nvPr/>
        </p:nvSpPr>
        <p:spPr>
          <a:xfrm flipH="1">
            <a:off x="4248573" y="798993"/>
            <a:ext cx="38520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N" sz="7200" dirty="0"/>
              <a:t>Thanks!</a:t>
            </a:r>
          </a:p>
        </p:txBody>
      </p:sp>
      <p:grpSp>
        <p:nvGrpSpPr>
          <p:cNvPr id="123" name="Google Shape;183;p35">
            <a:extLst>
              <a:ext uri="{FF2B5EF4-FFF2-40B4-BE49-F238E27FC236}">
                <a16:creationId xmlns:a16="http://schemas.microsoft.com/office/drawing/2014/main" id="{4EAC47A1-09A6-0102-0A82-A25740645A6D}"/>
              </a:ext>
            </a:extLst>
          </p:cNvPr>
          <p:cNvGrpSpPr/>
          <p:nvPr/>
        </p:nvGrpSpPr>
        <p:grpSpPr>
          <a:xfrm>
            <a:off x="3684075" y="654716"/>
            <a:ext cx="1618869" cy="2490583"/>
            <a:chOff x="7052711" y="924888"/>
            <a:chExt cx="1618869" cy="2490583"/>
          </a:xfrm>
        </p:grpSpPr>
        <p:sp>
          <p:nvSpPr>
            <p:cNvPr id="124" name="Google Shape;184;p35">
              <a:extLst>
                <a:ext uri="{FF2B5EF4-FFF2-40B4-BE49-F238E27FC236}">
                  <a16:creationId xmlns:a16="http://schemas.microsoft.com/office/drawing/2014/main" id="{3B037D4B-EB60-35C6-A648-41DA55372A6C}"/>
                </a:ext>
              </a:extLst>
            </p:cNvPr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5;p35">
              <a:extLst>
                <a:ext uri="{FF2B5EF4-FFF2-40B4-BE49-F238E27FC236}">
                  <a16:creationId xmlns:a16="http://schemas.microsoft.com/office/drawing/2014/main" id="{686A3748-C132-2C40-2891-FBBA214AEB26}"/>
                </a:ext>
              </a:extLst>
            </p:cNvPr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6;p35">
              <a:extLst>
                <a:ext uri="{FF2B5EF4-FFF2-40B4-BE49-F238E27FC236}">
                  <a16:creationId xmlns:a16="http://schemas.microsoft.com/office/drawing/2014/main" id="{B7E6DDD1-37DF-8B60-7459-C43C2B0885A1}"/>
                </a:ext>
              </a:extLst>
            </p:cNvPr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7;p35">
              <a:extLst>
                <a:ext uri="{FF2B5EF4-FFF2-40B4-BE49-F238E27FC236}">
                  <a16:creationId xmlns:a16="http://schemas.microsoft.com/office/drawing/2014/main" id="{E5ECA0EF-019A-7741-3651-770330297A2D}"/>
                </a:ext>
              </a:extLst>
            </p:cNvPr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8;p35">
              <a:extLst>
                <a:ext uri="{FF2B5EF4-FFF2-40B4-BE49-F238E27FC236}">
                  <a16:creationId xmlns:a16="http://schemas.microsoft.com/office/drawing/2014/main" id="{8F2EB823-C71F-A061-78DB-DF48FCFCAD9F}"/>
                </a:ext>
              </a:extLst>
            </p:cNvPr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9;p35">
              <a:extLst>
                <a:ext uri="{FF2B5EF4-FFF2-40B4-BE49-F238E27FC236}">
                  <a16:creationId xmlns:a16="http://schemas.microsoft.com/office/drawing/2014/main" id="{C27CE9FF-DA85-BFA3-D7BF-2F5BE77C3FF6}"/>
                </a:ext>
              </a:extLst>
            </p:cNvPr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0;p35">
              <a:extLst>
                <a:ext uri="{FF2B5EF4-FFF2-40B4-BE49-F238E27FC236}">
                  <a16:creationId xmlns:a16="http://schemas.microsoft.com/office/drawing/2014/main" id="{E58D2CB9-0D2D-1E4C-C4F5-FA58235D6B69}"/>
                </a:ext>
              </a:extLst>
            </p:cNvPr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1;p35">
              <a:extLst>
                <a:ext uri="{FF2B5EF4-FFF2-40B4-BE49-F238E27FC236}">
                  <a16:creationId xmlns:a16="http://schemas.microsoft.com/office/drawing/2014/main" id="{9891764E-CD85-08C5-EBB0-CCF02321FEB5}"/>
                </a:ext>
              </a:extLst>
            </p:cNvPr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2;p35">
              <a:extLst>
                <a:ext uri="{FF2B5EF4-FFF2-40B4-BE49-F238E27FC236}">
                  <a16:creationId xmlns:a16="http://schemas.microsoft.com/office/drawing/2014/main" id="{FCBC77A8-AE22-DC88-8A36-F7B9EC648679}"/>
                </a:ext>
              </a:extLst>
            </p:cNvPr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3;p35">
              <a:extLst>
                <a:ext uri="{FF2B5EF4-FFF2-40B4-BE49-F238E27FC236}">
                  <a16:creationId xmlns:a16="http://schemas.microsoft.com/office/drawing/2014/main" id="{3F1DB8F9-4E02-FC34-630F-18BBFD577522}"/>
                </a:ext>
              </a:extLst>
            </p:cNvPr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4;p35">
              <a:extLst>
                <a:ext uri="{FF2B5EF4-FFF2-40B4-BE49-F238E27FC236}">
                  <a16:creationId xmlns:a16="http://schemas.microsoft.com/office/drawing/2014/main" id="{5E06BC0F-FA0E-5F6A-2517-79FA79C5CE7D}"/>
                </a:ext>
              </a:extLst>
            </p:cNvPr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;p35">
              <a:extLst>
                <a:ext uri="{FF2B5EF4-FFF2-40B4-BE49-F238E27FC236}">
                  <a16:creationId xmlns:a16="http://schemas.microsoft.com/office/drawing/2014/main" id="{DF500171-3C5B-8E3E-2C40-CD61182A7B66}"/>
                </a:ext>
              </a:extLst>
            </p:cNvPr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6;p35">
              <a:extLst>
                <a:ext uri="{FF2B5EF4-FFF2-40B4-BE49-F238E27FC236}">
                  <a16:creationId xmlns:a16="http://schemas.microsoft.com/office/drawing/2014/main" id="{956361B2-FC89-E142-33AC-1A9788FF4A90}"/>
                </a:ext>
              </a:extLst>
            </p:cNvPr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7;p35">
              <a:extLst>
                <a:ext uri="{FF2B5EF4-FFF2-40B4-BE49-F238E27FC236}">
                  <a16:creationId xmlns:a16="http://schemas.microsoft.com/office/drawing/2014/main" id="{EB012723-015E-CA96-1A75-63A7FD86C9C9}"/>
                </a:ext>
              </a:extLst>
            </p:cNvPr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8;p35">
              <a:extLst>
                <a:ext uri="{FF2B5EF4-FFF2-40B4-BE49-F238E27FC236}">
                  <a16:creationId xmlns:a16="http://schemas.microsoft.com/office/drawing/2014/main" id="{BD6E3D19-6437-3E31-9FD9-A115EFD94B8D}"/>
                </a:ext>
              </a:extLst>
            </p:cNvPr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9;p35">
              <a:extLst>
                <a:ext uri="{FF2B5EF4-FFF2-40B4-BE49-F238E27FC236}">
                  <a16:creationId xmlns:a16="http://schemas.microsoft.com/office/drawing/2014/main" id="{D57A665F-2EDE-B412-5EB3-FAA551107509}"/>
                </a:ext>
              </a:extLst>
            </p:cNvPr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0;p35">
              <a:extLst>
                <a:ext uri="{FF2B5EF4-FFF2-40B4-BE49-F238E27FC236}">
                  <a16:creationId xmlns:a16="http://schemas.microsoft.com/office/drawing/2014/main" id="{200F7D82-BFCE-4A5E-3440-F2758BA7AD6D}"/>
                </a:ext>
              </a:extLst>
            </p:cNvPr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1;p35">
              <a:extLst>
                <a:ext uri="{FF2B5EF4-FFF2-40B4-BE49-F238E27FC236}">
                  <a16:creationId xmlns:a16="http://schemas.microsoft.com/office/drawing/2014/main" id="{B3D135DC-C254-4F3E-C7D0-9303A43B87ED}"/>
                </a:ext>
              </a:extLst>
            </p:cNvPr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2;p35">
              <a:extLst>
                <a:ext uri="{FF2B5EF4-FFF2-40B4-BE49-F238E27FC236}">
                  <a16:creationId xmlns:a16="http://schemas.microsoft.com/office/drawing/2014/main" id="{E93B3317-C4DD-000B-8316-75F9A174A110}"/>
                </a:ext>
              </a:extLst>
            </p:cNvPr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3;p35">
              <a:extLst>
                <a:ext uri="{FF2B5EF4-FFF2-40B4-BE49-F238E27FC236}">
                  <a16:creationId xmlns:a16="http://schemas.microsoft.com/office/drawing/2014/main" id="{F0210DD3-F06B-8799-98F7-FF142E5967F2}"/>
                </a:ext>
              </a:extLst>
            </p:cNvPr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4;p35">
              <a:extLst>
                <a:ext uri="{FF2B5EF4-FFF2-40B4-BE49-F238E27FC236}">
                  <a16:creationId xmlns:a16="http://schemas.microsoft.com/office/drawing/2014/main" id="{6361EBCD-2B86-31D1-3609-A8D566624ADB}"/>
                </a:ext>
              </a:extLst>
            </p:cNvPr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5;p35">
              <a:extLst>
                <a:ext uri="{FF2B5EF4-FFF2-40B4-BE49-F238E27FC236}">
                  <a16:creationId xmlns:a16="http://schemas.microsoft.com/office/drawing/2014/main" id="{48AC9B55-1EF1-38EB-6361-E6532F113373}"/>
                </a:ext>
              </a:extLst>
            </p:cNvPr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6;p35">
              <a:extLst>
                <a:ext uri="{FF2B5EF4-FFF2-40B4-BE49-F238E27FC236}">
                  <a16:creationId xmlns:a16="http://schemas.microsoft.com/office/drawing/2014/main" id="{D1ECB1E9-B988-7866-9A20-61AB70805C5F}"/>
                </a:ext>
              </a:extLst>
            </p:cNvPr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207;p35">
            <a:extLst>
              <a:ext uri="{FF2B5EF4-FFF2-40B4-BE49-F238E27FC236}">
                <a16:creationId xmlns:a16="http://schemas.microsoft.com/office/drawing/2014/main" id="{6DC6DCB7-9313-E7DA-1EB9-308BDC7F51AF}"/>
              </a:ext>
            </a:extLst>
          </p:cNvPr>
          <p:cNvGrpSpPr/>
          <p:nvPr/>
        </p:nvGrpSpPr>
        <p:grpSpPr>
          <a:xfrm>
            <a:off x="2929370" y="438948"/>
            <a:ext cx="671254" cy="1964378"/>
            <a:chOff x="6298006" y="709120"/>
            <a:chExt cx="671254" cy="1964378"/>
          </a:xfrm>
        </p:grpSpPr>
        <p:sp>
          <p:nvSpPr>
            <p:cNvPr id="148" name="Google Shape;208;p35">
              <a:extLst>
                <a:ext uri="{FF2B5EF4-FFF2-40B4-BE49-F238E27FC236}">
                  <a16:creationId xmlns:a16="http://schemas.microsoft.com/office/drawing/2014/main" id="{7751BD8D-6105-6896-3081-B74B0DACABEB}"/>
                </a:ext>
              </a:extLst>
            </p:cNvPr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9;p35">
              <a:extLst>
                <a:ext uri="{FF2B5EF4-FFF2-40B4-BE49-F238E27FC236}">
                  <a16:creationId xmlns:a16="http://schemas.microsoft.com/office/drawing/2014/main" id="{1E024D3B-C189-B4AD-834D-B6D595092B7A}"/>
                </a:ext>
              </a:extLst>
            </p:cNvPr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0;p35">
              <a:extLst>
                <a:ext uri="{FF2B5EF4-FFF2-40B4-BE49-F238E27FC236}">
                  <a16:creationId xmlns:a16="http://schemas.microsoft.com/office/drawing/2014/main" id="{E328B490-129E-C3C6-BC79-2FB04D9B4099}"/>
                </a:ext>
              </a:extLst>
            </p:cNvPr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1;p35">
              <a:extLst>
                <a:ext uri="{FF2B5EF4-FFF2-40B4-BE49-F238E27FC236}">
                  <a16:creationId xmlns:a16="http://schemas.microsoft.com/office/drawing/2014/main" id="{F59FB897-4E37-ABC6-89D7-59D74FE5111E}"/>
                </a:ext>
              </a:extLst>
            </p:cNvPr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2;p35">
              <a:extLst>
                <a:ext uri="{FF2B5EF4-FFF2-40B4-BE49-F238E27FC236}">
                  <a16:creationId xmlns:a16="http://schemas.microsoft.com/office/drawing/2014/main" id="{63343D3D-77E9-39C4-9D02-79D94801289D}"/>
                </a:ext>
              </a:extLst>
            </p:cNvPr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3;p35">
              <a:extLst>
                <a:ext uri="{FF2B5EF4-FFF2-40B4-BE49-F238E27FC236}">
                  <a16:creationId xmlns:a16="http://schemas.microsoft.com/office/drawing/2014/main" id="{B08DADF2-E279-9231-5F34-97924CC3CC7F}"/>
                </a:ext>
              </a:extLst>
            </p:cNvPr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4;p35">
              <a:extLst>
                <a:ext uri="{FF2B5EF4-FFF2-40B4-BE49-F238E27FC236}">
                  <a16:creationId xmlns:a16="http://schemas.microsoft.com/office/drawing/2014/main" id="{E1FD7132-3545-2250-929C-EA16C9FA1D60}"/>
                </a:ext>
              </a:extLst>
            </p:cNvPr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5;p35">
              <a:extLst>
                <a:ext uri="{FF2B5EF4-FFF2-40B4-BE49-F238E27FC236}">
                  <a16:creationId xmlns:a16="http://schemas.microsoft.com/office/drawing/2014/main" id="{0382804C-7F90-9068-37BA-FE989904BDDB}"/>
                </a:ext>
              </a:extLst>
            </p:cNvPr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6;p35">
              <a:extLst>
                <a:ext uri="{FF2B5EF4-FFF2-40B4-BE49-F238E27FC236}">
                  <a16:creationId xmlns:a16="http://schemas.microsoft.com/office/drawing/2014/main" id="{0001C638-B63D-112A-14E0-07737ADE7846}"/>
                </a:ext>
              </a:extLst>
            </p:cNvPr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7;p35">
              <a:extLst>
                <a:ext uri="{FF2B5EF4-FFF2-40B4-BE49-F238E27FC236}">
                  <a16:creationId xmlns:a16="http://schemas.microsoft.com/office/drawing/2014/main" id="{DF17FCE3-95B9-6C9D-2E39-5B1704BFA388}"/>
                </a:ext>
              </a:extLst>
            </p:cNvPr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8;p35">
              <a:extLst>
                <a:ext uri="{FF2B5EF4-FFF2-40B4-BE49-F238E27FC236}">
                  <a16:creationId xmlns:a16="http://schemas.microsoft.com/office/drawing/2014/main" id="{34161700-2F79-0735-4D55-D2B03C794193}"/>
                </a:ext>
              </a:extLst>
            </p:cNvPr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9;p35">
              <a:extLst>
                <a:ext uri="{FF2B5EF4-FFF2-40B4-BE49-F238E27FC236}">
                  <a16:creationId xmlns:a16="http://schemas.microsoft.com/office/drawing/2014/main" id="{2B463CB7-1A2D-5C33-030A-A4829E9297B4}"/>
                </a:ext>
              </a:extLst>
            </p:cNvPr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0;p35">
              <a:extLst>
                <a:ext uri="{FF2B5EF4-FFF2-40B4-BE49-F238E27FC236}">
                  <a16:creationId xmlns:a16="http://schemas.microsoft.com/office/drawing/2014/main" id="{55D02FB7-33E4-8175-EF3B-1977AF0E9BC2}"/>
                </a:ext>
              </a:extLst>
            </p:cNvPr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1;p35">
              <a:extLst>
                <a:ext uri="{FF2B5EF4-FFF2-40B4-BE49-F238E27FC236}">
                  <a16:creationId xmlns:a16="http://schemas.microsoft.com/office/drawing/2014/main" id="{6C9C62F7-4381-E056-4B4C-F66D91D065A4}"/>
                </a:ext>
              </a:extLst>
            </p:cNvPr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2;p35">
              <a:extLst>
                <a:ext uri="{FF2B5EF4-FFF2-40B4-BE49-F238E27FC236}">
                  <a16:creationId xmlns:a16="http://schemas.microsoft.com/office/drawing/2014/main" id="{7ABB8C01-9208-DF9C-B125-51BF3AFA266D}"/>
                </a:ext>
              </a:extLst>
            </p:cNvPr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3;p35">
              <a:extLst>
                <a:ext uri="{FF2B5EF4-FFF2-40B4-BE49-F238E27FC236}">
                  <a16:creationId xmlns:a16="http://schemas.microsoft.com/office/drawing/2014/main" id="{F2FA6F5D-02E4-9570-C446-45ED386840FC}"/>
                </a:ext>
              </a:extLst>
            </p:cNvPr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4;p35">
              <a:extLst>
                <a:ext uri="{FF2B5EF4-FFF2-40B4-BE49-F238E27FC236}">
                  <a16:creationId xmlns:a16="http://schemas.microsoft.com/office/drawing/2014/main" id="{FD02C5B6-8120-D34C-E0CC-0A1180ED511D}"/>
                </a:ext>
              </a:extLst>
            </p:cNvPr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5;p35">
              <a:extLst>
                <a:ext uri="{FF2B5EF4-FFF2-40B4-BE49-F238E27FC236}">
                  <a16:creationId xmlns:a16="http://schemas.microsoft.com/office/drawing/2014/main" id="{6368539D-AE97-ABDF-7409-80C342BDF2B5}"/>
                </a:ext>
              </a:extLst>
            </p:cNvPr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6;p35">
              <a:extLst>
                <a:ext uri="{FF2B5EF4-FFF2-40B4-BE49-F238E27FC236}">
                  <a16:creationId xmlns:a16="http://schemas.microsoft.com/office/drawing/2014/main" id="{BFD81764-FD9D-ECDB-A0C1-A169CB25ED36}"/>
                </a:ext>
              </a:extLst>
            </p:cNvPr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27;p35">
              <a:extLst>
                <a:ext uri="{FF2B5EF4-FFF2-40B4-BE49-F238E27FC236}">
                  <a16:creationId xmlns:a16="http://schemas.microsoft.com/office/drawing/2014/main" id="{4F184FD3-9B01-1CE1-D66A-A69D5151A738}"/>
                </a:ext>
              </a:extLst>
            </p:cNvPr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8;p35">
              <a:extLst>
                <a:ext uri="{FF2B5EF4-FFF2-40B4-BE49-F238E27FC236}">
                  <a16:creationId xmlns:a16="http://schemas.microsoft.com/office/drawing/2014/main" id="{F7D8E292-6FC9-6B93-ABB8-A4D53E3D15F0}"/>
                </a:ext>
              </a:extLst>
            </p:cNvPr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9;p35">
              <a:extLst>
                <a:ext uri="{FF2B5EF4-FFF2-40B4-BE49-F238E27FC236}">
                  <a16:creationId xmlns:a16="http://schemas.microsoft.com/office/drawing/2014/main" id="{07B6E0D4-75F3-27AC-F8F0-DF39E8DB2DC2}"/>
                </a:ext>
              </a:extLst>
            </p:cNvPr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0;p35">
              <a:extLst>
                <a:ext uri="{FF2B5EF4-FFF2-40B4-BE49-F238E27FC236}">
                  <a16:creationId xmlns:a16="http://schemas.microsoft.com/office/drawing/2014/main" id="{E4B2D454-0B15-5DD0-59C7-BC1A33539ACE}"/>
                </a:ext>
              </a:extLst>
            </p:cNvPr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1;p35">
              <a:extLst>
                <a:ext uri="{FF2B5EF4-FFF2-40B4-BE49-F238E27FC236}">
                  <a16:creationId xmlns:a16="http://schemas.microsoft.com/office/drawing/2014/main" id="{8F1E7C06-02CA-75D0-DBEA-6380635F2D2D}"/>
                </a:ext>
              </a:extLst>
            </p:cNvPr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;p35">
              <a:extLst>
                <a:ext uri="{FF2B5EF4-FFF2-40B4-BE49-F238E27FC236}">
                  <a16:creationId xmlns:a16="http://schemas.microsoft.com/office/drawing/2014/main" id="{805C2ADB-6810-B40A-AB63-CFB3EAF9AA35}"/>
                </a:ext>
              </a:extLst>
            </p:cNvPr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3;p35">
              <a:extLst>
                <a:ext uri="{FF2B5EF4-FFF2-40B4-BE49-F238E27FC236}">
                  <a16:creationId xmlns:a16="http://schemas.microsoft.com/office/drawing/2014/main" id="{FD0F7B6D-AC0B-DF82-B46E-46E270F53F16}"/>
                </a:ext>
              </a:extLst>
            </p:cNvPr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4;p35">
              <a:extLst>
                <a:ext uri="{FF2B5EF4-FFF2-40B4-BE49-F238E27FC236}">
                  <a16:creationId xmlns:a16="http://schemas.microsoft.com/office/drawing/2014/main" id="{3D15D35C-8E60-657B-C13B-D04E936E6B69}"/>
                </a:ext>
              </a:extLst>
            </p:cNvPr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5;p35">
              <a:extLst>
                <a:ext uri="{FF2B5EF4-FFF2-40B4-BE49-F238E27FC236}">
                  <a16:creationId xmlns:a16="http://schemas.microsoft.com/office/drawing/2014/main" id="{5848C283-3559-8865-FF0F-167743493A61}"/>
                </a:ext>
              </a:extLst>
            </p:cNvPr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6;p35">
              <a:extLst>
                <a:ext uri="{FF2B5EF4-FFF2-40B4-BE49-F238E27FC236}">
                  <a16:creationId xmlns:a16="http://schemas.microsoft.com/office/drawing/2014/main" id="{F4E6645C-77C4-6E1C-6D04-836E1A3E3D0D}"/>
                </a:ext>
              </a:extLst>
            </p:cNvPr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7;p35">
              <a:extLst>
                <a:ext uri="{FF2B5EF4-FFF2-40B4-BE49-F238E27FC236}">
                  <a16:creationId xmlns:a16="http://schemas.microsoft.com/office/drawing/2014/main" id="{A9F3F0D9-EBAE-9182-A34A-5AB7889411B9}"/>
                </a:ext>
              </a:extLst>
            </p:cNvPr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8;p35">
              <a:extLst>
                <a:ext uri="{FF2B5EF4-FFF2-40B4-BE49-F238E27FC236}">
                  <a16:creationId xmlns:a16="http://schemas.microsoft.com/office/drawing/2014/main" id="{8136C6EB-64D1-12E5-3530-154CA0A0E153}"/>
                </a:ext>
              </a:extLst>
            </p:cNvPr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9;p35">
              <a:extLst>
                <a:ext uri="{FF2B5EF4-FFF2-40B4-BE49-F238E27FC236}">
                  <a16:creationId xmlns:a16="http://schemas.microsoft.com/office/drawing/2014/main" id="{9BF4451C-C528-B1C6-9A1B-984C75FCA451}"/>
                </a:ext>
              </a:extLst>
            </p:cNvPr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0;p35">
              <a:extLst>
                <a:ext uri="{FF2B5EF4-FFF2-40B4-BE49-F238E27FC236}">
                  <a16:creationId xmlns:a16="http://schemas.microsoft.com/office/drawing/2014/main" id="{C949EA77-8C44-3645-9F99-FEF4E5D17351}"/>
                </a:ext>
              </a:extLst>
            </p:cNvPr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1;p35">
              <a:extLst>
                <a:ext uri="{FF2B5EF4-FFF2-40B4-BE49-F238E27FC236}">
                  <a16:creationId xmlns:a16="http://schemas.microsoft.com/office/drawing/2014/main" id="{FBF6FBB0-EBBE-4BA9-3199-3B68E9C23E51}"/>
                </a:ext>
              </a:extLst>
            </p:cNvPr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2;p35">
              <a:extLst>
                <a:ext uri="{FF2B5EF4-FFF2-40B4-BE49-F238E27FC236}">
                  <a16:creationId xmlns:a16="http://schemas.microsoft.com/office/drawing/2014/main" id="{0F338730-C575-4601-0EB8-851C131CB6C3}"/>
                </a:ext>
              </a:extLst>
            </p:cNvPr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3;p35">
              <a:extLst>
                <a:ext uri="{FF2B5EF4-FFF2-40B4-BE49-F238E27FC236}">
                  <a16:creationId xmlns:a16="http://schemas.microsoft.com/office/drawing/2014/main" id="{393EA708-9C99-DB9A-71FF-82C7D976B7B0}"/>
                </a:ext>
              </a:extLst>
            </p:cNvPr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4;p35">
              <a:extLst>
                <a:ext uri="{FF2B5EF4-FFF2-40B4-BE49-F238E27FC236}">
                  <a16:creationId xmlns:a16="http://schemas.microsoft.com/office/drawing/2014/main" id="{0CC1491E-F136-0515-8D7E-E81E9400C853}"/>
                </a:ext>
              </a:extLst>
            </p:cNvPr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5;p35">
              <a:extLst>
                <a:ext uri="{FF2B5EF4-FFF2-40B4-BE49-F238E27FC236}">
                  <a16:creationId xmlns:a16="http://schemas.microsoft.com/office/drawing/2014/main" id="{813EDB45-58FA-B60D-FB51-A691789C997C}"/>
                </a:ext>
              </a:extLst>
            </p:cNvPr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6;p35">
              <a:extLst>
                <a:ext uri="{FF2B5EF4-FFF2-40B4-BE49-F238E27FC236}">
                  <a16:creationId xmlns:a16="http://schemas.microsoft.com/office/drawing/2014/main" id="{67535D3E-A251-562B-5F13-FE90D6F3CE3A}"/>
                </a:ext>
              </a:extLst>
            </p:cNvPr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7;p35">
              <a:extLst>
                <a:ext uri="{FF2B5EF4-FFF2-40B4-BE49-F238E27FC236}">
                  <a16:creationId xmlns:a16="http://schemas.microsoft.com/office/drawing/2014/main" id="{EE545DD9-9E3F-1656-B803-6DCE951C8783}"/>
                </a:ext>
              </a:extLst>
            </p:cNvPr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8;p35">
              <a:extLst>
                <a:ext uri="{FF2B5EF4-FFF2-40B4-BE49-F238E27FC236}">
                  <a16:creationId xmlns:a16="http://schemas.microsoft.com/office/drawing/2014/main" id="{A1851A26-BA76-5104-B94F-16D88EE66FEA}"/>
                </a:ext>
              </a:extLst>
            </p:cNvPr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9;p35">
              <a:extLst>
                <a:ext uri="{FF2B5EF4-FFF2-40B4-BE49-F238E27FC236}">
                  <a16:creationId xmlns:a16="http://schemas.microsoft.com/office/drawing/2014/main" id="{742D7A54-9ECD-0BB0-CA89-FD144885035E}"/>
                </a:ext>
              </a:extLst>
            </p:cNvPr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0;p35">
              <a:extLst>
                <a:ext uri="{FF2B5EF4-FFF2-40B4-BE49-F238E27FC236}">
                  <a16:creationId xmlns:a16="http://schemas.microsoft.com/office/drawing/2014/main" id="{849944B4-0F55-5DE0-885D-52374DFECE52}"/>
                </a:ext>
              </a:extLst>
            </p:cNvPr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1;p35">
              <a:extLst>
                <a:ext uri="{FF2B5EF4-FFF2-40B4-BE49-F238E27FC236}">
                  <a16:creationId xmlns:a16="http://schemas.microsoft.com/office/drawing/2014/main" id="{204F74C7-404E-FEB4-4E42-C42806895120}"/>
                </a:ext>
              </a:extLst>
            </p:cNvPr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2;p35">
              <a:extLst>
                <a:ext uri="{FF2B5EF4-FFF2-40B4-BE49-F238E27FC236}">
                  <a16:creationId xmlns:a16="http://schemas.microsoft.com/office/drawing/2014/main" id="{EE11B0F1-33E9-C220-D3C1-9CD6B0ED0EB2}"/>
                </a:ext>
              </a:extLst>
            </p:cNvPr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3;p35">
              <a:extLst>
                <a:ext uri="{FF2B5EF4-FFF2-40B4-BE49-F238E27FC236}">
                  <a16:creationId xmlns:a16="http://schemas.microsoft.com/office/drawing/2014/main" id="{AD797808-1FCE-3B96-9EC4-E7AFCB4C3CBB}"/>
                </a:ext>
              </a:extLst>
            </p:cNvPr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4;p35">
              <a:extLst>
                <a:ext uri="{FF2B5EF4-FFF2-40B4-BE49-F238E27FC236}">
                  <a16:creationId xmlns:a16="http://schemas.microsoft.com/office/drawing/2014/main" id="{2DAFB8C7-517A-6DF9-80AB-B49B8DB07A6B}"/>
                </a:ext>
              </a:extLst>
            </p:cNvPr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5;p35">
              <a:extLst>
                <a:ext uri="{FF2B5EF4-FFF2-40B4-BE49-F238E27FC236}">
                  <a16:creationId xmlns:a16="http://schemas.microsoft.com/office/drawing/2014/main" id="{A6B9CAE2-7020-81D8-F556-367C9CE9764B}"/>
                </a:ext>
              </a:extLst>
            </p:cNvPr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6;p35">
              <a:extLst>
                <a:ext uri="{FF2B5EF4-FFF2-40B4-BE49-F238E27FC236}">
                  <a16:creationId xmlns:a16="http://schemas.microsoft.com/office/drawing/2014/main" id="{230CEB97-5311-2815-7530-FEEF9FB620D3}"/>
                </a:ext>
              </a:extLst>
            </p:cNvPr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7;p35">
              <a:extLst>
                <a:ext uri="{FF2B5EF4-FFF2-40B4-BE49-F238E27FC236}">
                  <a16:creationId xmlns:a16="http://schemas.microsoft.com/office/drawing/2014/main" id="{CD88711B-247C-9157-9488-4BE802E6B662}"/>
                </a:ext>
              </a:extLst>
            </p:cNvPr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8;p35">
              <a:extLst>
                <a:ext uri="{FF2B5EF4-FFF2-40B4-BE49-F238E27FC236}">
                  <a16:creationId xmlns:a16="http://schemas.microsoft.com/office/drawing/2014/main" id="{8528757D-4E50-3958-CE87-61490A799C4B}"/>
                </a:ext>
              </a:extLst>
            </p:cNvPr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9;p35">
              <a:extLst>
                <a:ext uri="{FF2B5EF4-FFF2-40B4-BE49-F238E27FC236}">
                  <a16:creationId xmlns:a16="http://schemas.microsoft.com/office/drawing/2014/main" id="{2AB17F25-EFEC-1292-08C9-C88CBCBCC867}"/>
                </a:ext>
              </a:extLst>
            </p:cNvPr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0;p35">
              <a:extLst>
                <a:ext uri="{FF2B5EF4-FFF2-40B4-BE49-F238E27FC236}">
                  <a16:creationId xmlns:a16="http://schemas.microsoft.com/office/drawing/2014/main" id="{A4D7B99B-55BD-3C37-7BE6-98BEB4FC83A8}"/>
                </a:ext>
              </a:extLst>
            </p:cNvPr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1;p35">
              <a:extLst>
                <a:ext uri="{FF2B5EF4-FFF2-40B4-BE49-F238E27FC236}">
                  <a16:creationId xmlns:a16="http://schemas.microsoft.com/office/drawing/2014/main" id="{8B1CC72B-A0AF-0D8B-2CDC-EB7496A2F297}"/>
                </a:ext>
              </a:extLst>
            </p:cNvPr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62;p35">
            <a:extLst>
              <a:ext uri="{FF2B5EF4-FFF2-40B4-BE49-F238E27FC236}">
                <a16:creationId xmlns:a16="http://schemas.microsoft.com/office/drawing/2014/main" id="{4A3E80E9-9F60-4B9D-8989-7D074BC27678}"/>
              </a:ext>
            </a:extLst>
          </p:cNvPr>
          <p:cNvGrpSpPr/>
          <p:nvPr/>
        </p:nvGrpSpPr>
        <p:grpSpPr>
          <a:xfrm>
            <a:off x="2852709" y="2043049"/>
            <a:ext cx="890323" cy="1309462"/>
            <a:chOff x="6221345" y="2313221"/>
            <a:chExt cx="890323" cy="1309462"/>
          </a:xfrm>
        </p:grpSpPr>
        <p:sp>
          <p:nvSpPr>
            <p:cNvPr id="203" name="Google Shape;263;p35">
              <a:extLst>
                <a:ext uri="{FF2B5EF4-FFF2-40B4-BE49-F238E27FC236}">
                  <a16:creationId xmlns:a16="http://schemas.microsoft.com/office/drawing/2014/main" id="{2FB6BB35-1BE2-6C88-3F8F-F25A21E1554E}"/>
                </a:ext>
              </a:extLst>
            </p:cNvPr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64;p35">
              <a:extLst>
                <a:ext uri="{FF2B5EF4-FFF2-40B4-BE49-F238E27FC236}">
                  <a16:creationId xmlns:a16="http://schemas.microsoft.com/office/drawing/2014/main" id="{C1E5F936-DE0F-4ACC-734A-DFC695675BBD}"/>
                </a:ext>
              </a:extLst>
            </p:cNvPr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65;p35">
              <a:extLst>
                <a:ext uri="{FF2B5EF4-FFF2-40B4-BE49-F238E27FC236}">
                  <a16:creationId xmlns:a16="http://schemas.microsoft.com/office/drawing/2014/main" id="{8A7A8A27-4864-613C-0379-0A9272297C23}"/>
                </a:ext>
              </a:extLst>
            </p:cNvPr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6;p35">
              <a:extLst>
                <a:ext uri="{FF2B5EF4-FFF2-40B4-BE49-F238E27FC236}">
                  <a16:creationId xmlns:a16="http://schemas.microsoft.com/office/drawing/2014/main" id="{797440F7-7E9B-C004-41FB-83CFCB8D4D21}"/>
                </a:ext>
              </a:extLst>
            </p:cNvPr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67;p35">
              <a:extLst>
                <a:ext uri="{FF2B5EF4-FFF2-40B4-BE49-F238E27FC236}">
                  <a16:creationId xmlns:a16="http://schemas.microsoft.com/office/drawing/2014/main" id="{DAEB03DC-75ED-3B74-283C-0476DC51CEF3}"/>
                </a:ext>
              </a:extLst>
            </p:cNvPr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68;p35">
              <a:extLst>
                <a:ext uri="{FF2B5EF4-FFF2-40B4-BE49-F238E27FC236}">
                  <a16:creationId xmlns:a16="http://schemas.microsoft.com/office/drawing/2014/main" id="{2862A1D2-0C2C-D532-83E1-6AA72BE82FA8}"/>
                </a:ext>
              </a:extLst>
            </p:cNvPr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69;p35">
              <a:extLst>
                <a:ext uri="{FF2B5EF4-FFF2-40B4-BE49-F238E27FC236}">
                  <a16:creationId xmlns:a16="http://schemas.microsoft.com/office/drawing/2014/main" id="{966E2720-750A-5E43-1BF8-78C6F76F4027}"/>
                </a:ext>
              </a:extLst>
            </p:cNvPr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0;p35">
              <a:extLst>
                <a:ext uri="{FF2B5EF4-FFF2-40B4-BE49-F238E27FC236}">
                  <a16:creationId xmlns:a16="http://schemas.microsoft.com/office/drawing/2014/main" id="{37F73F5A-C9C0-95F1-09AC-0AE5F93B2996}"/>
                </a:ext>
              </a:extLst>
            </p:cNvPr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1;p35">
              <a:extLst>
                <a:ext uri="{FF2B5EF4-FFF2-40B4-BE49-F238E27FC236}">
                  <a16:creationId xmlns:a16="http://schemas.microsoft.com/office/drawing/2014/main" id="{52E437B8-60B9-E91D-5C66-B92497974C75}"/>
                </a:ext>
              </a:extLst>
            </p:cNvPr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2;p35">
              <a:extLst>
                <a:ext uri="{FF2B5EF4-FFF2-40B4-BE49-F238E27FC236}">
                  <a16:creationId xmlns:a16="http://schemas.microsoft.com/office/drawing/2014/main" id="{B07FEA34-2584-A890-C924-C959349435F9}"/>
                </a:ext>
              </a:extLst>
            </p:cNvPr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3;p35">
              <a:extLst>
                <a:ext uri="{FF2B5EF4-FFF2-40B4-BE49-F238E27FC236}">
                  <a16:creationId xmlns:a16="http://schemas.microsoft.com/office/drawing/2014/main" id="{9FF921CC-DFE3-912D-4F23-A3AB079F99D4}"/>
                </a:ext>
              </a:extLst>
            </p:cNvPr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4;p35">
              <a:extLst>
                <a:ext uri="{FF2B5EF4-FFF2-40B4-BE49-F238E27FC236}">
                  <a16:creationId xmlns:a16="http://schemas.microsoft.com/office/drawing/2014/main" id="{CF89C90B-DC9E-0AF9-8C94-CA6E394FED03}"/>
                </a:ext>
              </a:extLst>
            </p:cNvPr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5;p35">
              <a:extLst>
                <a:ext uri="{FF2B5EF4-FFF2-40B4-BE49-F238E27FC236}">
                  <a16:creationId xmlns:a16="http://schemas.microsoft.com/office/drawing/2014/main" id="{BAA0266E-70F1-CDBE-C16A-F0EAB5A445A3}"/>
                </a:ext>
              </a:extLst>
            </p:cNvPr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;p35">
              <a:extLst>
                <a:ext uri="{FF2B5EF4-FFF2-40B4-BE49-F238E27FC236}">
                  <a16:creationId xmlns:a16="http://schemas.microsoft.com/office/drawing/2014/main" id="{7C2A213E-1C50-788E-3CA5-ECBA0E0BDF87}"/>
                </a:ext>
              </a:extLst>
            </p:cNvPr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7;p35">
              <a:extLst>
                <a:ext uri="{FF2B5EF4-FFF2-40B4-BE49-F238E27FC236}">
                  <a16:creationId xmlns:a16="http://schemas.microsoft.com/office/drawing/2014/main" id="{D528A2A6-BD0E-8CF3-7A67-10B097DDDB32}"/>
                </a:ext>
              </a:extLst>
            </p:cNvPr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8;p35">
              <a:extLst>
                <a:ext uri="{FF2B5EF4-FFF2-40B4-BE49-F238E27FC236}">
                  <a16:creationId xmlns:a16="http://schemas.microsoft.com/office/drawing/2014/main" id="{35EB9FE0-2257-1472-FFD9-14867C7A94A7}"/>
                </a:ext>
              </a:extLst>
            </p:cNvPr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9;p35">
              <a:extLst>
                <a:ext uri="{FF2B5EF4-FFF2-40B4-BE49-F238E27FC236}">
                  <a16:creationId xmlns:a16="http://schemas.microsoft.com/office/drawing/2014/main" id="{5AD9F692-412A-5A75-7951-E0B9539339C5}"/>
                </a:ext>
              </a:extLst>
            </p:cNvPr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80;p35">
              <a:extLst>
                <a:ext uri="{FF2B5EF4-FFF2-40B4-BE49-F238E27FC236}">
                  <a16:creationId xmlns:a16="http://schemas.microsoft.com/office/drawing/2014/main" id="{45603CAE-7BEA-4599-A674-0B2E7AD6B735}"/>
                </a:ext>
              </a:extLst>
            </p:cNvPr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81;p35">
              <a:extLst>
                <a:ext uri="{FF2B5EF4-FFF2-40B4-BE49-F238E27FC236}">
                  <a16:creationId xmlns:a16="http://schemas.microsoft.com/office/drawing/2014/main" id="{4C41FAB2-8D40-7EB8-9012-C01E0270B934}"/>
                </a:ext>
              </a:extLst>
            </p:cNvPr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82;p35">
              <a:extLst>
                <a:ext uri="{FF2B5EF4-FFF2-40B4-BE49-F238E27FC236}">
                  <a16:creationId xmlns:a16="http://schemas.microsoft.com/office/drawing/2014/main" id="{A0BA6A9E-164A-DBC6-D67D-931CAEAD5DEA}"/>
                </a:ext>
              </a:extLst>
            </p:cNvPr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83;p35">
              <a:extLst>
                <a:ext uri="{FF2B5EF4-FFF2-40B4-BE49-F238E27FC236}">
                  <a16:creationId xmlns:a16="http://schemas.microsoft.com/office/drawing/2014/main" id="{CF130DE0-391B-903D-07C3-7C22384B9713}"/>
                </a:ext>
              </a:extLst>
            </p:cNvPr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84;p35">
              <a:extLst>
                <a:ext uri="{FF2B5EF4-FFF2-40B4-BE49-F238E27FC236}">
                  <a16:creationId xmlns:a16="http://schemas.microsoft.com/office/drawing/2014/main" id="{26C531A0-0935-A8DC-D1C4-BB7124D4A566}"/>
                </a:ext>
              </a:extLst>
            </p:cNvPr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85;p35">
              <a:extLst>
                <a:ext uri="{FF2B5EF4-FFF2-40B4-BE49-F238E27FC236}">
                  <a16:creationId xmlns:a16="http://schemas.microsoft.com/office/drawing/2014/main" id="{6C395E5A-704A-96F4-0882-A0A0640516F7}"/>
                </a:ext>
              </a:extLst>
            </p:cNvPr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86;p35">
              <a:extLst>
                <a:ext uri="{FF2B5EF4-FFF2-40B4-BE49-F238E27FC236}">
                  <a16:creationId xmlns:a16="http://schemas.microsoft.com/office/drawing/2014/main" id="{8976D282-8CFE-6AA1-16A1-E6A321A3572E}"/>
                </a:ext>
              </a:extLst>
            </p:cNvPr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87;p35">
              <a:extLst>
                <a:ext uri="{FF2B5EF4-FFF2-40B4-BE49-F238E27FC236}">
                  <a16:creationId xmlns:a16="http://schemas.microsoft.com/office/drawing/2014/main" id="{BC92C0C4-F963-5D19-5F34-1A4DCFF89F1D}"/>
                </a:ext>
              </a:extLst>
            </p:cNvPr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88;p35">
              <a:extLst>
                <a:ext uri="{FF2B5EF4-FFF2-40B4-BE49-F238E27FC236}">
                  <a16:creationId xmlns:a16="http://schemas.microsoft.com/office/drawing/2014/main" id="{28EDDE9F-818E-9B2F-8717-EF8D4A47CB21}"/>
                </a:ext>
              </a:extLst>
            </p:cNvPr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89;p35">
              <a:extLst>
                <a:ext uri="{FF2B5EF4-FFF2-40B4-BE49-F238E27FC236}">
                  <a16:creationId xmlns:a16="http://schemas.microsoft.com/office/drawing/2014/main" id="{F0F0FFED-2FB8-7B23-B257-6B37805F63CF}"/>
                </a:ext>
              </a:extLst>
            </p:cNvPr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90;p35">
              <a:extLst>
                <a:ext uri="{FF2B5EF4-FFF2-40B4-BE49-F238E27FC236}">
                  <a16:creationId xmlns:a16="http://schemas.microsoft.com/office/drawing/2014/main" id="{748E4340-C633-785A-DFE6-EE1907E1A7A1}"/>
                </a:ext>
              </a:extLst>
            </p:cNvPr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91;p35">
              <a:extLst>
                <a:ext uri="{FF2B5EF4-FFF2-40B4-BE49-F238E27FC236}">
                  <a16:creationId xmlns:a16="http://schemas.microsoft.com/office/drawing/2014/main" id="{898DD807-9F0B-CD45-C38B-CC00F6394D5A}"/>
                </a:ext>
              </a:extLst>
            </p:cNvPr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92;p35">
              <a:extLst>
                <a:ext uri="{FF2B5EF4-FFF2-40B4-BE49-F238E27FC236}">
                  <a16:creationId xmlns:a16="http://schemas.microsoft.com/office/drawing/2014/main" id="{5A25735F-0E36-59BD-7ABB-9771BF22B8FF}"/>
                </a:ext>
              </a:extLst>
            </p:cNvPr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93;p35">
              <a:extLst>
                <a:ext uri="{FF2B5EF4-FFF2-40B4-BE49-F238E27FC236}">
                  <a16:creationId xmlns:a16="http://schemas.microsoft.com/office/drawing/2014/main" id="{3811CB21-1B2D-A221-B615-D720A312769B}"/>
                </a:ext>
              </a:extLst>
            </p:cNvPr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94;p35">
              <a:extLst>
                <a:ext uri="{FF2B5EF4-FFF2-40B4-BE49-F238E27FC236}">
                  <a16:creationId xmlns:a16="http://schemas.microsoft.com/office/drawing/2014/main" id="{305A6CF4-C606-B935-07BB-0376486D0044}"/>
                </a:ext>
              </a:extLst>
            </p:cNvPr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95;p35">
            <a:extLst>
              <a:ext uri="{FF2B5EF4-FFF2-40B4-BE49-F238E27FC236}">
                <a16:creationId xmlns:a16="http://schemas.microsoft.com/office/drawing/2014/main" id="{DEC860E5-3372-B466-49F8-BBA6163DF7A9}"/>
              </a:ext>
            </a:extLst>
          </p:cNvPr>
          <p:cNvGrpSpPr/>
          <p:nvPr/>
        </p:nvGrpSpPr>
        <p:grpSpPr>
          <a:xfrm>
            <a:off x="3600614" y="1705457"/>
            <a:ext cx="665913" cy="1967345"/>
            <a:chOff x="6969250" y="1975629"/>
            <a:chExt cx="665913" cy="1967345"/>
          </a:xfrm>
        </p:grpSpPr>
        <p:sp>
          <p:nvSpPr>
            <p:cNvPr id="236" name="Google Shape;296;p35">
              <a:extLst>
                <a:ext uri="{FF2B5EF4-FFF2-40B4-BE49-F238E27FC236}">
                  <a16:creationId xmlns:a16="http://schemas.microsoft.com/office/drawing/2014/main" id="{B6B5CE5D-654D-69B3-D957-5A74F5C81384}"/>
                </a:ext>
              </a:extLst>
            </p:cNvPr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97;p35">
              <a:extLst>
                <a:ext uri="{FF2B5EF4-FFF2-40B4-BE49-F238E27FC236}">
                  <a16:creationId xmlns:a16="http://schemas.microsoft.com/office/drawing/2014/main" id="{E05878E8-63EF-C986-1AEE-16B4AB9C3CC1}"/>
                </a:ext>
              </a:extLst>
            </p:cNvPr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98;p35">
              <a:extLst>
                <a:ext uri="{FF2B5EF4-FFF2-40B4-BE49-F238E27FC236}">
                  <a16:creationId xmlns:a16="http://schemas.microsoft.com/office/drawing/2014/main" id="{9673F8E3-E87C-689E-C966-49FD150AC4DE}"/>
                </a:ext>
              </a:extLst>
            </p:cNvPr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99;p35">
              <a:extLst>
                <a:ext uri="{FF2B5EF4-FFF2-40B4-BE49-F238E27FC236}">
                  <a16:creationId xmlns:a16="http://schemas.microsoft.com/office/drawing/2014/main" id="{8093C587-CF98-2D4D-ED9F-658EC659D15A}"/>
                </a:ext>
              </a:extLst>
            </p:cNvPr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0;p35">
              <a:extLst>
                <a:ext uri="{FF2B5EF4-FFF2-40B4-BE49-F238E27FC236}">
                  <a16:creationId xmlns:a16="http://schemas.microsoft.com/office/drawing/2014/main" id="{83E084E4-6E28-77B4-D40B-331DB73122FC}"/>
                </a:ext>
              </a:extLst>
            </p:cNvPr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1;p35">
              <a:extLst>
                <a:ext uri="{FF2B5EF4-FFF2-40B4-BE49-F238E27FC236}">
                  <a16:creationId xmlns:a16="http://schemas.microsoft.com/office/drawing/2014/main" id="{68CB4FC5-EF9C-6AB9-994D-B0676C3FCD7B}"/>
                </a:ext>
              </a:extLst>
            </p:cNvPr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2;p35">
              <a:extLst>
                <a:ext uri="{FF2B5EF4-FFF2-40B4-BE49-F238E27FC236}">
                  <a16:creationId xmlns:a16="http://schemas.microsoft.com/office/drawing/2014/main" id="{084A4A56-4CF6-6B81-4D48-538426C2D638}"/>
                </a:ext>
              </a:extLst>
            </p:cNvPr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3;p35">
              <a:extLst>
                <a:ext uri="{FF2B5EF4-FFF2-40B4-BE49-F238E27FC236}">
                  <a16:creationId xmlns:a16="http://schemas.microsoft.com/office/drawing/2014/main" id="{ED5FB4A0-1FFD-A1E3-EE5F-42A59D21F684}"/>
                </a:ext>
              </a:extLst>
            </p:cNvPr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4;p35">
              <a:extLst>
                <a:ext uri="{FF2B5EF4-FFF2-40B4-BE49-F238E27FC236}">
                  <a16:creationId xmlns:a16="http://schemas.microsoft.com/office/drawing/2014/main" id="{E79E3C31-84C2-34A8-8781-EE416DF4D325}"/>
                </a:ext>
              </a:extLst>
            </p:cNvPr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5;p35">
              <a:extLst>
                <a:ext uri="{FF2B5EF4-FFF2-40B4-BE49-F238E27FC236}">
                  <a16:creationId xmlns:a16="http://schemas.microsoft.com/office/drawing/2014/main" id="{57908354-9D48-359D-2BD0-DB96DF00FB71}"/>
                </a:ext>
              </a:extLst>
            </p:cNvPr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6;p35">
              <a:extLst>
                <a:ext uri="{FF2B5EF4-FFF2-40B4-BE49-F238E27FC236}">
                  <a16:creationId xmlns:a16="http://schemas.microsoft.com/office/drawing/2014/main" id="{68CC8E92-FAED-EA73-6A65-57E6270CC210}"/>
                </a:ext>
              </a:extLst>
            </p:cNvPr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7;p35">
              <a:extLst>
                <a:ext uri="{FF2B5EF4-FFF2-40B4-BE49-F238E27FC236}">
                  <a16:creationId xmlns:a16="http://schemas.microsoft.com/office/drawing/2014/main" id="{39C9B724-9475-3719-DAF4-BB12EE4A3C4B}"/>
                </a:ext>
              </a:extLst>
            </p:cNvPr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8;p35">
              <a:extLst>
                <a:ext uri="{FF2B5EF4-FFF2-40B4-BE49-F238E27FC236}">
                  <a16:creationId xmlns:a16="http://schemas.microsoft.com/office/drawing/2014/main" id="{49B02CCC-6362-C72F-1C61-DF258A048BBF}"/>
                </a:ext>
              </a:extLst>
            </p:cNvPr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9;p35">
              <a:extLst>
                <a:ext uri="{FF2B5EF4-FFF2-40B4-BE49-F238E27FC236}">
                  <a16:creationId xmlns:a16="http://schemas.microsoft.com/office/drawing/2014/main" id="{BC309786-68DF-657D-57CE-6B8DB27AB8EA}"/>
                </a:ext>
              </a:extLst>
            </p:cNvPr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0;p35">
              <a:extLst>
                <a:ext uri="{FF2B5EF4-FFF2-40B4-BE49-F238E27FC236}">
                  <a16:creationId xmlns:a16="http://schemas.microsoft.com/office/drawing/2014/main" id="{2783547D-FAE7-E4B5-65DD-A336BC9297F3}"/>
                </a:ext>
              </a:extLst>
            </p:cNvPr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1;p35">
              <a:extLst>
                <a:ext uri="{FF2B5EF4-FFF2-40B4-BE49-F238E27FC236}">
                  <a16:creationId xmlns:a16="http://schemas.microsoft.com/office/drawing/2014/main" id="{8E08012E-5B94-E85C-8E4B-E77F35A31043}"/>
                </a:ext>
              </a:extLst>
            </p:cNvPr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2;p35">
              <a:extLst>
                <a:ext uri="{FF2B5EF4-FFF2-40B4-BE49-F238E27FC236}">
                  <a16:creationId xmlns:a16="http://schemas.microsoft.com/office/drawing/2014/main" id="{86A2B262-FF50-93E7-7FD3-A7D1F929E204}"/>
                </a:ext>
              </a:extLst>
            </p:cNvPr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3;p35">
              <a:extLst>
                <a:ext uri="{FF2B5EF4-FFF2-40B4-BE49-F238E27FC236}">
                  <a16:creationId xmlns:a16="http://schemas.microsoft.com/office/drawing/2014/main" id="{15421ABE-5950-A4BF-2144-15E724083558}"/>
                </a:ext>
              </a:extLst>
            </p:cNvPr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4;p35">
              <a:extLst>
                <a:ext uri="{FF2B5EF4-FFF2-40B4-BE49-F238E27FC236}">
                  <a16:creationId xmlns:a16="http://schemas.microsoft.com/office/drawing/2014/main" id="{1C87340E-D62E-81E3-7CA5-F6DF43B1AF05}"/>
                </a:ext>
              </a:extLst>
            </p:cNvPr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315;p35">
            <a:extLst>
              <a:ext uri="{FF2B5EF4-FFF2-40B4-BE49-F238E27FC236}">
                <a16:creationId xmlns:a16="http://schemas.microsoft.com/office/drawing/2014/main" id="{9900CFBD-0DB9-93CB-D677-A73811D13BD6}"/>
              </a:ext>
            </a:extLst>
          </p:cNvPr>
          <p:cNvGrpSpPr/>
          <p:nvPr/>
        </p:nvGrpSpPr>
        <p:grpSpPr>
          <a:xfrm>
            <a:off x="2852719" y="1016491"/>
            <a:ext cx="830511" cy="1509774"/>
            <a:chOff x="6221355" y="1286663"/>
            <a:chExt cx="830511" cy="1509774"/>
          </a:xfrm>
        </p:grpSpPr>
        <p:sp>
          <p:nvSpPr>
            <p:cNvPr id="256" name="Google Shape;316;p35">
              <a:extLst>
                <a:ext uri="{FF2B5EF4-FFF2-40B4-BE49-F238E27FC236}">
                  <a16:creationId xmlns:a16="http://schemas.microsoft.com/office/drawing/2014/main" id="{107237A7-02DE-6E19-3C9B-7D21632850FC}"/>
                </a:ext>
              </a:extLst>
            </p:cNvPr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7;p35">
              <a:extLst>
                <a:ext uri="{FF2B5EF4-FFF2-40B4-BE49-F238E27FC236}">
                  <a16:creationId xmlns:a16="http://schemas.microsoft.com/office/drawing/2014/main" id="{94506169-B047-12AC-95E6-2807238190BD}"/>
                </a:ext>
              </a:extLst>
            </p:cNvPr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8;p35">
              <a:extLst>
                <a:ext uri="{FF2B5EF4-FFF2-40B4-BE49-F238E27FC236}">
                  <a16:creationId xmlns:a16="http://schemas.microsoft.com/office/drawing/2014/main" id="{1ABE6322-E9B9-0E4B-EFE4-18BE41CE34B4}"/>
                </a:ext>
              </a:extLst>
            </p:cNvPr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9;p35">
              <a:extLst>
                <a:ext uri="{FF2B5EF4-FFF2-40B4-BE49-F238E27FC236}">
                  <a16:creationId xmlns:a16="http://schemas.microsoft.com/office/drawing/2014/main" id="{3E01CCD8-F6BD-8D92-9DC0-99939278D48D}"/>
                </a:ext>
              </a:extLst>
            </p:cNvPr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20;p35">
              <a:extLst>
                <a:ext uri="{FF2B5EF4-FFF2-40B4-BE49-F238E27FC236}">
                  <a16:creationId xmlns:a16="http://schemas.microsoft.com/office/drawing/2014/main" id="{65E7021C-D617-D845-E606-8AFB3FF5048E}"/>
                </a:ext>
              </a:extLst>
            </p:cNvPr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21;p35">
              <a:extLst>
                <a:ext uri="{FF2B5EF4-FFF2-40B4-BE49-F238E27FC236}">
                  <a16:creationId xmlns:a16="http://schemas.microsoft.com/office/drawing/2014/main" id="{FB50AE15-F8EB-F193-F661-60ECD5D75776}"/>
                </a:ext>
              </a:extLst>
            </p:cNvPr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22;p35">
              <a:extLst>
                <a:ext uri="{FF2B5EF4-FFF2-40B4-BE49-F238E27FC236}">
                  <a16:creationId xmlns:a16="http://schemas.microsoft.com/office/drawing/2014/main" id="{61706A6E-88BE-E26B-81B0-469E2EEF49E9}"/>
                </a:ext>
              </a:extLst>
            </p:cNvPr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23;p35">
              <a:extLst>
                <a:ext uri="{FF2B5EF4-FFF2-40B4-BE49-F238E27FC236}">
                  <a16:creationId xmlns:a16="http://schemas.microsoft.com/office/drawing/2014/main" id="{8AE352A1-93AD-98DF-1175-8309DA41BA90}"/>
                </a:ext>
              </a:extLst>
            </p:cNvPr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24;p35">
              <a:extLst>
                <a:ext uri="{FF2B5EF4-FFF2-40B4-BE49-F238E27FC236}">
                  <a16:creationId xmlns:a16="http://schemas.microsoft.com/office/drawing/2014/main" id="{0DEC40B4-5786-A2E0-3B31-DB5F9538BD33}"/>
                </a:ext>
              </a:extLst>
            </p:cNvPr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25;p35">
              <a:extLst>
                <a:ext uri="{FF2B5EF4-FFF2-40B4-BE49-F238E27FC236}">
                  <a16:creationId xmlns:a16="http://schemas.microsoft.com/office/drawing/2014/main" id="{F8B90459-00E5-4579-9666-503F8F337686}"/>
                </a:ext>
              </a:extLst>
            </p:cNvPr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26;p35">
              <a:extLst>
                <a:ext uri="{FF2B5EF4-FFF2-40B4-BE49-F238E27FC236}">
                  <a16:creationId xmlns:a16="http://schemas.microsoft.com/office/drawing/2014/main" id="{99535C12-613C-B19D-31D1-925EE2298865}"/>
                </a:ext>
              </a:extLst>
            </p:cNvPr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27;p35">
              <a:extLst>
                <a:ext uri="{FF2B5EF4-FFF2-40B4-BE49-F238E27FC236}">
                  <a16:creationId xmlns:a16="http://schemas.microsoft.com/office/drawing/2014/main" id="{5FC21F06-6173-1253-7C90-D43888622707}"/>
                </a:ext>
              </a:extLst>
            </p:cNvPr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28;p35">
              <a:extLst>
                <a:ext uri="{FF2B5EF4-FFF2-40B4-BE49-F238E27FC236}">
                  <a16:creationId xmlns:a16="http://schemas.microsoft.com/office/drawing/2014/main" id="{DE9089E2-2CBB-4CC2-49A8-53DADDCDC25F}"/>
                </a:ext>
              </a:extLst>
            </p:cNvPr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29;p35">
              <a:extLst>
                <a:ext uri="{FF2B5EF4-FFF2-40B4-BE49-F238E27FC236}">
                  <a16:creationId xmlns:a16="http://schemas.microsoft.com/office/drawing/2014/main" id="{A19D95B5-E45C-5222-7CD4-1EAB214E9DC4}"/>
                </a:ext>
              </a:extLst>
            </p:cNvPr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30;p35">
              <a:extLst>
                <a:ext uri="{FF2B5EF4-FFF2-40B4-BE49-F238E27FC236}">
                  <a16:creationId xmlns:a16="http://schemas.microsoft.com/office/drawing/2014/main" id="{4394ADD1-C834-FCF8-7ADB-3B7EEC667824}"/>
                </a:ext>
              </a:extLst>
            </p:cNvPr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31;p35">
              <a:extLst>
                <a:ext uri="{FF2B5EF4-FFF2-40B4-BE49-F238E27FC236}">
                  <a16:creationId xmlns:a16="http://schemas.microsoft.com/office/drawing/2014/main" id="{B0A51789-ED39-57F9-CC2C-C05931327743}"/>
                </a:ext>
              </a:extLst>
            </p:cNvPr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32;p35">
              <a:extLst>
                <a:ext uri="{FF2B5EF4-FFF2-40B4-BE49-F238E27FC236}">
                  <a16:creationId xmlns:a16="http://schemas.microsoft.com/office/drawing/2014/main" id="{B72E8DC0-C90F-36AA-120D-9ECF372D3E5C}"/>
                </a:ext>
              </a:extLst>
            </p:cNvPr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33;p35">
              <a:extLst>
                <a:ext uri="{FF2B5EF4-FFF2-40B4-BE49-F238E27FC236}">
                  <a16:creationId xmlns:a16="http://schemas.microsoft.com/office/drawing/2014/main" id="{9E946565-5E69-328E-2274-6DCCD80F78A5}"/>
                </a:ext>
              </a:extLst>
            </p:cNvPr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34;p35">
              <a:extLst>
                <a:ext uri="{FF2B5EF4-FFF2-40B4-BE49-F238E27FC236}">
                  <a16:creationId xmlns:a16="http://schemas.microsoft.com/office/drawing/2014/main" id="{FE93B014-881E-F5EF-D014-9B65E61E814C}"/>
                </a:ext>
              </a:extLst>
            </p:cNvPr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35;p35">
              <a:extLst>
                <a:ext uri="{FF2B5EF4-FFF2-40B4-BE49-F238E27FC236}">
                  <a16:creationId xmlns:a16="http://schemas.microsoft.com/office/drawing/2014/main" id="{8C5F5F7F-7E3F-7CAE-8E94-F4A7784FFC92}"/>
                </a:ext>
              </a:extLst>
            </p:cNvPr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36;p35">
              <a:extLst>
                <a:ext uri="{FF2B5EF4-FFF2-40B4-BE49-F238E27FC236}">
                  <a16:creationId xmlns:a16="http://schemas.microsoft.com/office/drawing/2014/main" id="{8FF8F74D-CCF1-6A07-48DA-4B50E40C2D1D}"/>
                </a:ext>
              </a:extLst>
            </p:cNvPr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37;p35">
              <a:extLst>
                <a:ext uri="{FF2B5EF4-FFF2-40B4-BE49-F238E27FC236}">
                  <a16:creationId xmlns:a16="http://schemas.microsoft.com/office/drawing/2014/main" id="{BE0F97D8-5463-799D-F319-D333E8EC2838}"/>
                </a:ext>
              </a:extLst>
            </p:cNvPr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38;p35">
              <a:extLst>
                <a:ext uri="{FF2B5EF4-FFF2-40B4-BE49-F238E27FC236}">
                  <a16:creationId xmlns:a16="http://schemas.microsoft.com/office/drawing/2014/main" id="{E7A8C669-AC0C-6A44-13DC-8FADDFA5C067}"/>
                </a:ext>
              </a:extLst>
            </p:cNvPr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39;p35">
              <a:extLst>
                <a:ext uri="{FF2B5EF4-FFF2-40B4-BE49-F238E27FC236}">
                  <a16:creationId xmlns:a16="http://schemas.microsoft.com/office/drawing/2014/main" id="{DD7A9DF8-FBA6-FD7F-F37C-739F7C63B904}"/>
                </a:ext>
              </a:extLst>
            </p:cNvPr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40;p35">
              <a:extLst>
                <a:ext uri="{FF2B5EF4-FFF2-40B4-BE49-F238E27FC236}">
                  <a16:creationId xmlns:a16="http://schemas.microsoft.com/office/drawing/2014/main" id="{0B9494E8-8360-B685-FA3F-D9C4CEC11C9C}"/>
                </a:ext>
              </a:extLst>
            </p:cNvPr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41;p35">
              <a:extLst>
                <a:ext uri="{FF2B5EF4-FFF2-40B4-BE49-F238E27FC236}">
                  <a16:creationId xmlns:a16="http://schemas.microsoft.com/office/drawing/2014/main" id="{FB8FFE50-7196-A1CA-C800-08581F03F5AE}"/>
                </a:ext>
              </a:extLst>
            </p:cNvPr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42;p35">
              <a:extLst>
                <a:ext uri="{FF2B5EF4-FFF2-40B4-BE49-F238E27FC236}">
                  <a16:creationId xmlns:a16="http://schemas.microsoft.com/office/drawing/2014/main" id="{48492016-C6ED-54E9-E555-746A66284776}"/>
                </a:ext>
              </a:extLst>
            </p:cNvPr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43;p35">
              <a:extLst>
                <a:ext uri="{FF2B5EF4-FFF2-40B4-BE49-F238E27FC236}">
                  <a16:creationId xmlns:a16="http://schemas.microsoft.com/office/drawing/2014/main" id="{8B7B3A49-AF5E-730B-F68D-2ED07C95159B}"/>
                </a:ext>
              </a:extLst>
            </p:cNvPr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44;p35">
              <a:extLst>
                <a:ext uri="{FF2B5EF4-FFF2-40B4-BE49-F238E27FC236}">
                  <a16:creationId xmlns:a16="http://schemas.microsoft.com/office/drawing/2014/main" id="{C8761A6B-30C2-511E-29EF-6146F2E025F7}"/>
                </a:ext>
              </a:extLst>
            </p:cNvPr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45;p35">
              <a:extLst>
                <a:ext uri="{FF2B5EF4-FFF2-40B4-BE49-F238E27FC236}">
                  <a16:creationId xmlns:a16="http://schemas.microsoft.com/office/drawing/2014/main" id="{AB71F247-D03B-7059-17EE-5A17ADFD28B4}"/>
                </a:ext>
              </a:extLst>
            </p:cNvPr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46;p35">
              <a:extLst>
                <a:ext uri="{FF2B5EF4-FFF2-40B4-BE49-F238E27FC236}">
                  <a16:creationId xmlns:a16="http://schemas.microsoft.com/office/drawing/2014/main" id="{6CBC833A-74CF-C35E-13EA-7B365EB8CF9B}"/>
                </a:ext>
              </a:extLst>
            </p:cNvPr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47;p35">
              <a:extLst>
                <a:ext uri="{FF2B5EF4-FFF2-40B4-BE49-F238E27FC236}">
                  <a16:creationId xmlns:a16="http://schemas.microsoft.com/office/drawing/2014/main" id="{7D47596F-9372-91A6-B35E-CBE6344621AA}"/>
                </a:ext>
              </a:extLst>
            </p:cNvPr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48;p35">
              <a:extLst>
                <a:ext uri="{FF2B5EF4-FFF2-40B4-BE49-F238E27FC236}">
                  <a16:creationId xmlns:a16="http://schemas.microsoft.com/office/drawing/2014/main" id="{C11473A9-44D1-975C-560C-917603E8E483}"/>
                </a:ext>
              </a:extLst>
            </p:cNvPr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49;p35">
              <a:extLst>
                <a:ext uri="{FF2B5EF4-FFF2-40B4-BE49-F238E27FC236}">
                  <a16:creationId xmlns:a16="http://schemas.microsoft.com/office/drawing/2014/main" id="{AFA271A6-DB95-7389-B01B-22ADAA42DB88}"/>
                </a:ext>
              </a:extLst>
            </p:cNvPr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0;p35">
              <a:extLst>
                <a:ext uri="{FF2B5EF4-FFF2-40B4-BE49-F238E27FC236}">
                  <a16:creationId xmlns:a16="http://schemas.microsoft.com/office/drawing/2014/main" id="{82A33470-BFEA-2711-275B-7D40DD3BBFDD}"/>
                </a:ext>
              </a:extLst>
            </p:cNvPr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1;p35">
              <a:extLst>
                <a:ext uri="{FF2B5EF4-FFF2-40B4-BE49-F238E27FC236}">
                  <a16:creationId xmlns:a16="http://schemas.microsoft.com/office/drawing/2014/main" id="{2B2B53C7-D2AB-775F-45AD-1E52BA61DA9B}"/>
                </a:ext>
              </a:extLst>
            </p:cNvPr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2;p35">
              <a:extLst>
                <a:ext uri="{FF2B5EF4-FFF2-40B4-BE49-F238E27FC236}">
                  <a16:creationId xmlns:a16="http://schemas.microsoft.com/office/drawing/2014/main" id="{248B0E0C-15E8-5462-AE9D-7210189874CB}"/>
                </a:ext>
              </a:extLst>
            </p:cNvPr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3;p35">
              <a:extLst>
                <a:ext uri="{FF2B5EF4-FFF2-40B4-BE49-F238E27FC236}">
                  <a16:creationId xmlns:a16="http://schemas.microsoft.com/office/drawing/2014/main" id="{D9F9AF7D-7E68-B8B9-C6B7-B5B46FE9C25A}"/>
                </a:ext>
              </a:extLst>
            </p:cNvPr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4;p35">
              <a:extLst>
                <a:ext uri="{FF2B5EF4-FFF2-40B4-BE49-F238E27FC236}">
                  <a16:creationId xmlns:a16="http://schemas.microsoft.com/office/drawing/2014/main" id="{0784B587-B25C-BC2B-16FB-773A5E29C506}"/>
                </a:ext>
              </a:extLst>
            </p:cNvPr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5;p35">
              <a:extLst>
                <a:ext uri="{FF2B5EF4-FFF2-40B4-BE49-F238E27FC236}">
                  <a16:creationId xmlns:a16="http://schemas.microsoft.com/office/drawing/2014/main" id="{21EFF402-171F-7E0A-7B45-5BD541B41E5E}"/>
                </a:ext>
              </a:extLst>
            </p:cNvPr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6;p35">
              <a:extLst>
                <a:ext uri="{FF2B5EF4-FFF2-40B4-BE49-F238E27FC236}">
                  <a16:creationId xmlns:a16="http://schemas.microsoft.com/office/drawing/2014/main" id="{B82C1A2D-0EF6-13AD-470E-CF8B20915FB2}"/>
                </a:ext>
              </a:extLst>
            </p:cNvPr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7;p35">
              <a:extLst>
                <a:ext uri="{FF2B5EF4-FFF2-40B4-BE49-F238E27FC236}">
                  <a16:creationId xmlns:a16="http://schemas.microsoft.com/office/drawing/2014/main" id="{E5F5E7D9-EBA6-20CB-5EA5-56357EED14C1}"/>
                </a:ext>
              </a:extLst>
            </p:cNvPr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8;p35">
              <a:extLst>
                <a:ext uri="{FF2B5EF4-FFF2-40B4-BE49-F238E27FC236}">
                  <a16:creationId xmlns:a16="http://schemas.microsoft.com/office/drawing/2014/main" id="{73F486AB-B8FE-7CBB-CB24-3FB07B9E0822}"/>
                </a:ext>
              </a:extLst>
            </p:cNvPr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9;p35">
              <a:extLst>
                <a:ext uri="{FF2B5EF4-FFF2-40B4-BE49-F238E27FC236}">
                  <a16:creationId xmlns:a16="http://schemas.microsoft.com/office/drawing/2014/main" id="{F208281C-A0D2-1991-2681-2F29C048961B}"/>
                </a:ext>
              </a:extLst>
            </p:cNvPr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;p35">
              <a:extLst>
                <a:ext uri="{FF2B5EF4-FFF2-40B4-BE49-F238E27FC236}">
                  <a16:creationId xmlns:a16="http://schemas.microsoft.com/office/drawing/2014/main" id="{4B8EB90E-0841-796D-C5D8-460C5EFEE2D8}"/>
                </a:ext>
              </a:extLst>
            </p:cNvPr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1;p35">
              <a:extLst>
                <a:ext uri="{FF2B5EF4-FFF2-40B4-BE49-F238E27FC236}">
                  <a16:creationId xmlns:a16="http://schemas.microsoft.com/office/drawing/2014/main" id="{C3E7B6BB-7EC2-5E59-F30B-4A46E069D3E9}"/>
                </a:ext>
              </a:extLst>
            </p:cNvPr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62;p35">
              <a:extLst>
                <a:ext uri="{FF2B5EF4-FFF2-40B4-BE49-F238E27FC236}">
                  <a16:creationId xmlns:a16="http://schemas.microsoft.com/office/drawing/2014/main" id="{3AB29C18-3C9A-218A-BAF3-EB81497435F3}"/>
                </a:ext>
              </a:extLst>
            </p:cNvPr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63;p35">
              <a:extLst>
                <a:ext uri="{FF2B5EF4-FFF2-40B4-BE49-F238E27FC236}">
                  <a16:creationId xmlns:a16="http://schemas.microsoft.com/office/drawing/2014/main" id="{315B39C0-F6E3-0089-33BF-7538C11BE58D}"/>
                </a:ext>
              </a:extLst>
            </p:cNvPr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64;p35">
              <a:extLst>
                <a:ext uri="{FF2B5EF4-FFF2-40B4-BE49-F238E27FC236}">
                  <a16:creationId xmlns:a16="http://schemas.microsoft.com/office/drawing/2014/main" id="{8E139413-ED2D-7C45-5659-4F21745DA468}"/>
                </a:ext>
              </a:extLst>
            </p:cNvPr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65;p35">
              <a:extLst>
                <a:ext uri="{FF2B5EF4-FFF2-40B4-BE49-F238E27FC236}">
                  <a16:creationId xmlns:a16="http://schemas.microsoft.com/office/drawing/2014/main" id="{B0843DF7-2D23-E1DA-E8CE-896BB8F5FFB2}"/>
                </a:ext>
              </a:extLst>
            </p:cNvPr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66;p35">
              <a:extLst>
                <a:ext uri="{FF2B5EF4-FFF2-40B4-BE49-F238E27FC236}">
                  <a16:creationId xmlns:a16="http://schemas.microsoft.com/office/drawing/2014/main" id="{15260CD3-2356-3251-4772-39FF34842322}"/>
                </a:ext>
              </a:extLst>
            </p:cNvPr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67;p35">
              <a:extLst>
                <a:ext uri="{FF2B5EF4-FFF2-40B4-BE49-F238E27FC236}">
                  <a16:creationId xmlns:a16="http://schemas.microsoft.com/office/drawing/2014/main" id="{1043BF32-C7AE-A4E0-FC72-42A742FCD14C}"/>
                </a:ext>
              </a:extLst>
            </p:cNvPr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68;p35">
              <a:extLst>
                <a:ext uri="{FF2B5EF4-FFF2-40B4-BE49-F238E27FC236}">
                  <a16:creationId xmlns:a16="http://schemas.microsoft.com/office/drawing/2014/main" id="{6035B06D-BE5F-6714-0036-542BA93D643F}"/>
                </a:ext>
              </a:extLst>
            </p:cNvPr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69;p35">
              <a:extLst>
                <a:ext uri="{FF2B5EF4-FFF2-40B4-BE49-F238E27FC236}">
                  <a16:creationId xmlns:a16="http://schemas.microsoft.com/office/drawing/2014/main" id="{E8D7F5A0-915D-85AE-E4EA-48FAE5A4DE8A}"/>
                </a:ext>
              </a:extLst>
            </p:cNvPr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70;p35">
              <a:extLst>
                <a:ext uri="{FF2B5EF4-FFF2-40B4-BE49-F238E27FC236}">
                  <a16:creationId xmlns:a16="http://schemas.microsoft.com/office/drawing/2014/main" id="{544C8970-9E77-6F0C-FDCB-D57C26966B64}"/>
                </a:ext>
              </a:extLst>
            </p:cNvPr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71;p35">
              <a:extLst>
                <a:ext uri="{FF2B5EF4-FFF2-40B4-BE49-F238E27FC236}">
                  <a16:creationId xmlns:a16="http://schemas.microsoft.com/office/drawing/2014/main" id="{4DE476A1-1C04-E80C-EC4A-EABF8E034C24}"/>
                </a:ext>
              </a:extLst>
            </p:cNvPr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72;p35">
              <a:extLst>
                <a:ext uri="{FF2B5EF4-FFF2-40B4-BE49-F238E27FC236}">
                  <a16:creationId xmlns:a16="http://schemas.microsoft.com/office/drawing/2014/main" id="{C696F90B-A914-FB0C-D198-C19FF4603E8D}"/>
                </a:ext>
              </a:extLst>
            </p:cNvPr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73;p35">
              <a:extLst>
                <a:ext uri="{FF2B5EF4-FFF2-40B4-BE49-F238E27FC236}">
                  <a16:creationId xmlns:a16="http://schemas.microsoft.com/office/drawing/2014/main" id="{BF5FFB78-C85F-B12B-9089-30D834AEAF7B}"/>
                </a:ext>
              </a:extLst>
            </p:cNvPr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74;p35">
              <a:extLst>
                <a:ext uri="{FF2B5EF4-FFF2-40B4-BE49-F238E27FC236}">
                  <a16:creationId xmlns:a16="http://schemas.microsoft.com/office/drawing/2014/main" id="{84D19C23-7AA9-176F-8F24-1F2FB794104D}"/>
                </a:ext>
              </a:extLst>
            </p:cNvPr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75;p35">
              <a:extLst>
                <a:ext uri="{FF2B5EF4-FFF2-40B4-BE49-F238E27FC236}">
                  <a16:creationId xmlns:a16="http://schemas.microsoft.com/office/drawing/2014/main" id="{A3F00451-4F31-98D9-119F-AA8F0D5F4CD7}"/>
                </a:ext>
              </a:extLst>
            </p:cNvPr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76;p35">
              <a:extLst>
                <a:ext uri="{FF2B5EF4-FFF2-40B4-BE49-F238E27FC236}">
                  <a16:creationId xmlns:a16="http://schemas.microsoft.com/office/drawing/2014/main" id="{4913D361-60FB-B8E8-9D66-CAC48BFDD924}"/>
                </a:ext>
              </a:extLst>
            </p:cNvPr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77;p35">
              <a:extLst>
                <a:ext uri="{FF2B5EF4-FFF2-40B4-BE49-F238E27FC236}">
                  <a16:creationId xmlns:a16="http://schemas.microsoft.com/office/drawing/2014/main" id="{462A46F9-37B5-88AD-F562-3155B76EE06C}"/>
                </a:ext>
              </a:extLst>
            </p:cNvPr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78;p35">
              <a:extLst>
                <a:ext uri="{FF2B5EF4-FFF2-40B4-BE49-F238E27FC236}">
                  <a16:creationId xmlns:a16="http://schemas.microsoft.com/office/drawing/2014/main" id="{0F44FCBD-2F66-DC26-E2CA-A3A040A7320A}"/>
                </a:ext>
              </a:extLst>
            </p:cNvPr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79;p35">
              <a:extLst>
                <a:ext uri="{FF2B5EF4-FFF2-40B4-BE49-F238E27FC236}">
                  <a16:creationId xmlns:a16="http://schemas.microsoft.com/office/drawing/2014/main" id="{F24023CB-CB23-6535-737E-86F9035BC006}"/>
                </a:ext>
              </a:extLst>
            </p:cNvPr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80;p35">
              <a:extLst>
                <a:ext uri="{FF2B5EF4-FFF2-40B4-BE49-F238E27FC236}">
                  <a16:creationId xmlns:a16="http://schemas.microsoft.com/office/drawing/2014/main" id="{F0D9F28B-B2D9-B782-BE87-04D13A3B7E32}"/>
                </a:ext>
              </a:extLst>
            </p:cNvPr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81;p35">
              <a:extLst>
                <a:ext uri="{FF2B5EF4-FFF2-40B4-BE49-F238E27FC236}">
                  <a16:creationId xmlns:a16="http://schemas.microsoft.com/office/drawing/2014/main" id="{A671BE7C-A041-3516-F0C3-454BAED36087}"/>
                </a:ext>
              </a:extLst>
            </p:cNvPr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82;p35">
              <a:extLst>
                <a:ext uri="{FF2B5EF4-FFF2-40B4-BE49-F238E27FC236}">
                  <a16:creationId xmlns:a16="http://schemas.microsoft.com/office/drawing/2014/main" id="{A3B2F102-3E84-6ACE-808D-0498C72D04C1}"/>
                </a:ext>
              </a:extLst>
            </p:cNvPr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83;p35">
              <a:extLst>
                <a:ext uri="{FF2B5EF4-FFF2-40B4-BE49-F238E27FC236}">
                  <a16:creationId xmlns:a16="http://schemas.microsoft.com/office/drawing/2014/main" id="{B6926CF2-315D-3403-3819-AC9ADF2AAD88}"/>
                </a:ext>
              </a:extLst>
            </p:cNvPr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84;p35">
              <a:extLst>
                <a:ext uri="{FF2B5EF4-FFF2-40B4-BE49-F238E27FC236}">
                  <a16:creationId xmlns:a16="http://schemas.microsoft.com/office/drawing/2014/main" id="{60BE1936-2391-45FF-FADC-DA973F5C670B}"/>
                </a:ext>
              </a:extLst>
            </p:cNvPr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85;p35">
              <a:extLst>
                <a:ext uri="{FF2B5EF4-FFF2-40B4-BE49-F238E27FC236}">
                  <a16:creationId xmlns:a16="http://schemas.microsoft.com/office/drawing/2014/main" id="{CFE7D246-371F-F5D4-457E-147DD7743961}"/>
                </a:ext>
              </a:extLst>
            </p:cNvPr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86;p35">
              <a:extLst>
                <a:ext uri="{FF2B5EF4-FFF2-40B4-BE49-F238E27FC236}">
                  <a16:creationId xmlns:a16="http://schemas.microsoft.com/office/drawing/2014/main" id="{12D0E98C-246B-5BA1-FDD3-41124EBE3495}"/>
                </a:ext>
              </a:extLst>
            </p:cNvPr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87;p35">
              <a:extLst>
                <a:ext uri="{FF2B5EF4-FFF2-40B4-BE49-F238E27FC236}">
                  <a16:creationId xmlns:a16="http://schemas.microsoft.com/office/drawing/2014/main" id="{4A9F88EA-95E5-2E6E-5DA0-9C1D0D96593A}"/>
                </a:ext>
              </a:extLst>
            </p:cNvPr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88;p35">
              <a:extLst>
                <a:ext uri="{FF2B5EF4-FFF2-40B4-BE49-F238E27FC236}">
                  <a16:creationId xmlns:a16="http://schemas.microsoft.com/office/drawing/2014/main" id="{17D8B4AC-E569-9794-F5E6-8D215026D7D9}"/>
                </a:ext>
              </a:extLst>
            </p:cNvPr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89;p35">
            <a:extLst>
              <a:ext uri="{FF2B5EF4-FFF2-40B4-BE49-F238E27FC236}">
                <a16:creationId xmlns:a16="http://schemas.microsoft.com/office/drawing/2014/main" id="{CA4106A4-AC7F-0188-D5EE-1F309DE24276}"/>
              </a:ext>
            </a:extLst>
          </p:cNvPr>
          <p:cNvGrpSpPr/>
          <p:nvPr/>
        </p:nvGrpSpPr>
        <p:grpSpPr>
          <a:xfrm>
            <a:off x="1156274" y="1506691"/>
            <a:ext cx="1514120" cy="2130117"/>
            <a:chOff x="4524910" y="1776863"/>
            <a:chExt cx="1514120" cy="2130117"/>
          </a:xfrm>
        </p:grpSpPr>
        <p:sp>
          <p:nvSpPr>
            <p:cNvPr id="330" name="Google Shape;390;p35">
              <a:extLst>
                <a:ext uri="{FF2B5EF4-FFF2-40B4-BE49-F238E27FC236}">
                  <a16:creationId xmlns:a16="http://schemas.microsoft.com/office/drawing/2014/main" id="{39969851-7765-E613-A882-ED3C5CBED547}"/>
                </a:ext>
              </a:extLst>
            </p:cNvPr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91;p35">
              <a:extLst>
                <a:ext uri="{FF2B5EF4-FFF2-40B4-BE49-F238E27FC236}">
                  <a16:creationId xmlns:a16="http://schemas.microsoft.com/office/drawing/2014/main" id="{87906E79-4052-3ABC-7D20-87FDC619F421}"/>
                </a:ext>
              </a:extLst>
            </p:cNvPr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92;p35">
              <a:extLst>
                <a:ext uri="{FF2B5EF4-FFF2-40B4-BE49-F238E27FC236}">
                  <a16:creationId xmlns:a16="http://schemas.microsoft.com/office/drawing/2014/main" id="{2BE80B48-DBE9-C208-E608-9F5666AC0862}"/>
                </a:ext>
              </a:extLst>
            </p:cNvPr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93;p35">
              <a:extLst>
                <a:ext uri="{FF2B5EF4-FFF2-40B4-BE49-F238E27FC236}">
                  <a16:creationId xmlns:a16="http://schemas.microsoft.com/office/drawing/2014/main" id="{99367229-A746-9B76-78AA-8AB25885AD70}"/>
                </a:ext>
              </a:extLst>
            </p:cNvPr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94;p35">
              <a:extLst>
                <a:ext uri="{FF2B5EF4-FFF2-40B4-BE49-F238E27FC236}">
                  <a16:creationId xmlns:a16="http://schemas.microsoft.com/office/drawing/2014/main" id="{8B906D48-971A-2B1A-87A3-D12172E8FC2D}"/>
                </a:ext>
              </a:extLst>
            </p:cNvPr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95;p35">
              <a:extLst>
                <a:ext uri="{FF2B5EF4-FFF2-40B4-BE49-F238E27FC236}">
                  <a16:creationId xmlns:a16="http://schemas.microsoft.com/office/drawing/2014/main" id="{0CAFC5F5-9026-094A-C91E-97BDC863D63F}"/>
                </a:ext>
              </a:extLst>
            </p:cNvPr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96;p35">
              <a:extLst>
                <a:ext uri="{FF2B5EF4-FFF2-40B4-BE49-F238E27FC236}">
                  <a16:creationId xmlns:a16="http://schemas.microsoft.com/office/drawing/2014/main" id="{C0739A6E-238B-7EDF-8BB6-0485B6D3B262}"/>
                </a:ext>
              </a:extLst>
            </p:cNvPr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97;p35">
              <a:extLst>
                <a:ext uri="{FF2B5EF4-FFF2-40B4-BE49-F238E27FC236}">
                  <a16:creationId xmlns:a16="http://schemas.microsoft.com/office/drawing/2014/main" id="{80E16FBC-BD16-F199-B546-15F44307CF74}"/>
                </a:ext>
              </a:extLst>
            </p:cNvPr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98;p35">
              <a:extLst>
                <a:ext uri="{FF2B5EF4-FFF2-40B4-BE49-F238E27FC236}">
                  <a16:creationId xmlns:a16="http://schemas.microsoft.com/office/drawing/2014/main" id="{C6040480-CB64-674A-F1B5-7F790D4EB1E7}"/>
                </a:ext>
              </a:extLst>
            </p:cNvPr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99;p35">
              <a:extLst>
                <a:ext uri="{FF2B5EF4-FFF2-40B4-BE49-F238E27FC236}">
                  <a16:creationId xmlns:a16="http://schemas.microsoft.com/office/drawing/2014/main" id="{A3AF39FC-818F-B190-287B-89A18BBFEC50}"/>
                </a:ext>
              </a:extLst>
            </p:cNvPr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00;p35">
              <a:extLst>
                <a:ext uri="{FF2B5EF4-FFF2-40B4-BE49-F238E27FC236}">
                  <a16:creationId xmlns:a16="http://schemas.microsoft.com/office/drawing/2014/main" id="{316E960A-8DC2-9B41-7AA3-FE07D5862D0B}"/>
                </a:ext>
              </a:extLst>
            </p:cNvPr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01;p35">
              <a:extLst>
                <a:ext uri="{FF2B5EF4-FFF2-40B4-BE49-F238E27FC236}">
                  <a16:creationId xmlns:a16="http://schemas.microsoft.com/office/drawing/2014/main" id="{349D9D05-C878-E7B9-DDE5-EF36CAC622A8}"/>
                </a:ext>
              </a:extLst>
            </p:cNvPr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02;p35">
              <a:extLst>
                <a:ext uri="{FF2B5EF4-FFF2-40B4-BE49-F238E27FC236}">
                  <a16:creationId xmlns:a16="http://schemas.microsoft.com/office/drawing/2014/main" id="{C9A7C795-1688-6AFD-DDF0-933F7460ADF2}"/>
                </a:ext>
              </a:extLst>
            </p:cNvPr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03;p35">
              <a:extLst>
                <a:ext uri="{FF2B5EF4-FFF2-40B4-BE49-F238E27FC236}">
                  <a16:creationId xmlns:a16="http://schemas.microsoft.com/office/drawing/2014/main" id="{1C7195FC-4AFF-EACE-A9DF-FEF16D71B78D}"/>
                </a:ext>
              </a:extLst>
            </p:cNvPr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04;p35">
              <a:extLst>
                <a:ext uri="{FF2B5EF4-FFF2-40B4-BE49-F238E27FC236}">
                  <a16:creationId xmlns:a16="http://schemas.microsoft.com/office/drawing/2014/main" id="{6B0B23B5-9194-DA11-6F65-5CE8C27E0745}"/>
                </a:ext>
              </a:extLst>
            </p:cNvPr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05;p35">
              <a:extLst>
                <a:ext uri="{FF2B5EF4-FFF2-40B4-BE49-F238E27FC236}">
                  <a16:creationId xmlns:a16="http://schemas.microsoft.com/office/drawing/2014/main" id="{C9FC79B4-5A44-F91F-C2AC-690522E59E4E}"/>
                </a:ext>
              </a:extLst>
            </p:cNvPr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06;p35">
              <a:extLst>
                <a:ext uri="{FF2B5EF4-FFF2-40B4-BE49-F238E27FC236}">
                  <a16:creationId xmlns:a16="http://schemas.microsoft.com/office/drawing/2014/main" id="{B9E26B44-2C2C-B367-408E-8116ADF856D5}"/>
                </a:ext>
              </a:extLst>
            </p:cNvPr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07;p35">
              <a:extLst>
                <a:ext uri="{FF2B5EF4-FFF2-40B4-BE49-F238E27FC236}">
                  <a16:creationId xmlns:a16="http://schemas.microsoft.com/office/drawing/2014/main" id="{5BBE550F-FD1B-1524-F7A6-A440BDC0959A}"/>
                </a:ext>
              </a:extLst>
            </p:cNvPr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08;p35">
              <a:extLst>
                <a:ext uri="{FF2B5EF4-FFF2-40B4-BE49-F238E27FC236}">
                  <a16:creationId xmlns:a16="http://schemas.microsoft.com/office/drawing/2014/main" id="{E14DEF00-0A64-5288-B8A3-028FD0FE6ACF}"/>
                </a:ext>
              </a:extLst>
            </p:cNvPr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09;p35">
              <a:extLst>
                <a:ext uri="{FF2B5EF4-FFF2-40B4-BE49-F238E27FC236}">
                  <a16:creationId xmlns:a16="http://schemas.microsoft.com/office/drawing/2014/main" id="{FAB57448-4226-22A8-80C1-3190A5795CA1}"/>
                </a:ext>
              </a:extLst>
            </p:cNvPr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0;p35">
              <a:extLst>
                <a:ext uri="{FF2B5EF4-FFF2-40B4-BE49-F238E27FC236}">
                  <a16:creationId xmlns:a16="http://schemas.microsoft.com/office/drawing/2014/main" id="{56B193D4-8AA9-9DEC-E766-F5C298752C0C}"/>
                </a:ext>
              </a:extLst>
            </p:cNvPr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411;p35">
            <a:extLst>
              <a:ext uri="{FF2B5EF4-FFF2-40B4-BE49-F238E27FC236}">
                <a16:creationId xmlns:a16="http://schemas.microsoft.com/office/drawing/2014/main" id="{EFA8973B-2D77-6C13-F87F-E6D6BBF96871}"/>
              </a:ext>
            </a:extLst>
          </p:cNvPr>
          <p:cNvGrpSpPr/>
          <p:nvPr/>
        </p:nvGrpSpPr>
        <p:grpSpPr>
          <a:xfrm>
            <a:off x="2076654" y="2442504"/>
            <a:ext cx="1704012" cy="1958393"/>
            <a:chOff x="5445290" y="2712676"/>
            <a:chExt cx="1704012" cy="1958393"/>
          </a:xfrm>
        </p:grpSpPr>
        <p:sp>
          <p:nvSpPr>
            <p:cNvPr id="352" name="Google Shape;412;p35">
              <a:extLst>
                <a:ext uri="{FF2B5EF4-FFF2-40B4-BE49-F238E27FC236}">
                  <a16:creationId xmlns:a16="http://schemas.microsoft.com/office/drawing/2014/main" id="{3B98C28F-14A3-0DF6-FDB0-09C3AA013B77}"/>
                </a:ext>
              </a:extLst>
            </p:cNvPr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13;p35">
              <a:extLst>
                <a:ext uri="{FF2B5EF4-FFF2-40B4-BE49-F238E27FC236}">
                  <a16:creationId xmlns:a16="http://schemas.microsoft.com/office/drawing/2014/main" id="{6C402FB5-C02B-F0F2-6C02-A65CEDB6F3FE}"/>
                </a:ext>
              </a:extLst>
            </p:cNvPr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14;p35">
              <a:extLst>
                <a:ext uri="{FF2B5EF4-FFF2-40B4-BE49-F238E27FC236}">
                  <a16:creationId xmlns:a16="http://schemas.microsoft.com/office/drawing/2014/main" id="{6E04A3D1-730A-A263-667F-D8A1F95C826E}"/>
                </a:ext>
              </a:extLst>
            </p:cNvPr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15;p35">
              <a:extLst>
                <a:ext uri="{FF2B5EF4-FFF2-40B4-BE49-F238E27FC236}">
                  <a16:creationId xmlns:a16="http://schemas.microsoft.com/office/drawing/2014/main" id="{C7C32A48-CE39-383B-1413-7E546954AADB}"/>
                </a:ext>
              </a:extLst>
            </p:cNvPr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16;p35">
              <a:extLst>
                <a:ext uri="{FF2B5EF4-FFF2-40B4-BE49-F238E27FC236}">
                  <a16:creationId xmlns:a16="http://schemas.microsoft.com/office/drawing/2014/main" id="{A7BBE47D-B47A-A64C-8DB9-17912ED604F0}"/>
                </a:ext>
              </a:extLst>
            </p:cNvPr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7;p35">
              <a:extLst>
                <a:ext uri="{FF2B5EF4-FFF2-40B4-BE49-F238E27FC236}">
                  <a16:creationId xmlns:a16="http://schemas.microsoft.com/office/drawing/2014/main" id="{0850C12C-0D0D-52C1-C3B6-C5FA9CFD5DFA}"/>
                </a:ext>
              </a:extLst>
            </p:cNvPr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8;p35">
              <a:extLst>
                <a:ext uri="{FF2B5EF4-FFF2-40B4-BE49-F238E27FC236}">
                  <a16:creationId xmlns:a16="http://schemas.microsoft.com/office/drawing/2014/main" id="{4D1A9176-A99D-CED9-2903-2DB19C7A7256}"/>
                </a:ext>
              </a:extLst>
            </p:cNvPr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9;p35">
              <a:extLst>
                <a:ext uri="{FF2B5EF4-FFF2-40B4-BE49-F238E27FC236}">
                  <a16:creationId xmlns:a16="http://schemas.microsoft.com/office/drawing/2014/main" id="{F50FE167-103F-89F9-6F82-AC360577A5D5}"/>
                </a:ext>
              </a:extLst>
            </p:cNvPr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20;p35">
              <a:extLst>
                <a:ext uri="{FF2B5EF4-FFF2-40B4-BE49-F238E27FC236}">
                  <a16:creationId xmlns:a16="http://schemas.microsoft.com/office/drawing/2014/main" id="{07B698C7-DCAC-AF99-7A9C-F04C1AAFDE99}"/>
                </a:ext>
              </a:extLst>
            </p:cNvPr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21;p35">
              <a:extLst>
                <a:ext uri="{FF2B5EF4-FFF2-40B4-BE49-F238E27FC236}">
                  <a16:creationId xmlns:a16="http://schemas.microsoft.com/office/drawing/2014/main" id="{DF980A26-9AF2-7F7F-DD6F-CB710BCE27A1}"/>
                </a:ext>
              </a:extLst>
            </p:cNvPr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22;p35">
              <a:extLst>
                <a:ext uri="{FF2B5EF4-FFF2-40B4-BE49-F238E27FC236}">
                  <a16:creationId xmlns:a16="http://schemas.microsoft.com/office/drawing/2014/main" id="{CCC5250A-7956-9D20-F7D0-B7BC6457BA45}"/>
                </a:ext>
              </a:extLst>
            </p:cNvPr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23;p35">
              <a:extLst>
                <a:ext uri="{FF2B5EF4-FFF2-40B4-BE49-F238E27FC236}">
                  <a16:creationId xmlns:a16="http://schemas.microsoft.com/office/drawing/2014/main" id="{C1A836A0-D3FA-38C8-301C-902BF30DE16F}"/>
                </a:ext>
              </a:extLst>
            </p:cNvPr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24;p35">
              <a:extLst>
                <a:ext uri="{FF2B5EF4-FFF2-40B4-BE49-F238E27FC236}">
                  <a16:creationId xmlns:a16="http://schemas.microsoft.com/office/drawing/2014/main" id="{6BFE3B6E-5727-C649-DF93-865CEF430562}"/>
                </a:ext>
              </a:extLst>
            </p:cNvPr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25;p35">
              <a:extLst>
                <a:ext uri="{FF2B5EF4-FFF2-40B4-BE49-F238E27FC236}">
                  <a16:creationId xmlns:a16="http://schemas.microsoft.com/office/drawing/2014/main" id="{C4F2D9A6-41BB-B7D8-2735-27562590BBC8}"/>
                </a:ext>
              </a:extLst>
            </p:cNvPr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26;p35">
              <a:extLst>
                <a:ext uri="{FF2B5EF4-FFF2-40B4-BE49-F238E27FC236}">
                  <a16:creationId xmlns:a16="http://schemas.microsoft.com/office/drawing/2014/main" id="{FA8A1C71-21F7-7768-7950-A70AD3D4FF0A}"/>
                </a:ext>
              </a:extLst>
            </p:cNvPr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27;p35">
              <a:extLst>
                <a:ext uri="{FF2B5EF4-FFF2-40B4-BE49-F238E27FC236}">
                  <a16:creationId xmlns:a16="http://schemas.microsoft.com/office/drawing/2014/main" id="{BA06240F-48DD-DF4B-894F-C283D07E684F}"/>
                </a:ext>
              </a:extLst>
            </p:cNvPr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28;p35">
              <a:extLst>
                <a:ext uri="{FF2B5EF4-FFF2-40B4-BE49-F238E27FC236}">
                  <a16:creationId xmlns:a16="http://schemas.microsoft.com/office/drawing/2014/main" id="{B157AA1C-7AFC-4D06-9C29-8C21F56EDBBB}"/>
                </a:ext>
              </a:extLst>
            </p:cNvPr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29;p35">
              <a:extLst>
                <a:ext uri="{FF2B5EF4-FFF2-40B4-BE49-F238E27FC236}">
                  <a16:creationId xmlns:a16="http://schemas.microsoft.com/office/drawing/2014/main" id="{48A816FE-C984-0AB0-43FD-25E402A186BF}"/>
                </a:ext>
              </a:extLst>
            </p:cNvPr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30;p35">
              <a:extLst>
                <a:ext uri="{FF2B5EF4-FFF2-40B4-BE49-F238E27FC236}">
                  <a16:creationId xmlns:a16="http://schemas.microsoft.com/office/drawing/2014/main" id="{76A7D435-4B49-53E1-0A73-DF9F73D34089}"/>
                </a:ext>
              </a:extLst>
            </p:cNvPr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31;p35">
              <a:extLst>
                <a:ext uri="{FF2B5EF4-FFF2-40B4-BE49-F238E27FC236}">
                  <a16:creationId xmlns:a16="http://schemas.microsoft.com/office/drawing/2014/main" id="{E3AAE178-C7F8-5AF4-41B6-463D9A1F6D4E}"/>
                </a:ext>
              </a:extLst>
            </p:cNvPr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32;p35">
              <a:extLst>
                <a:ext uri="{FF2B5EF4-FFF2-40B4-BE49-F238E27FC236}">
                  <a16:creationId xmlns:a16="http://schemas.microsoft.com/office/drawing/2014/main" id="{E81EABDF-9266-635A-CDB2-8785C91F09CB}"/>
                </a:ext>
              </a:extLst>
            </p:cNvPr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33;p35">
              <a:extLst>
                <a:ext uri="{FF2B5EF4-FFF2-40B4-BE49-F238E27FC236}">
                  <a16:creationId xmlns:a16="http://schemas.microsoft.com/office/drawing/2014/main" id="{9AAB9C59-D969-4AEC-2D4F-B4B2CA32C148}"/>
                </a:ext>
              </a:extLst>
            </p:cNvPr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34;p35">
              <a:extLst>
                <a:ext uri="{FF2B5EF4-FFF2-40B4-BE49-F238E27FC236}">
                  <a16:creationId xmlns:a16="http://schemas.microsoft.com/office/drawing/2014/main" id="{811F3630-C67A-FE34-C173-BA4DFFF4871E}"/>
                </a:ext>
              </a:extLst>
            </p:cNvPr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35;p35">
              <a:extLst>
                <a:ext uri="{FF2B5EF4-FFF2-40B4-BE49-F238E27FC236}">
                  <a16:creationId xmlns:a16="http://schemas.microsoft.com/office/drawing/2014/main" id="{E91A5FEC-3AD7-78F8-580A-0961E5B3F687}"/>
                </a:ext>
              </a:extLst>
            </p:cNvPr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36;p35">
              <a:extLst>
                <a:ext uri="{FF2B5EF4-FFF2-40B4-BE49-F238E27FC236}">
                  <a16:creationId xmlns:a16="http://schemas.microsoft.com/office/drawing/2014/main" id="{5EF565B7-72A3-FC08-F4BC-4266D9E0BBAC}"/>
                </a:ext>
              </a:extLst>
            </p:cNvPr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37;p35">
              <a:extLst>
                <a:ext uri="{FF2B5EF4-FFF2-40B4-BE49-F238E27FC236}">
                  <a16:creationId xmlns:a16="http://schemas.microsoft.com/office/drawing/2014/main" id="{BFBE89EA-B1E8-A85E-1FAD-334EED074274}"/>
                </a:ext>
              </a:extLst>
            </p:cNvPr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38;p35">
              <a:extLst>
                <a:ext uri="{FF2B5EF4-FFF2-40B4-BE49-F238E27FC236}">
                  <a16:creationId xmlns:a16="http://schemas.microsoft.com/office/drawing/2014/main" id="{C775BBCC-6B2A-504B-EDD8-F9B74AF84F58}"/>
                </a:ext>
              </a:extLst>
            </p:cNvPr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39;p35">
              <a:extLst>
                <a:ext uri="{FF2B5EF4-FFF2-40B4-BE49-F238E27FC236}">
                  <a16:creationId xmlns:a16="http://schemas.microsoft.com/office/drawing/2014/main" id="{93928422-D53E-BE91-25E4-1A0822AA512B}"/>
                </a:ext>
              </a:extLst>
            </p:cNvPr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0;p35">
              <a:extLst>
                <a:ext uri="{FF2B5EF4-FFF2-40B4-BE49-F238E27FC236}">
                  <a16:creationId xmlns:a16="http://schemas.microsoft.com/office/drawing/2014/main" id="{1AD536CA-068E-6DE6-1F0C-CFA9B9FF28D6}"/>
                </a:ext>
              </a:extLst>
            </p:cNvPr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1;p35">
              <a:extLst>
                <a:ext uri="{FF2B5EF4-FFF2-40B4-BE49-F238E27FC236}">
                  <a16:creationId xmlns:a16="http://schemas.microsoft.com/office/drawing/2014/main" id="{D53524BC-958B-82F6-EA66-996D5B889674}"/>
                </a:ext>
              </a:extLst>
            </p:cNvPr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;p35">
              <a:extLst>
                <a:ext uri="{FF2B5EF4-FFF2-40B4-BE49-F238E27FC236}">
                  <a16:creationId xmlns:a16="http://schemas.microsoft.com/office/drawing/2014/main" id="{22D769AC-E42A-76DF-AAF4-1EAE40762F6D}"/>
                </a:ext>
              </a:extLst>
            </p:cNvPr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3;p35">
              <a:extLst>
                <a:ext uri="{FF2B5EF4-FFF2-40B4-BE49-F238E27FC236}">
                  <a16:creationId xmlns:a16="http://schemas.microsoft.com/office/drawing/2014/main" id="{33FA820C-F6C7-8273-428C-E7F9AE3B9C45}"/>
                </a:ext>
              </a:extLst>
            </p:cNvPr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4;p35">
              <a:extLst>
                <a:ext uri="{FF2B5EF4-FFF2-40B4-BE49-F238E27FC236}">
                  <a16:creationId xmlns:a16="http://schemas.microsoft.com/office/drawing/2014/main" id="{5571DD10-3FFE-BFBE-3ED0-E328EE555651}"/>
                </a:ext>
              </a:extLst>
            </p:cNvPr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5;p35">
              <a:extLst>
                <a:ext uri="{FF2B5EF4-FFF2-40B4-BE49-F238E27FC236}">
                  <a16:creationId xmlns:a16="http://schemas.microsoft.com/office/drawing/2014/main" id="{E7F91275-2C14-C0F6-84E1-DDA14CD778A1}"/>
                </a:ext>
              </a:extLst>
            </p:cNvPr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6;p35">
              <a:extLst>
                <a:ext uri="{FF2B5EF4-FFF2-40B4-BE49-F238E27FC236}">
                  <a16:creationId xmlns:a16="http://schemas.microsoft.com/office/drawing/2014/main" id="{432ABB73-6379-19E8-3917-0D4B868236AA}"/>
                </a:ext>
              </a:extLst>
            </p:cNvPr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7;p35">
              <a:extLst>
                <a:ext uri="{FF2B5EF4-FFF2-40B4-BE49-F238E27FC236}">
                  <a16:creationId xmlns:a16="http://schemas.microsoft.com/office/drawing/2014/main" id="{A55379A5-6E26-23DA-FC40-F3A11DEA382D}"/>
                </a:ext>
              </a:extLst>
            </p:cNvPr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8;p35">
              <a:extLst>
                <a:ext uri="{FF2B5EF4-FFF2-40B4-BE49-F238E27FC236}">
                  <a16:creationId xmlns:a16="http://schemas.microsoft.com/office/drawing/2014/main" id="{692A94D8-6362-9981-562F-B4748C41E62E}"/>
                </a:ext>
              </a:extLst>
            </p:cNvPr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9;p35">
              <a:extLst>
                <a:ext uri="{FF2B5EF4-FFF2-40B4-BE49-F238E27FC236}">
                  <a16:creationId xmlns:a16="http://schemas.microsoft.com/office/drawing/2014/main" id="{7339D9A5-A4E0-F2EE-6A51-253455A47507}"/>
                </a:ext>
              </a:extLst>
            </p:cNvPr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50;p35">
              <a:extLst>
                <a:ext uri="{FF2B5EF4-FFF2-40B4-BE49-F238E27FC236}">
                  <a16:creationId xmlns:a16="http://schemas.microsoft.com/office/drawing/2014/main" id="{E68B9B0F-6CA1-F78F-6802-0592B81DC31F}"/>
                </a:ext>
              </a:extLst>
            </p:cNvPr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51;p35">
              <a:extLst>
                <a:ext uri="{FF2B5EF4-FFF2-40B4-BE49-F238E27FC236}">
                  <a16:creationId xmlns:a16="http://schemas.microsoft.com/office/drawing/2014/main" id="{F53ADF58-CFBD-6298-C326-BA1875EBE466}"/>
                </a:ext>
              </a:extLst>
            </p:cNvPr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52;p35">
              <a:extLst>
                <a:ext uri="{FF2B5EF4-FFF2-40B4-BE49-F238E27FC236}">
                  <a16:creationId xmlns:a16="http://schemas.microsoft.com/office/drawing/2014/main" id="{BC702407-532A-827D-CE2B-CFD859B34E75}"/>
                </a:ext>
              </a:extLst>
            </p:cNvPr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53;p35">
              <a:extLst>
                <a:ext uri="{FF2B5EF4-FFF2-40B4-BE49-F238E27FC236}">
                  <a16:creationId xmlns:a16="http://schemas.microsoft.com/office/drawing/2014/main" id="{EF666E9F-C3B5-3A2E-9290-B58DA3FC1477}"/>
                </a:ext>
              </a:extLst>
            </p:cNvPr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54;p35">
              <a:extLst>
                <a:ext uri="{FF2B5EF4-FFF2-40B4-BE49-F238E27FC236}">
                  <a16:creationId xmlns:a16="http://schemas.microsoft.com/office/drawing/2014/main" id="{0AE2C813-044D-3D82-BCA9-495E05E69E71}"/>
                </a:ext>
              </a:extLst>
            </p:cNvPr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55;p35">
              <a:extLst>
                <a:ext uri="{FF2B5EF4-FFF2-40B4-BE49-F238E27FC236}">
                  <a16:creationId xmlns:a16="http://schemas.microsoft.com/office/drawing/2014/main" id="{CD433CA3-8D89-23A5-5D6A-609F576D4FDB}"/>
                </a:ext>
              </a:extLst>
            </p:cNvPr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56;p35">
              <a:extLst>
                <a:ext uri="{FF2B5EF4-FFF2-40B4-BE49-F238E27FC236}">
                  <a16:creationId xmlns:a16="http://schemas.microsoft.com/office/drawing/2014/main" id="{FFC4E814-BA04-182A-A54C-E34C059FA7D7}"/>
                </a:ext>
              </a:extLst>
            </p:cNvPr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57;p35">
              <a:extLst>
                <a:ext uri="{FF2B5EF4-FFF2-40B4-BE49-F238E27FC236}">
                  <a16:creationId xmlns:a16="http://schemas.microsoft.com/office/drawing/2014/main" id="{3FD836ED-6895-96B5-580E-9408BAF90733}"/>
                </a:ext>
              </a:extLst>
            </p:cNvPr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58;p35">
              <a:extLst>
                <a:ext uri="{FF2B5EF4-FFF2-40B4-BE49-F238E27FC236}">
                  <a16:creationId xmlns:a16="http://schemas.microsoft.com/office/drawing/2014/main" id="{2FB2C131-943A-18FF-D8F1-B1D0FCD73442}"/>
                </a:ext>
              </a:extLst>
            </p:cNvPr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45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62"/>
          <p:cNvSpPr txBox="1">
            <a:spLocks noGrp="1"/>
          </p:cNvSpPr>
          <p:nvPr>
            <p:ph type="title"/>
          </p:nvPr>
        </p:nvSpPr>
        <p:spPr>
          <a:xfrm>
            <a:off x="1048215" y="102916"/>
            <a:ext cx="704757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Certification by the ALLSOFT SOLUTIONS – IBM 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3E0BE-19BD-0C75-3252-A63F6748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91" y="628194"/>
            <a:ext cx="3416502" cy="4515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E147F7-E765-10E3-74BC-D0C90CEA0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08" y="2127802"/>
            <a:ext cx="1819729" cy="1819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DB13B-1044-DD17-A1EB-EA9783EB0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76" y="2056358"/>
            <a:ext cx="1962615" cy="1962615"/>
          </a:xfrm>
          <a:prstGeom prst="rect">
            <a:avLst/>
          </a:prstGeom>
        </p:spPr>
      </p:pic>
      <p:sp>
        <p:nvSpPr>
          <p:cNvPr id="7" name="Google Shape;460;p35">
            <a:extLst>
              <a:ext uri="{FF2B5EF4-FFF2-40B4-BE49-F238E27FC236}">
                <a16:creationId xmlns:a16="http://schemas.microsoft.com/office/drawing/2014/main" id="{3858A644-93E6-F184-B490-2581CB19826E}"/>
              </a:ext>
            </a:extLst>
          </p:cNvPr>
          <p:cNvSpPr txBox="1">
            <a:spLocks/>
          </p:cNvSpPr>
          <p:nvPr/>
        </p:nvSpPr>
        <p:spPr>
          <a:xfrm>
            <a:off x="825302" y="4018973"/>
            <a:ext cx="1739479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Verify</a:t>
            </a:r>
            <a:endParaRPr lang="en-US" sz="2000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8" name="Google Shape;460;p35">
            <a:extLst>
              <a:ext uri="{FF2B5EF4-FFF2-40B4-BE49-F238E27FC236}">
                <a16:creationId xmlns:a16="http://schemas.microsoft.com/office/drawing/2014/main" id="{9EE06936-5BE4-9913-10DF-0882FC1A0A97}"/>
              </a:ext>
            </a:extLst>
          </p:cNvPr>
          <p:cNvSpPr txBox="1">
            <a:spLocks/>
          </p:cNvSpPr>
          <p:nvPr/>
        </p:nvSpPr>
        <p:spPr>
          <a:xfrm>
            <a:off x="3145016" y="4018973"/>
            <a:ext cx="1739479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Verify</a:t>
            </a:r>
            <a:endParaRPr lang="en-US" sz="2000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9" name="Google Shape;460;p35">
            <a:extLst>
              <a:ext uri="{FF2B5EF4-FFF2-40B4-BE49-F238E27FC236}">
                <a16:creationId xmlns:a16="http://schemas.microsoft.com/office/drawing/2014/main" id="{27388FD7-8D2F-1DFF-F9C8-BA1F37D4D92C}"/>
              </a:ext>
            </a:extLst>
          </p:cNvPr>
          <p:cNvSpPr txBox="1">
            <a:spLocks/>
          </p:cNvSpPr>
          <p:nvPr/>
        </p:nvSpPr>
        <p:spPr>
          <a:xfrm>
            <a:off x="602194" y="1483402"/>
            <a:ext cx="3925174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Some Credly Badges Earned during the learning.. </a:t>
            </a:r>
          </a:p>
        </p:txBody>
      </p:sp>
    </p:spTree>
    <p:extLst>
      <p:ext uri="{BB962C8B-B14F-4D97-AF65-F5344CB8AC3E}">
        <p14:creationId xmlns:p14="http://schemas.microsoft.com/office/powerpoint/2010/main" val="107792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667A6-B379-B19D-B9C2-83B77028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29" y="650002"/>
            <a:ext cx="4886572" cy="4184310"/>
          </a:xfrm>
          <a:prstGeom prst="rect">
            <a:avLst/>
          </a:prstGeom>
        </p:spPr>
      </p:pic>
      <p:sp>
        <p:nvSpPr>
          <p:cNvPr id="9" name="Google Shape;460;p35">
            <a:extLst>
              <a:ext uri="{FF2B5EF4-FFF2-40B4-BE49-F238E27FC236}">
                <a16:creationId xmlns:a16="http://schemas.microsoft.com/office/drawing/2014/main" id="{387911E3-3CFA-444B-E78E-98F098A133D3}"/>
              </a:ext>
            </a:extLst>
          </p:cNvPr>
          <p:cNvSpPr txBox="1">
            <a:spLocks/>
          </p:cNvSpPr>
          <p:nvPr/>
        </p:nvSpPr>
        <p:spPr>
          <a:xfrm>
            <a:off x="3905183" y="4834312"/>
            <a:ext cx="4237724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Verify at </a:t>
            </a:r>
            <a:r>
              <a:rPr lang="en-US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https://coursera.org/verify/professional-cert/D6YB6XXCWSKJ</a:t>
            </a:r>
            <a:endParaRPr lang="en-US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0" name="Google Shape;460;p35">
            <a:extLst>
              <a:ext uri="{FF2B5EF4-FFF2-40B4-BE49-F238E27FC236}">
                <a16:creationId xmlns:a16="http://schemas.microsoft.com/office/drawing/2014/main" id="{696983BE-CA45-8DBE-D813-177A6D646BA1}"/>
              </a:ext>
            </a:extLst>
          </p:cNvPr>
          <p:cNvSpPr txBox="1">
            <a:spLocks/>
          </p:cNvSpPr>
          <p:nvPr/>
        </p:nvSpPr>
        <p:spPr>
          <a:xfrm>
            <a:off x="4943948" y="4631480"/>
            <a:ext cx="1739479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1" name="Google Shape;460;p35">
            <a:extLst>
              <a:ext uri="{FF2B5EF4-FFF2-40B4-BE49-F238E27FC236}">
                <a16:creationId xmlns:a16="http://schemas.microsoft.com/office/drawing/2014/main" id="{DFEDDC6D-D8DC-73C6-6C93-F1D761245A4C}"/>
              </a:ext>
            </a:extLst>
          </p:cNvPr>
          <p:cNvSpPr txBox="1">
            <a:spLocks/>
          </p:cNvSpPr>
          <p:nvPr/>
        </p:nvSpPr>
        <p:spPr>
          <a:xfrm>
            <a:off x="699719" y="1897035"/>
            <a:ext cx="2303676" cy="429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This additional course </a:t>
            </a:r>
            <a:b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was done in </a:t>
            </a:r>
            <a:b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continuation with the </a:t>
            </a:r>
            <a:b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summer training project.</a:t>
            </a:r>
          </a:p>
        </p:txBody>
      </p:sp>
      <p:sp>
        <p:nvSpPr>
          <p:cNvPr id="12" name="Google Shape;2783;p62">
            <a:extLst>
              <a:ext uri="{FF2B5EF4-FFF2-40B4-BE49-F238E27FC236}">
                <a16:creationId xmlns:a16="http://schemas.microsoft.com/office/drawing/2014/main" id="{05B111DB-8FD1-4FFC-50AC-5268B5009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15" y="102916"/>
            <a:ext cx="704757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i="0" dirty="0">
                <a:solidFill>
                  <a:schemeClr val="bg1"/>
                </a:solidFill>
                <a:effectLst/>
                <a:latin typeface="Teko" panose="020B0604020202020204" charset="0"/>
                <a:cs typeface="Teko" panose="020B0604020202020204" charset="0"/>
              </a:rPr>
              <a:t>Google Data Analytics Professional Certificate</a:t>
            </a:r>
          </a:p>
        </p:txBody>
      </p:sp>
    </p:spTree>
    <p:extLst>
      <p:ext uri="{BB962C8B-B14F-4D97-AF65-F5344CB8AC3E}">
        <p14:creationId xmlns:p14="http://schemas.microsoft.com/office/powerpoint/2010/main" val="27594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2091119" y="399166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subTitle" idx="1"/>
          </p:nvPr>
        </p:nvSpPr>
        <p:spPr>
          <a:xfrm>
            <a:off x="3969834" y="1254420"/>
            <a:ext cx="414082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If any user wants to buy a laptop, </a:t>
            </a:r>
            <a:br>
              <a:rPr lang="en-US" sz="1600" dirty="0"/>
            </a:br>
            <a:r>
              <a:rPr lang="en-US" sz="1600" dirty="0"/>
              <a:t>then the application should be compatible to provide a </a:t>
            </a:r>
            <a:r>
              <a:rPr lang="en-US" sz="1600" b="1" dirty="0"/>
              <a:t>tentative price of laptop</a:t>
            </a:r>
            <a:r>
              <a:rPr lang="en-US" sz="1600" dirty="0"/>
              <a:t> according to the user configurations.</a:t>
            </a:r>
          </a:p>
        </p:txBody>
      </p:sp>
      <p:grpSp>
        <p:nvGrpSpPr>
          <p:cNvPr id="659" name="Google Shape;659;p42"/>
          <p:cNvGrpSpPr/>
          <p:nvPr/>
        </p:nvGrpSpPr>
        <p:grpSpPr>
          <a:xfrm>
            <a:off x="571967" y="2383078"/>
            <a:ext cx="2996099" cy="2361256"/>
            <a:chOff x="720000" y="1504500"/>
            <a:chExt cx="3986151" cy="3112300"/>
          </a:xfrm>
        </p:grpSpPr>
        <p:sp>
          <p:nvSpPr>
            <p:cNvPr id="660" name="Google Shape;660;p42"/>
            <p:cNvSpPr/>
            <p:nvPr/>
          </p:nvSpPr>
          <p:spPr>
            <a:xfrm>
              <a:off x="3614670" y="1504500"/>
              <a:ext cx="1091481" cy="1753602"/>
            </a:xfrm>
            <a:custGeom>
              <a:avLst/>
              <a:gdLst/>
              <a:ahLst/>
              <a:cxnLst/>
              <a:rect l="l" t="t" r="r" b="b"/>
              <a:pathLst>
                <a:path w="6429" h="10329" extrusionOk="0">
                  <a:moveTo>
                    <a:pt x="202" y="0"/>
                  </a:moveTo>
                  <a:cubicBezTo>
                    <a:pt x="101" y="0"/>
                    <a:pt x="0" y="96"/>
                    <a:pt x="0" y="216"/>
                  </a:cubicBezTo>
                  <a:lnTo>
                    <a:pt x="0" y="3939"/>
                  </a:lnTo>
                  <a:lnTo>
                    <a:pt x="1643" y="4881"/>
                  </a:lnTo>
                  <a:cubicBezTo>
                    <a:pt x="1663" y="4900"/>
                    <a:pt x="1682" y="4924"/>
                    <a:pt x="1682" y="4963"/>
                  </a:cubicBezTo>
                  <a:lnTo>
                    <a:pt x="1706" y="4982"/>
                  </a:lnTo>
                  <a:lnTo>
                    <a:pt x="1706" y="7826"/>
                  </a:lnTo>
                  <a:lnTo>
                    <a:pt x="5986" y="10286"/>
                  </a:lnTo>
                  <a:cubicBezTo>
                    <a:pt x="6029" y="10329"/>
                    <a:pt x="6068" y="10329"/>
                    <a:pt x="6125" y="10329"/>
                  </a:cubicBezTo>
                  <a:cubicBezTo>
                    <a:pt x="6289" y="10329"/>
                    <a:pt x="6428" y="10209"/>
                    <a:pt x="6428" y="10045"/>
                  </a:cubicBezTo>
                  <a:lnTo>
                    <a:pt x="6409" y="3680"/>
                  </a:lnTo>
                  <a:lnTo>
                    <a:pt x="6409" y="3622"/>
                  </a:lnTo>
                  <a:cubicBezTo>
                    <a:pt x="6390" y="3579"/>
                    <a:pt x="6346" y="3521"/>
                    <a:pt x="6308" y="3502"/>
                  </a:cubicBezTo>
                  <a:lnTo>
                    <a:pt x="322" y="39"/>
                  </a:lnTo>
                  <a:cubicBezTo>
                    <a:pt x="284" y="19"/>
                    <a:pt x="241" y="0"/>
                    <a:pt x="202" y="0"/>
                  </a:cubicBez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3295661" y="2003642"/>
              <a:ext cx="608642" cy="978920"/>
            </a:xfrm>
            <a:custGeom>
              <a:avLst/>
              <a:gdLst/>
              <a:ahLst/>
              <a:cxnLst/>
              <a:rect l="l" t="t" r="r" b="b"/>
              <a:pathLst>
                <a:path w="3585" h="5766" extrusionOk="0">
                  <a:moveTo>
                    <a:pt x="102" y="0"/>
                  </a:moveTo>
                  <a:cubicBezTo>
                    <a:pt x="39" y="0"/>
                    <a:pt x="1" y="39"/>
                    <a:pt x="1" y="101"/>
                  </a:cubicBezTo>
                  <a:lnTo>
                    <a:pt x="1" y="3382"/>
                  </a:lnTo>
                  <a:lnTo>
                    <a:pt x="1" y="3762"/>
                  </a:lnTo>
                  <a:cubicBezTo>
                    <a:pt x="1" y="3805"/>
                    <a:pt x="20" y="3843"/>
                    <a:pt x="39" y="3863"/>
                  </a:cubicBezTo>
                  <a:lnTo>
                    <a:pt x="3321" y="5746"/>
                  </a:lnTo>
                  <a:cubicBezTo>
                    <a:pt x="3364" y="5765"/>
                    <a:pt x="3383" y="5765"/>
                    <a:pt x="3421" y="5765"/>
                  </a:cubicBezTo>
                  <a:cubicBezTo>
                    <a:pt x="3503" y="5765"/>
                    <a:pt x="3585" y="5707"/>
                    <a:pt x="3585" y="5606"/>
                  </a:cubicBezTo>
                  <a:lnTo>
                    <a:pt x="3585" y="4886"/>
                  </a:lnTo>
                  <a:lnTo>
                    <a:pt x="1980" y="3964"/>
                  </a:lnTo>
                  <a:cubicBezTo>
                    <a:pt x="1923" y="3925"/>
                    <a:pt x="1879" y="3863"/>
                    <a:pt x="1879" y="3786"/>
                  </a:cubicBezTo>
                  <a:lnTo>
                    <a:pt x="1879" y="3123"/>
                  </a:lnTo>
                  <a:lnTo>
                    <a:pt x="1879" y="999"/>
                  </a:lnTo>
                  <a:lnTo>
                    <a:pt x="159" y="19"/>
                  </a:lnTo>
                  <a:cubicBezTo>
                    <a:pt x="140" y="0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B0A1FB">
                <a:alpha val="4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3614670" y="2173248"/>
              <a:ext cx="289635" cy="659914"/>
            </a:xfrm>
            <a:custGeom>
              <a:avLst/>
              <a:gdLst/>
              <a:ahLst/>
              <a:cxnLst/>
              <a:rect l="l" t="t" r="r" b="b"/>
              <a:pathLst>
                <a:path w="1706" h="3887" extrusionOk="0">
                  <a:moveTo>
                    <a:pt x="0" y="0"/>
                  </a:moveTo>
                  <a:lnTo>
                    <a:pt x="0" y="2124"/>
                  </a:lnTo>
                  <a:lnTo>
                    <a:pt x="0" y="2787"/>
                  </a:lnTo>
                  <a:cubicBezTo>
                    <a:pt x="0" y="2864"/>
                    <a:pt x="44" y="2926"/>
                    <a:pt x="101" y="2965"/>
                  </a:cubicBezTo>
                  <a:lnTo>
                    <a:pt x="1706" y="3887"/>
                  </a:lnTo>
                  <a:lnTo>
                    <a:pt x="1706" y="1043"/>
                  </a:lnTo>
                  <a:lnTo>
                    <a:pt x="1682" y="1024"/>
                  </a:lnTo>
                  <a:cubicBezTo>
                    <a:pt x="1682" y="985"/>
                    <a:pt x="1663" y="961"/>
                    <a:pt x="1643" y="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42"/>
            <p:cNvGrpSpPr/>
            <p:nvPr/>
          </p:nvGrpSpPr>
          <p:grpSpPr>
            <a:xfrm>
              <a:off x="720000" y="1915473"/>
              <a:ext cx="1372803" cy="1712856"/>
              <a:chOff x="720000" y="1915473"/>
              <a:chExt cx="1372803" cy="1712856"/>
            </a:xfrm>
          </p:grpSpPr>
          <p:sp>
            <p:nvSpPr>
              <p:cNvPr id="664" name="Google Shape;664;p42"/>
              <p:cNvSpPr/>
              <p:nvPr/>
            </p:nvSpPr>
            <p:spPr>
              <a:xfrm>
                <a:off x="720000" y="1915473"/>
                <a:ext cx="1060412" cy="1712856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10089" extrusionOk="0">
                    <a:moveTo>
                      <a:pt x="6044" y="0"/>
                    </a:moveTo>
                    <a:cubicBezTo>
                      <a:pt x="6006" y="0"/>
                      <a:pt x="5982" y="20"/>
                      <a:pt x="5943" y="39"/>
                    </a:cubicBezTo>
                    <a:lnTo>
                      <a:pt x="97" y="3421"/>
                    </a:lnTo>
                    <a:cubicBezTo>
                      <a:pt x="78" y="3421"/>
                      <a:pt x="78" y="3440"/>
                      <a:pt x="58" y="3440"/>
                    </a:cubicBezTo>
                    <a:cubicBezTo>
                      <a:pt x="39" y="3483"/>
                      <a:pt x="20" y="3503"/>
                      <a:pt x="1" y="3541"/>
                    </a:cubicBezTo>
                    <a:lnTo>
                      <a:pt x="1" y="3584"/>
                    </a:lnTo>
                    <a:lnTo>
                      <a:pt x="1" y="9786"/>
                    </a:lnTo>
                    <a:cubicBezTo>
                      <a:pt x="1" y="9969"/>
                      <a:pt x="140" y="10089"/>
                      <a:pt x="279" y="10089"/>
                    </a:cubicBezTo>
                    <a:cubicBezTo>
                      <a:pt x="318" y="10089"/>
                      <a:pt x="380" y="10070"/>
                      <a:pt x="419" y="10046"/>
                    </a:cubicBezTo>
                    <a:lnTo>
                      <a:pt x="4180" y="7865"/>
                    </a:lnTo>
                    <a:lnTo>
                      <a:pt x="4180" y="5703"/>
                    </a:lnTo>
                    <a:cubicBezTo>
                      <a:pt x="4180" y="5684"/>
                      <a:pt x="4204" y="5684"/>
                      <a:pt x="4204" y="5664"/>
                    </a:cubicBezTo>
                    <a:cubicBezTo>
                      <a:pt x="4204" y="5645"/>
                      <a:pt x="4223" y="5602"/>
                      <a:pt x="4262" y="5602"/>
                    </a:cubicBezTo>
                    <a:lnTo>
                      <a:pt x="6246" y="4444"/>
                    </a:lnTo>
                    <a:lnTo>
                      <a:pt x="6246" y="197"/>
                    </a:lnTo>
                    <a:cubicBezTo>
                      <a:pt x="6246" y="101"/>
                      <a:pt x="6145" y="0"/>
                      <a:pt x="6044" y="0"/>
                    </a:cubicBez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2"/>
              <p:cNvSpPr/>
              <p:nvPr/>
            </p:nvSpPr>
            <p:spPr>
              <a:xfrm>
                <a:off x="1429664" y="2503577"/>
                <a:ext cx="663140" cy="1066863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6284" extrusionOk="0">
                    <a:moveTo>
                      <a:pt x="3786" y="0"/>
                    </a:moveTo>
                    <a:cubicBezTo>
                      <a:pt x="3767" y="0"/>
                      <a:pt x="3747" y="19"/>
                      <a:pt x="3723" y="19"/>
                    </a:cubicBezTo>
                    <a:lnTo>
                      <a:pt x="2066" y="980"/>
                    </a:lnTo>
                    <a:lnTo>
                      <a:pt x="2066" y="2460"/>
                    </a:lnTo>
                    <a:lnTo>
                      <a:pt x="2066" y="3099"/>
                    </a:lnTo>
                    <a:cubicBezTo>
                      <a:pt x="2066" y="3180"/>
                      <a:pt x="2023" y="3243"/>
                      <a:pt x="1965" y="3281"/>
                    </a:cubicBezTo>
                    <a:lnTo>
                      <a:pt x="0" y="4401"/>
                    </a:lnTo>
                    <a:lnTo>
                      <a:pt x="0" y="6101"/>
                    </a:lnTo>
                    <a:cubicBezTo>
                      <a:pt x="0" y="6202"/>
                      <a:pt x="101" y="6284"/>
                      <a:pt x="183" y="6284"/>
                    </a:cubicBezTo>
                    <a:cubicBezTo>
                      <a:pt x="221" y="6284"/>
                      <a:pt x="240" y="6284"/>
                      <a:pt x="284" y="6265"/>
                    </a:cubicBezTo>
                    <a:lnTo>
                      <a:pt x="3843" y="4204"/>
                    </a:lnTo>
                    <a:cubicBezTo>
                      <a:pt x="3887" y="4180"/>
                      <a:pt x="3906" y="4141"/>
                      <a:pt x="3906" y="4084"/>
                    </a:cubicBezTo>
                    <a:lnTo>
                      <a:pt x="3906" y="3680"/>
                    </a:lnTo>
                    <a:lnTo>
                      <a:pt x="3906" y="140"/>
                    </a:lnTo>
                    <a:cubicBezTo>
                      <a:pt x="3906" y="58"/>
                      <a:pt x="3843" y="0"/>
                      <a:pt x="3786" y="0"/>
                    </a:cubicBezTo>
                    <a:close/>
                  </a:path>
                </a:pathLst>
              </a:custGeom>
              <a:solidFill>
                <a:srgbClr val="FFFFFF">
                  <a:alpha val="54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2"/>
              <p:cNvSpPr/>
              <p:nvPr/>
            </p:nvSpPr>
            <p:spPr>
              <a:xfrm>
                <a:off x="1429664" y="2669958"/>
                <a:ext cx="350754" cy="580799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3421" extrusionOk="0">
                    <a:moveTo>
                      <a:pt x="2066" y="0"/>
                    </a:moveTo>
                    <a:lnTo>
                      <a:pt x="82" y="1158"/>
                    </a:lnTo>
                    <a:cubicBezTo>
                      <a:pt x="43" y="1158"/>
                      <a:pt x="24" y="1201"/>
                      <a:pt x="24" y="1220"/>
                    </a:cubicBezTo>
                    <a:cubicBezTo>
                      <a:pt x="24" y="1240"/>
                      <a:pt x="0" y="1240"/>
                      <a:pt x="0" y="1259"/>
                    </a:cubicBezTo>
                    <a:lnTo>
                      <a:pt x="0" y="3421"/>
                    </a:lnTo>
                    <a:lnTo>
                      <a:pt x="1965" y="2301"/>
                    </a:lnTo>
                    <a:cubicBezTo>
                      <a:pt x="2023" y="2263"/>
                      <a:pt x="2066" y="2200"/>
                      <a:pt x="2066" y="2119"/>
                    </a:cubicBezTo>
                    <a:lnTo>
                      <a:pt x="2066" y="1480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7" name="Google Shape;667;p42"/>
            <p:cNvSpPr/>
            <p:nvPr/>
          </p:nvSpPr>
          <p:spPr>
            <a:xfrm>
              <a:off x="2789241" y="2717171"/>
              <a:ext cx="23769" cy="71136"/>
            </a:xfrm>
            <a:custGeom>
              <a:avLst/>
              <a:gdLst/>
              <a:ahLst/>
              <a:cxnLst/>
              <a:rect l="l" t="t" r="r" b="b"/>
              <a:pathLst>
                <a:path w="140" h="419" extrusionOk="0">
                  <a:moveTo>
                    <a:pt x="39" y="0"/>
                  </a:moveTo>
                  <a:cubicBezTo>
                    <a:pt x="20" y="0"/>
                    <a:pt x="1" y="19"/>
                    <a:pt x="1" y="39"/>
                  </a:cubicBezTo>
                  <a:lnTo>
                    <a:pt x="63" y="360"/>
                  </a:lnTo>
                  <a:cubicBezTo>
                    <a:pt x="63" y="380"/>
                    <a:pt x="82" y="380"/>
                    <a:pt x="101" y="399"/>
                  </a:cubicBezTo>
                  <a:lnTo>
                    <a:pt x="140" y="418"/>
                  </a:lnTo>
                  <a:lnTo>
                    <a:pt x="101" y="39"/>
                  </a:lnTo>
                  <a:cubicBezTo>
                    <a:pt x="101" y="19"/>
                    <a:pt x="63" y="0"/>
                    <a:pt x="39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806388" y="2726848"/>
              <a:ext cx="17317" cy="71985"/>
            </a:xfrm>
            <a:custGeom>
              <a:avLst/>
              <a:gdLst/>
              <a:ahLst/>
              <a:cxnLst/>
              <a:rect l="l" t="t" r="r" b="b"/>
              <a:pathLst>
                <a:path w="102" h="424" extrusionOk="0">
                  <a:moveTo>
                    <a:pt x="58" y="1"/>
                  </a:moveTo>
                  <a:cubicBezTo>
                    <a:pt x="39" y="1"/>
                    <a:pt x="20" y="25"/>
                    <a:pt x="20" y="44"/>
                  </a:cubicBezTo>
                  <a:lnTo>
                    <a:pt x="0" y="342"/>
                  </a:lnTo>
                  <a:cubicBezTo>
                    <a:pt x="0" y="361"/>
                    <a:pt x="20" y="385"/>
                    <a:pt x="20" y="385"/>
                  </a:cubicBezTo>
                  <a:lnTo>
                    <a:pt x="82" y="424"/>
                  </a:lnTo>
                  <a:lnTo>
                    <a:pt x="101" y="63"/>
                  </a:lnTo>
                  <a:cubicBezTo>
                    <a:pt x="101" y="44"/>
                    <a:pt x="82" y="25"/>
                    <a:pt x="58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868374" y="4212055"/>
              <a:ext cx="489631" cy="249569"/>
            </a:xfrm>
            <a:custGeom>
              <a:avLst/>
              <a:gdLst/>
              <a:ahLst/>
              <a:cxnLst/>
              <a:rect l="l" t="t" r="r" b="b"/>
              <a:pathLst>
                <a:path w="2884" h="1470" extrusionOk="0">
                  <a:moveTo>
                    <a:pt x="1682" y="1"/>
                  </a:moveTo>
                  <a:cubicBezTo>
                    <a:pt x="1283" y="1"/>
                    <a:pt x="822" y="102"/>
                    <a:pt x="443" y="260"/>
                  </a:cubicBezTo>
                  <a:cubicBezTo>
                    <a:pt x="400" y="284"/>
                    <a:pt x="361" y="323"/>
                    <a:pt x="323" y="342"/>
                  </a:cubicBezTo>
                  <a:cubicBezTo>
                    <a:pt x="159" y="462"/>
                    <a:pt x="1" y="645"/>
                    <a:pt x="20" y="842"/>
                  </a:cubicBezTo>
                  <a:cubicBezTo>
                    <a:pt x="39" y="1043"/>
                    <a:pt x="222" y="1202"/>
                    <a:pt x="419" y="1303"/>
                  </a:cubicBezTo>
                  <a:cubicBezTo>
                    <a:pt x="697" y="1414"/>
                    <a:pt x="1010" y="1470"/>
                    <a:pt x="1323" y="1470"/>
                  </a:cubicBezTo>
                  <a:cubicBezTo>
                    <a:pt x="1687" y="1470"/>
                    <a:pt x="2052" y="1395"/>
                    <a:pt x="2364" y="1245"/>
                  </a:cubicBezTo>
                  <a:cubicBezTo>
                    <a:pt x="2662" y="1125"/>
                    <a:pt x="2883" y="861"/>
                    <a:pt x="2821" y="544"/>
                  </a:cubicBezTo>
                  <a:cubicBezTo>
                    <a:pt x="2744" y="83"/>
                    <a:pt x="2124" y="1"/>
                    <a:pt x="1682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2051902" y="3856033"/>
              <a:ext cx="105430" cy="473502"/>
            </a:xfrm>
            <a:custGeom>
              <a:avLst/>
              <a:gdLst/>
              <a:ahLst/>
              <a:cxnLst/>
              <a:rect l="l" t="t" r="r" b="b"/>
              <a:pathLst>
                <a:path w="621" h="2789" extrusionOk="0">
                  <a:moveTo>
                    <a:pt x="302" y="1"/>
                  </a:moveTo>
                  <a:cubicBezTo>
                    <a:pt x="229" y="1"/>
                    <a:pt x="159" y="47"/>
                    <a:pt x="140" y="138"/>
                  </a:cubicBezTo>
                  <a:cubicBezTo>
                    <a:pt x="1" y="537"/>
                    <a:pt x="58" y="2521"/>
                    <a:pt x="159" y="2698"/>
                  </a:cubicBezTo>
                  <a:cubicBezTo>
                    <a:pt x="190" y="2758"/>
                    <a:pt x="246" y="2789"/>
                    <a:pt x="303" y="2789"/>
                  </a:cubicBezTo>
                  <a:cubicBezTo>
                    <a:pt x="361" y="2789"/>
                    <a:pt x="421" y="2758"/>
                    <a:pt x="462" y="2698"/>
                  </a:cubicBezTo>
                  <a:cubicBezTo>
                    <a:pt x="563" y="2521"/>
                    <a:pt x="620" y="537"/>
                    <a:pt x="481" y="138"/>
                  </a:cubicBezTo>
                  <a:cubicBezTo>
                    <a:pt x="450" y="47"/>
                    <a:pt x="374" y="1"/>
                    <a:pt x="30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769734" y="3637530"/>
              <a:ext cx="686910" cy="331910"/>
            </a:xfrm>
            <a:custGeom>
              <a:avLst/>
              <a:gdLst/>
              <a:ahLst/>
              <a:cxnLst/>
              <a:rect l="l" t="t" r="r" b="b"/>
              <a:pathLst>
                <a:path w="4046" h="1955" extrusionOk="0">
                  <a:moveTo>
                    <a:pt x="2741" y="0"/>
                  </a:moveTo>
                  <a:cubicBezTo>
                    <a:pt x="2622" y="0"/>
                    <a:pt x="2507" y="3"/>
                    <a:pt x="2403" y="3"/>
                  </a:cubicBezTo>
                  <a:cubicBezTo>
                    <a:pt x="1903" y="3"/>
                    <a:pt x="1480" y="85"/>
                    <a:pt x="1024" y="185"/>
                  </a:cubicBezTo>
                  <a:lnTo>
                    <a:pt x="563" y="344"/>
                  </a:lnTo>
                  <a:cubicBezTo>
                    <a:pt x="279" y="382"/>
                    <a:pt x="1" y="743"/>
                    <a:pt x="1" y="1026"/>
                  </a:cubicBezTo>
                  <a:cubicBezTo>
                    <a:pt x="20" y="1406"/>
                    <a:pt x="399" y="1583"/>
                    <a:pt x="721" y="1723"/>
                  </a:cubicBezTo>
                  <a:cubicBezTo>
                    <a:pt x="1077" y="1878"/>
                    <a:pt x="1503" y="1954"/>
                    <a:pt x="1932" y="1954"/>
                  </a:cubicBezTo>
                  <a:cubicBezTo>
                    <a:pt x="2447" y="1954"/>
                    <a:pt x="2969" y="1844"/>
                    <a:pt x="3383" y="1627"/>
                  </a:cubicBezTo>
                  <a:cubicBezTo>
                    <a:pt x="3762" y="1425"/>
                    <a:pt x="4046" y="1122"/>
                    <a:pt x="3983" y="666"/>
                  </a:cubicBezTo>
                  <a:cubicBezTo>
                    <a:pt x="3900" y="55"/>
                    <a:pt x="3281" y="0"/>
                    <a:pt x="274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681620" y="3081002"/>
              <a:ext cx="486236" cy="379787"/>
            </a:xfrm>
            <a:custGeom>
              <a:avLst/>
              <a:gdLst/>
              <a:ahLst/>
              <a:cxnLst/>
              <a:rect l="l" t="t" r="r" b="b"/>
              <a:pathLst>
                <a:path w="2864" h="2237" extrusionOk="0">
                  <a:moveTo>
                    <a:pt x="1663" y="0"/>
                  </a:moveTo>
                  <a:cubicBezTo>
                    <a:pt x="1529" y="0"/>
                    <a:pt x="1393" y="20"/>
                    <a:pt x="1259" y="57"/>
                  </a:cubicBezTo>
                  <a:cubicBezTo>
                    <a:pt x="841" y="177"/>
                    <a:pt x="419" y="461"/>
                    <a:pt x="198" y="840"/>
                  </a:cubicBezTo>
                  <a:cubicBezTo>
                    <a:pt x="20" y="1157"/>
                    <a:pt x="1" y="1561"/>
                    <a:pt x="198" y="1840"/>
                  </a:cubicBezTo>
                  <a:cubicBezTo>
                    <a:pt x="397" y="2116"/>
                    <a:pt x="784" y="2236"/>
                    <a:pt x="1196" y="2236"/>
                  </a:cubicBezTo>
                  <a:cubicBezTo>
                    <a:pt x="1736" y="2236"/>
                    <a:pt x="2319" y="2030"/>
                    <a:pt x="2580" y="1700"/>
                  </a:cubicBezTo>
                  <a:cubicBezTo>
                    <a:pt x="2864" y="1359"/>
                    <a:pt x="2821" y="898"/>
                    <a:pt x="2600" y="519"/>
                  </a:cubicBezTo>
                  <a:cubicBezTo>
                    <a:pt x="2381" y="152"/>
                    <a:pt x="2031" y="0"/>
                    <a:pt x="166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41376" y="2759955"/>
              <a:ext cx="730881" cy="393029"/>
            </a:xfrm>
            <a:custGeom>
              <a:avLst/>
              <a:gdLst/>
              <a:ahLst/>
              <a:cxnLst/>
              <a:rect l="l" t="t" r="r" b="b"/>
              <a:pathLst>
                <a:path w="4305" h="2315" extrusionOk="0">
                  <a:moveTo>
                    <a:pt x="499" y="0"/>
                  </a:moveTo>
                  <a:cubicBezTo>
                    <a:pt x="330" y="0"/>
                    <a:pt x="221" y="128"/>
                    <a:pt x="221" y="128"/>
                  </a:cubicBezTo>
                  <a:cubicBezTo>
                    <a:pt x="0" y="329"/>
                    <a:pt x="24" y="670"/>
                    <a:pt x="284" y="829"/>
                  </a:cubicBezTo>
                  <a:lnTo>
                    <a:pt x="2604" y="2289"/>
                  </a:lnTo>
                  <a:cubicBezTo>
                    <a:pt x="2646" y="2305"/>
                    <a:pt x="2691" y="2315"/>
                    <a:pt x="2735" y="2315"/>
                  </a:cubicBezTo>
                  <a:cubicBezTo>
                    <a:pt x="2798" y="2315"/>
                    <a:pt x="2859" y="2296"/>
                    <a:pt x="2907" y="2251"/>
                  </a:cubicBezTo>
                  <a:lnTo>
                    <a:pt x="4305" y="728"/>
                  </a:lnTo>
                  <a:lnTo>
                    <a:pt x="3868" y="349"/>
                  </a:lnTo>
                  <a:lnTo>
                    <a:pt x="2825" y="1209"/>
                  </a:lnTo>
                  <a:cubicBezTo>
                    <a:pt x="2778" y="1244"/>
                    <a:pt x="2725" y="1266"/>
                    <a:pt x="2673" y="1266"/>
                  </a:cubicBezTo>
                  <a:cubicBezTo>
                    <a:pt x="2635" y="1266"/>
                    <a:pt x="2598" y="1254"/>
                    <a:pt x="2566" y="1228"/>
                  </a:cubicBezTo>
                  <a:lnTo>
                    <a:pt x="745" y="89"/>
                  </a:lnTo>
                  <a:cubicBezTo>
                    <a:pt x="654" y="23"/>
                    <a:pt x="571" y="0"/>
                    <a:pt x="49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697901" y="2703249"/>
              <a:ext cx="108656" cy="133104"/>
            </a:xfrm>
            <a:custGeom>
              <a:avLst/>
              <a:gdLst/>
              <a:ahLst/>
              <a:cxnLst/>
              <a:rect l="l" t="t" r="r" b="b"/>
              <a:pathLst>
                <a:path w="640" h="784" extrusionOk="0">
                  <a:moveTo>
                    <a:pt x="418" y="0"/>
                  </a:moveTo>
                  <a:lnTo>
                    <a:pt x="318" y="82"/>
                  </a:lnTo>
                  <a:lnTo>
                    <a:pt x="1" y="683"/>
                  </a:lnTo>
                  <a:lnTo>
                    <a:pt x="97" y="784"/>
                  </a:lnTo>
                  <a:lnTo>
                    <a:pt x="380" y="342"/>
                  </a:lnTo>
                  <a:lnTo>
                    <a:pt x="337" y="784"/>
                  </a:lnTo>
                  <a:lnTo>
                    <a:pt x="519" y="644"/>
                  </a:lnTo>
                  <a:lnTo>
                    <a:pt x="639" y="342"/>
                  </a:lnTo>
                  <a:lnTo>
                    <a:pt x="620" y="260"/>
                  </a:lnTo>
                  <a:lnTo>
                    <a:pt x="620" y="241"/>
                  </a:lnTo>
                  <a:lnTo>
                    <a:pt x="558" y="164"/>
                  </a:lnTo>
                  <a:lnTo>
                    <a:pt x="558" y="140"/>
                  </a:lnTo>
                  <a:lnTo>
                    <a:pt x="500" y="63"/>
                  </a:lnTo>
                  <a:lnTo>
                    <a:pt x="519" y="4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714200" y="2761143"/>
              <a:ext cx="48386" cy="92358"/>
            </a:xfrm>
            <a:custGeom>
              <a:avLst/>
              <a:gdLst/>
              <a:ahLst/>
              <a:cxnLst/>
              <a:rect l="l" t="t" r="r" b="b"/>
              <a:pathLst>
                <a:path w="285" h="544" extrusionOk="0">
                  <a:moveTo>
                    <a:pt x="284" y="1"/>
                  </a:moveTo>
                  <a:lnTo>
                    <a:pt x="1" y="443"/>
                  </a:lnTo>
                  <a:lnTo>
                    <a:pt x="121" y="543"/>
                  </a:lnTo>
                  <a:lnTo>
                    <a:pt x="241" y="44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2555119" y="4296943"/>
              <a:ext cx="339550" cy="214596"/>
            </a:xfrm>
            <a:custGeom>
              <a:avLst/>
              <a:gdLst/>
              <a:ahLst/>
              <a:cxnLst/>
              <a:rect l="l" t="t" r="r" b="b"/>
              <a:pathLst>
                <a:path w="2000" h="1264" extrusionOk="0">
                  <a:moveTo>
                    <a:pt x="1" y="1"/>
                  </a:moveTo>
                  <a:lnTo>
                    <a:pt x="1" y="683"/>
                  </a:lnTo>
                  <a:cubicBezTo>
                    <a:pt x="1" y="683"/>
                    <a:pt x="140" y="822"/>
                    <a:pt x="500" y="865"/>
                  </a:cubicBezTo>
                  <a:cubicBezTo>
                    <a:pt x="865" y="1165"/>
                    <a:pt x="1076" y="1264"/>
                    <a:pt x="1357" y="1264"/>
                  </a:cubicBezTo>
                  <a:cubicBezTo>
                    <a:pt x="1432" y="1264"/>
                    <a:pt x="1512" y="1257"/>
                    <a:pt x="1601" y="1245"/>
                  </a:cubicBezTo>
                  <a:cubicBezTo>
                    <a:pt x="1999" y="1182"/>
                    <a:pt x="1740" y="1125"/>
                    <a:pt x="1538" y="942"/>
                  </a:cubicBezTo>
                  <a:cubicBezTo>
                    <a:pt x="1322" y="745"/>
                    <a:pt x="697" y="183"/>
                    <a:pt x="697" y="183"/>
                  </a:cubicBezTo>
                  <a:lnTo>
                    <a:pt x="640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967184" y="3488636"/>
              <a:ext cx="716960" cy="853629"/>
            </a:xfrm>
            <a:custGeom>
              <a:avLst/>
              <a:gdLst/>
              <a:ahLst/>
              <a:cxnLst/>
              <a:rect l="l" t="t" r="r" b="b"/>
              <a:pathLst>
                <a:path w="4223" h="5028" extrusionOk="0">
                  <a:moveTo>
                    <a:pt x="1499" y="1"/>
                  </a:moveTo>
                  <a:lnTo>
                    <a:pt x="0" y="78"/>
                  </a:lnTo>
                  <a:lnTo>
                    <a:pt x="101" y="981"/>
                  </a:lnTo>
                  <a:cubicBezTo>
                    <a:pt x="120" y="1221"/>
                    <a:pt x="260" y="1423"/>
                    <a:pt x="480" y="1543"/>
                  </a:cubicBezTo>
                  <a:lnTo>
                    <a:pt x="3161" y="2023"/>
                  </a:lnTo>
                  <a:cubicBezTo>
                    <a:pt x="3344" y="2042"/>
                    <a:pt x="3320" y="2119"/>
                    <a:pt x="3344" y="2302"/>
                  </a:cubicBezTo>
                  <a:lnTo>
                    <a:pt x="3344" y="2340"/>
                  </a:lnTo>
                  <a:lnTo>
                    <a:pt x="3440" y="4665"/>
                  </a:lnTo>
                  <a:cubicBezTo>
                    <a:pt x="3463" y="4870"/>
                    <a:pt x="3623" y="5027"/>
                    <a:pt x="3827" y="5027"/>
                  </a:cubicBezTo>
                  <a:cubicBezTo>
                    <a:pt x="3839" y="5027"/>
                    <a:pt x="3851" y="5027"/>
                    <a:pt x="3863" y="5026"/>
                  </a:cubicBezTo>
                  <a:lnTo>
                    <a:pt x="3920" y="5026"/>
                  </a:lnTo>
                  <a:cubicBezTo>
                    <a:pt x="4103" y="5002"/>
                    <a:pt x="4141" y="4843"/>
                    <a:pt x="4141" y="4665"/>
                  </a:cubicBezTo>
                  <a:lnTo>
                    <a:pt x="4223" y="1922"/>
                  </a:lnTo>
                  <a:cubicBezTo>
                    <a:pt x="4223" y="1783"/>
                    <a:pt x="4160" y="1663"/>
                    <a:pt x="4064" y="1562"/>
                  </a:cubicBezTo>
                  <a:lnTo>
                    <a:pt x="1561" y="48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2306397" y="4395583"/>
              <a:ext cx="357376" cy="221217"/>
            </a:xfrm>
            <a:custGeom>
              <a:avLst/>
              <a:gdLst/>
              <a:ahLst/>
              <a:cxnLst/>
              <a:rect l="l" t="t" r="r" b="b"/>
              <a:pathLst>
                <a:path w="2105" h="1303" extrusionOk="0">
                  <a:moveTo>
                    <a:pt x="1" y="1"/>
                  </a:moveTo>
                  <a:lnTo>
                    <a:pt x="1" y="702"/>
                  </a:lnTo>
                  <a:cubicBezTo>
                    <a:pt x="1" y="702"/>
                    <a:pt x="145" y="842"/>
                    <a:pt x="543" y="885"/>
                  </a:cubicBezTo>
                  <a:cubicBezTo>
                    <a:pt x="909" y="1201"/>
                    <a:pt x="1123" y="1302"/>
                    <a:pt x="1414" y="1302"/>
                  </a:cubicBezTo>
                  <a:cubicBezTo>
                    <a:pt x="1490" y="1302"/>
                    <a:pt x="1572" y="1295"/>
                    <a:pt x="1663" y="1284"/>
                  </a:cubicBezTo>
                  <a:cubicBezTo>
                    <a:pt x="2105" y="1221"/>
                    <a:pt x="1826" y="1163"/>
                    <a:pt x="1605" y="962"/>
                  </a:cubicBezTo>
                  <a:cubicBezTo>
                    <a:pt x="1384" y="765"/>
                    <a:pt x="721" y="164"/>
                    <a:pt x="721" y="164"/>
                  </a:cubicBezTo>
                  <a:lnTo>
                    <a:pt x="683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865148" y="3542455"/>
              <a:ext cx="580970" cy="905071"/>
            </a:xfrm>
            <a:custGeom>
              <a:avLst/>
              <a:gdLst/>
              <a:ahLst/>
              <a:cxnLst/>
              <a:rect l="l" t="t" r="r" b="b"/>
              <a:pathLst>
                <a:path w="3422" h="5331" extrusionOk="0">
                  <a:moveTo>
                    <a:pt x="1499" y="1"/>
                  </a:moveTo>
                  <a:lnTo>
                    <a:pt x="1" y="82"/>
                  </a:lnTo>
                  <a:lnTo>
                    <a:pt x="101" y="962"/>
                  </a:lnTo>
                  <a:cubicBezTo>
                    <a:pt x="121" y="1202"/>
                    <a:pt x="279" y="1423"/>
                    <a:pt x="481" y="1543"/>
                  </a:cubicBezTo>
                  <a:lnTo>
                    <a:pt x="2220" y="2264"/>
                  </a:lnTo>
                  <a:cubicBezTo>
                    <a:pt x="2359" y="2345"/>
                    <a:pt x="2460" y="2484"/>
                    <a:pt x="2460" y="2643"/>
                  </a:cubicBezTo>
                  <a:lnTo>
                    <a:pt x="2561" y="4968"/>
                  </a:lnTo>
                  <a:cubicBezTo>
                    <a:pt x="2561" y="5177"/>
                    <a:pt x="2741" y="5330"/>
                    <a:pt x="2927" y="5330"/>
                  </a:cubicBezTo>
                  <a:cubicBezTo>
                    <a:pt x="2938" y="5330"/>
                    <a:pt x="2949" y="5330"/>
                    <a:pt x="2960" y="5328"/>
                  </a:cubicBezTo>
                  <a:lnTo>
                    <a:pt x="3022" y="5328"/>
                  </a:lnTo>
                  <a:cubicBezTo>
                    <a:pt x="3200" y="5309"/>
                    <a:pt x="3344" y="5146"/>
                    <a:pt x="3363" y="4968"/>
                  </a:cubicBezTo>
                  <a:lnTo>
                    <a:pt x="3421" y="2225"/>
                  </a:lnTo>
                  <a:cubicBezTo>
                    <a:pt x="3421" y="2086"/>
                    <a:pt x="3363" y="1966"/>
                    <a:pt x="3263" y="1865"/>
                  </a:cubicBezTo>
                  <a:lnTo>
                    <a:pt x="1562" y="462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923042" y="2730923"/>
              <a:ext cx="336154" cy="842763"/>
            </a:xfrm>
            <a:custGeom>
              <a:avLst/>
              <a:gdLst/>
              <a:ahLst/>
              <a:cxnLst/>
              <a:rect l="l" t="t" r="r" b="b"/>
              <a:pathLst>
                <a:path w="1980" h="4964" extrusionOk="0">
                  <a:moveTo>
                    <a:pt x="279" y="1"/>
                  </a:moveTo>
                  <a:lnTo>
                    <a:pt x="1" y="179"/>
                  </a:lnTo>
                  <a:cubicBezTo>
                    <a:pt x="1082" y="1538"/>
                    <a:pt x="817" y="3282"/>
                    <a:pt x="861" y="4963"/>
                  </a:cubicBezTo>
                  <a:cubicBezTo>
                    <a:pt x="1082" y="4944"/>
                    <a:pt x="1600" y="4805"/>
                    <a:pt x="1802" y="4685"/>
                  </a:cubicBezTo>
                  <a:cubicBezTo>
                    <a:pt x="1980" y="3042"/>
                    <a:pt x="1802" y="1461"/>
                    <a:pt x="1000" y="39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800803" y="2761143"/>
              <a:ext cx="268414" cy="867211"/>
            </a:xfrm>
            <a:custGeom>
              <a:avLst/>
              <a:gdLst/>
              <a:ahLst/>
              <a:cxnLst/>
              <a:rect l="l" t="t" r="r" b="b"/>
              <a:pathLst>
                <a:path w="1581" h="5108" extrusionOk="0">
                  <a:moveTo>
                    <a:pt x="721" y="1"/>
                  </a:moveTo>
                  <a:lnTo>
                    <a:pt x="336" y="222"/>
                  </a:lnTo>
                  <a:cubicBezTo>
                    <a:pt x="120" y="361"/>
                    <a:pt x="0" y="601"/>
                    <a:pt x="0" y="841"/>
                  </a:cubicBezTo>
                  <a:lnTo>
                    <a:pt x="0" y="904"/>
                  </a:lnTo>
                  <a:lnTo>
                    <a:pt x="159" y="4766"/>
                  </a:lnTo>
                  <a:cubicBezTo>
                    <a:pt x="279" y="4824"/>
                    <a:pt x="399" y="4886"/>
                    <a:pt x="538" y="4925"/>
                  </a:cubicBezTo>
                  <a:cubicBezTo>
                    <a:pt x="746" y="5000"/>
                    <a:pt x="1055" y="5107"/>
                    <a:pt x="1316" y="5107"/>
                  </a:cubicBezTo>
                  <a:cubicBezTo>
                    <a:pt x="1406" y="5107"/>
                    <a:pt x="1489" y="5095"/>
                    <a:pt x="1561" y="5064"/>
                  </a:cubicBezTo>
                  <a:cubicBezTo>
                    <a:pt x="1581" y="3964"/>
                    <a:pt x="1581" y="2763"/>
                    <a:pt x="1537" y="2282"/>
                  </a:cubicBezTo>
                  <a:cubicBezTo>
                    <a:pt x="1460" y="1461"/>
                    <a:pt x="1259" y="683"/>
                    <a:pt x="721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2092649" y="2737544"/>
              <a:ext cx="193544" cy="829521"/>
            </a:xfrm>
            <a:custGeom>
              <a:avLst/>
              <a:gdLst/>
              <a:ahLst/>
              <a:cxnLst/>
              <a:rect l="l" t="t" r="r" b="b"/>
              <a:pathLst>
                <a:path w="1140" h="4886" extrusionOk="0">
                  <a:moveTo>
                    <a:pt x="1" y="0"/>
                  </a:moveTo>
                  <a:lnTo>
                    <a:pt x="1" y="0"/>
                  </a:lnTo>
                  <a:cubicBezTo>
                    <a:pt x="400" y="721"/>
                    <a:pt x="539" y="1499"/>
                    <a:pt x="582" y="2301"/>
                  </a:cubicBezTo>
                  <a:cubicBezTo>
                    <a:pt x="601" y="3104"/>
                    <a:pt x="702" y="4002"/>
                    <a:pt x="822" y="4886"/>
                  </a:cubicBezTo>
                  <a:cubicBezTo>
                    <a:pt x="899" y="4886"/>
                    <a:pt x="1000" y="4862"/>
                    <a:pt x="1082" y="4823"/>
                  </a:cubicBezTo>
                  <a:cubicBezTo>
                    <a:pt x="1139" y="4045"/>
                    <a:pt x="923" y="2162"/>
                    <a:pt x="899" y="1619"/>
                  </a:cubicBezTo>
                  <a:cubicBezTo>
                    <a:pt x="899" y="1403"/>
                    <a:pt x="880" y="1220"/>
                    <a:pt x="861" y="1120"/>
                  </a:cubicBezTo>
                  <a:cubicBezTo>
                    <a:pt x="779" y="658"/>
                    <a:pt x="380" y="101"/>
                    <a:pt x="380" y="1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973635" y="2638734"/>
              <a:ext cx="119182" cy="93376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20" y="1"/>
                  </a:moveTo>
                  <a:lnTo>
                    <a:pt x="1" y="222"/>
                  </a:lnTo>
                  <a:cubicBezTo>
                    <a:pt x="165" y="403"/>
                    <a:pt x="391" y="550"/>
                    <a:pt x="623" y="550"/>
                  </a:cubicBezTo>
                  <a:cubicBezTo>
                    <a:pt x="649" y="550"/>
                    <a:pt x="676" y="548"/>
                    <a:pt x="702" y="544"/>
                  </a:cubicBezTo>
                  <a:lnTo>
                    <a:pt x="683" y="26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970410" y="2676255"/>
              <a:ext cx="125803" cy="119352"/>
            </a:xfrm>
            <a:custGeom>
              <a:avLst/>
              <a:gdLst/>
              <a:ahLst/>
              <a:cxnLst/>
              <a:rect l="l" t="t" r="r" b="b"/>
              <a:pathLst>
                <a:path w="741" h="703" extrusionOk="0">
                  <a:moveTo>
                    <a:pt x="20" y="1"/>
                  </a:moveTo>
                  <a:lnTo>
                    <a:pt x="0" y="323"/>
                  </a:lnTo>
                  <a:lnTo>
                    <a:pt x="442" y="683"/>
                  </a:lnTo>
                  <a:cubicBezTo>
                    <a:pt x="481" y="702"/>
                    <a:pt x="519" y="702"/>
                    <a:pt x="562" y="702"/>
                  </a:cubicBezTo>
                  <a:cubicBezTo>
                    <a:pt x="601" y="683"/>
                    <a:pt x="620" y="659"/>
                    <a:pt x="639" y="640"/>
                  </a:cubicBezTo>
                  <a:lnTo>
                    <a:pt x="721" y="539"/>
                  </a:lnTo>
                  <a:cubicBezTo>
                    <a:pt x="721" y="520"/>
                    <a:pt x="740" y="501"/>
                    <a:pt x="740" y="481"/>
                  </a:cubicBezTo>
                  <a:lnTo>
                    <a:pt x="721" y="323"/>
                  </a:lnTo>
                  <a:cubicBezTo>
                    <a:pt x="695" y="327"/>
                    <a:pt x="668" y="329"/>
                    <a:pt x="642" y="329"/>
                  </a:cubicBezTo>
                  <a:cubicBezTo>
                    <a:pt x="410" y="329"/>
                    <a:pt x="184" y="182"/>
                    <a:pt x="20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898594" y="2381522"/>
              <a:ext cx="272659" cy="278431"/>
            </a:xfrm>
            <a:custGeom>
              <a:avLst/>
              <a:gdLst/>
              <a:ahLst/>
              <a:cxnLst/>
              <a:rect l="l" t="t" r="r" b="b"/>
              <a:pathLst>
                <a:path w="1606" h="1640" extrusionOk="0">
                  <a:moveTo>
                    <a:pt x="1319" y="0"/>
                  </a:moveTo>
                  <a:cubicBezTo>
                    <a:pt x="1289" y="0"/>
                    <a:pt x="1257" y="6"/>
                    <a:pt x="1226" y="17"/>
                  </a:cubicBezTo>
                  <a:cubicBezTo>
                    <a:pt x="1200" y="40"/>
                    <a:pt x="1163" y="49"/>
                    <a:pt x="1125" y="49"/>
                  </a:cubicBezTo>
                  <a:cubicBezTo>
                    <a:pt x="1097" y="49"/>
                    <a:pt x="1069" y="44"/>
                    <a:pt x="1043" y="36"/>
                  </a:cubicBezTo>
                  <a:cubicBezTo>
                    <a:pt x="1012" y="34"/>
                    <a:pt x="981" y="33"/>
                    <a:pt x="950" y="33"/>
                  </a:cubicBezTo>
                  <a:cubicBezTo>
                    <a:pt x="737" y="33"/>
                    <a:pt x="517" y="88"/>
                    <a:pt x="342" y="176"/>
                  </a:cubicBezTo>
                  <a:cubicBezTo>
                    <a:pt x="145" y="276"/>
                    <a:pt x="25" y="536"/>
                    <a:pt x="1" y="757"/>
                  </a:cubicBezTo>
                  <a:cubicBezTo>
                    <a:pt x="1" y="935"/>
                    <a:pt x="44" y="1175"/>
                    <a:pt x="121" y="1357"/>
                  </a:cubicBezTo>
                  <a:cubicBezTo>
                    <a:pt x="183" y="1434"/>
                    <a:pt x="222" y="1477"/>
                    <a:pt x="303" y="1535"/>
                  </a:cubicBezTo>
                  <a:cubicBezTo>
                    <a:pt x="337" y="1574"/>
                    <a:pt x="391" y="1639"/>
                    <a:pt x="443" y="1639"/>
                  </a:cubicBezTo>
                  <a:cubicBezTo>
                    <a:pt x="449" y="1639"/>
                    <a:pt x="456" y="1638"/>
                    <a:pt x="462" y="1636"/>
                  </a:cubicBezTo>
                  <a:cubicBezTo>
                    <a:pt x="481" y="1578"/>
                    <a:pt x="601" y="1497"/>
                    <a:pt x="664" y="1458"/>
                  </a:cubicBezTo>
                  <a:cubicBezTo>
                    <a:pt x="745" y="1377"/>
                    <a:pt x="822" y="1295"/>
                    <a:pt x="904" y="1218"/>
                  </a:cubicBezTo>
                  <a:cubicBezTo>
                    <a:pt x="961" y="1156"/>
                    <a:pt x="1062" y="1036"/>
                    <a:pt x="1144" y="1016"/>
                  </a:cubicBezTo>
                  <a:cubicBezTo>
                    <a:pt x="1182" y="978"/>
                    <a:pt x="1226" y="954"/>
                    <a:pt x="1264" y="935"/>
                  </a:cubicBezTo>
                  <a:cubicBezTo>
                    <a:pt x="1346" y="915"/>
                    <a:pt x="1423" y="858"/>
                    <a:pt x="1485" y="815"/>
                  </a:cubicBezTo>
                  <a:cubicBezTo>
                    <a:pt x="1562" y="757"/>
                    <a:pt x="1605" y="656"/>
                    <a:pt x="1605" y="555"/>
                  </a:cubicBezTo>
                  <a:cubicBezTo>
                    <a:pt x="1605" y="416"/>
                    <a:pt x="1586" y="276"/>
                    <a:pt x="1523" y="137"/>
                  </a:cubicBezTo>
                  <a:lnTo>
                    <a:pt x="1523" y="113"/>
                  </a:lnTo>
                  <a:cubicBezTo>
                    <a:pt x="1481" y="42"/>
                    <a:pt x="1405" y="0"/>
                    <a:pt x="131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931701" y="2478974"/>
              <a:ext cx="219010" cy="234969"/>
            </a:xfrm>
            <a:custGeom>
              <a:avLst/>
              <a:gdLst/>
              <a:ahLst/>
              <a:cxnLst/>
              <a:rect l="l" t="t" r="r" b="b"/>
              <a:pathLst>
                <a:path w="1290" h="1384" extrusionOk="0">
                  <a:moveTo>
                    <a:pt x="430" y="0"/>
                  </a:moveTo>
                  <a:lnTo>
                    <a:pt x="387" y="284"/>
                  </a:lnTo>
                  <a:lnTo>
                    <a:pt x="329" y="380"/>
                  </a:lnTo>
                  <a:lnTo>
                    <a:pt x="329" y="663"/>
                  </a:lnTo>
                  <a:lnTo>
                    <a:pt x="248" y="644"/>
                  </a:lnTo>
                  <a:cubicBezTo>
                    <a:pt x="228" y="601"/>
                    <a:pt x="228" y="462"/>
                    <a:pt x="190" y="442"/>
                  </a:cubicBezTo>
                  <a:cubicBezTo>
                    <a:pt x="177" y="440"/>
                    <a:pt x="165" y="439"/>
                    <a:pt x="155" y="439"/>
                  </a:cubicBezTo>
                  <a:cubicBezTo>
                    <a:pt x="1" y="439"/>
                    <a:pt x="90" y="685"/>
                    <a:pt x="108" y="721"/>
                  </a:cubicBezTo>
                  <a:cubicBezTo>
                    <a:pt x="108" y="768"/>
                    <a:pt x="155" y="791"/>
                    <a:pt x="194" y="791"/>
                  </a:cubicBezTo>
                  <a:cubicBezTo>
                    <a:pt x="207" y="791"/>
                    <a:pt x="219" y="788"/>
                    <a:pt x="228" y="783"/>
                  </a:cubicBezTo>
                  <a:lnTo>
                    <a:pt x="228" y="1081"/>
                  </a:lnTo>
                  <a:cubicBezTo>
                    <a:pt x="228" y="1081"/>
                    <a:pt x="488" y="1384"/>
                    <a:pt x="829" y="1384"/>
                  </a:cubicBezTo>
                  <a:cubicBezTo>
                    <a:pt x="1050" y="1384"/>
                    <a:pt x="1247" y="1201"/>
                    <a:pt x="1247" y="980"/>
                  </a:cubicBezTo>
                  <a:lnTo>
                    <a:pt x="1290" y="3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2874129" y="2754691"/>
              <a:ext cx="7470" cy="170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2704353" y="2751296"/>
              <a:ext cx="173171" cy="8149"/>
            </a:xfrm>
            <a:custGeom>
              <a:avLst/>
              <a:gdLst/>
              <a:ahLst/>
              <a:cxnLst/>
              <a:rect l="l" t="t" r="r" b="b"/>
              <a:pathLst>
                <a:path w="1020" h="48" extrusionOk="0">
                  <a:moveTo>
                    <a:pt x="39" y="1"/>
                  </a:moveTo>
                  <a:cubicBezTo>
                    <a:pt x="20" y="1"/>
                    <a:pt x="1" y="1"/>
                    <a:pt x="1" y="20"/>
                  </a:cubicBezTo>
                  <a:cubicBezTo>
                    <a:pt x="1" y="39"/>
                    <a:pt x="20" y="39"/>
                    <a:pt x="39" y="39"/>
                  </a:cubicBezTo>
                  <a:cubicBezTo>
                    <a:pt x="39" y="39"/>
                    <a:pt x="379" y="48"/>
                    <a:pt x="669" y="48"/>
                  </a:cubicBezTo>
                  <a:cubicBezTo>
                    <a:pt x="814" y="48"/>
                    <a:pt x="947" y="46"/>
                    <a:pt x="1019" y="39"/>
                  </a:cubicBezTo>
                  <a:lnTo>
                    <a:pt x="1019" y="20"/>
                  </a:lnTo>
                  <a:cubicBezTo>
                    <a:pt x="803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2697901" y="2734318"/>
              <a:ext cx="85057" cy="102035"/>
            </a:xfrm>
            <a:custGeom>
              <a:avLst/>
              <a:gdLst/>
              <a:ahLst/>
              <a:cxnLst/>
              <a:rect l="l" t="t" r="r" b="b"/>
              <a:pathLst>
                <a:path w="501" h="601" extrusionOk="0">
                  <a:moveTo>
                    <a:pt x="500" y="0"/>
                  </a:moveTo>
                  <a:lnTo>
                    <a:pt x="140" y="259"/>
                  </a:lnTo>
                  <a:lnTo>
                    <a:pt x="1" y="500"/>
                  </a:lnTo>
                  <a:lnTo>
                    <a:pt x="97" y="601"/>
                  </a:lnTo>
                  <a:lnTo>
                    <a:pt x="279" y="480"/>
                  </a:lnTo>
                  <a:lnTo>
                    <a:pt x="298" y="317"/>
                  </a:lnTo>
                  <a:lnTo>
                    <a:pt x="481" y="1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2768868" y="2701891"/>
              <a:ext cx="40916" cy="65873"/>
            </a:xfrm>
            <a:custGeom>
              <a:avLst/>
              <a:gdLst/>
              <a:ahLst/>
              <a:cxnLst/>
              <a:rect l="l" t="t" r="r" b="b"/>
              <a:pathLst>
                <a:path w="241" h="388" extrusionOk="0">
                  <a:moveTo>
                    <a:pt x="71" y="0"/>
                  </a:moveTo>
                  <a:cubicBezTo>
                    <a:pt x="62" y="0"/>
                    <a:pt x="52" y="3"/>
                    <a:pt x="39" y="8"/>
                  </a:cubicBezTo>
                  <a:lnTo>
                    <a:pt x="0" y="8"/>
                  </a:lnTo>
                  <a:lnTo>
                    <a:pt x="159" y="350"/>
                  </a:lnTo>
                  <a:cubicBezTo>
                    <a:pt x="159" y="369"/>
                    <a:pt x="159" y="369"/>
                    <a:pt x="183" y="369"/>
                  </a:cubicBezTo>
                  <a:lnTo>
                    <a:pt x="241" y="388"/>
                  </a:lnTo>
                  <a:lnTo>
                    <a:pt x="121" y="28"/>
                  </a:lnTo>
                  <a:cubicBezTo>
                    <a:pt x="107" y="14"/>
                    <a:pt x="93" y="0"/>
                    <a:pt x="7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1" name="Google Shape;691;p42"/>
            <p:cNvGrpSpPr/>
            <p:nvPr/>
          </p:nvGrpSpPr>
          <p:grpSpPr>
            <a:xfrm>
              <a:off x="2577081" y="3294558"/>
              <a:ext cx="1733243" cy="965856"/>
              <a:chOff x="2951632" y="3945364"/>
              <a:chExt cx="880176" cy="490481"/>
            </a:xfrm>
          </p:grpSpPr>
          <p:sp>
            <p:nvSpPr>
              <p:cNvPr id="692" name="Google Shape;692;p42"/>
              <p:cNvSpPr/>
              <p:nvPr/>
            </p:nvSpPr>
            <p:spPr>
              <a:xfrm>
                <a:off x="3188121" y="4045546"/>
                <a:ext cx="34486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82" extrusionOk="0">
                    <a:moveTo>
                      <a:pt x="399" y="1"/>
                    </a:moveTo>
                    <a:lnTo>
                      <a:pt x="0" y="899"/>
                    </a:lnTo>
                    <a:lnTo>
                      <a:pt x="0" y="1082"/>
                    </a:lnTo>
                    <a:lnTo>
                      <a:pt x="399" y="1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2"/>
              <p:cNvSpPr/>
              <p:nvPr/>
            </p:nvSpPr>
            <p:spPr>
              <a:xfrm>
                <a:off x="3051814" y="4123054"/>
                <a:ext cx="136392" cy="3655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24" extrusionOk="0">
                    <a:moveTo>
                      <a:pt x="1581" y="0"/>
                    </a:moveTo>
                    <a:lnTo>
                      <a:pt x="1" y="241"/>
                    </a:lnTo>
                    <a:lnTo>
                      <a:pt x="1" y="423"/>
                    </a:lnTo>
                    <a:lnTo>
                      <a:pt x="1581" y="18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2"/>
              <p:cNvSpPr/>
              <p:nvPr/>
            </p:nvSpPr>
            <p:spPr>
              <a:xfrm>
                <a:off x="2951632" y="4087016"/>
                <a:ext cx="100268" cy="7259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842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1163" y="841"/>
                    </a:lnTo>
                    <a:lnTo>
                      <a:pt x="1163" y="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2"/>
              <p:cNvSpPr/>
              <p:nvPr/>
            </p:nvSpPr>
            <p:spPr>
              <a:xfrm>
                <a:off x="2951632" y="3986747"/>
                <a:ext cx="270974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1822" extrusionOk="0">
                    <a:moveTo>
                      <a:pt x="2004" y="1"/>
                    </a:moveTo>
                    <a:lnTo>
                      <a:pt x="418" y="241"/>
                    </a:lnTo>
                    <a:lnTo>
                      <a:pt x="0" y="1163"/>
                    </a:lnTo>
                    <a:lnTo>
                      <a:pt x="1163" y="1822"/>
                    </a:lnTo>
                    <a:lnTo>
                      <a:pt x="2743" y="1581"/>
                    </a:lnTo>
                    <a:lnTo>
                      <a:pt x="3142" y="6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2"/>
              <p:cNvSpPr/>
              <p:nvPr/>
            </p:nvSpPr>
            <p:spPr>
              <a:xfrm>
                <a:off x="3256835" y="4214616"/>
                <a:ext cx="36555" cy="931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081" extrusionOk="0">
                    <a:moveTo>
                      <a:pt x="424" y="0"/>
                    </a:moveTo>
                    <a:lnTo>
                      <a:pt x="1" y="922"/>
                    </a:lnTo>
                    <a:lnTo>
                      <a:pt x="1" y="1081"/>
                    </a:lnTo>
                    <a:lnTo>
                      <a:pt x="424" y="16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8F7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3120614" y="4294107"/>
                <a:ext cx="136306" cy="3448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00" extrusionOk="0">
                    <a:moveTo>
                      <a:pt x="1581" y="0"/>
                    </a:moveTo>
                    <a:lnTo>
                      <a:pt x="0" y="241"/>
                    </a:lnTo>
                    <a:lnTo>
                      <a:pt x="0" y="399"/>
                    </a:lnTo>
                    <a:lnTo>
                      <a:pt x="1581" y="159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3020777" y="4255999"/>
                <a:ext cx="99923" cy="72593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842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158" y="841"/>
                    </a:lnTo>
                    <a:lnTo>
                      <a:pt x="1158" y="6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3020777" y="4157799"/>
                <a:ext cx="272612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2" extrusionOk="0">
                    <a:moveTo>
                      <a:pt x="1999" y="1"/>
                    </a:moveTo>
                    <a:lnTo>
                      <a:pt x="418" y="241"/>
                    </a:lnTo>
                    <a:lnTo>
                      <a:pt x="1" y="1139"/>
                    </a:lnTo>
                    <a:lnTo>
                      <a:pt x="1158" y="1822"/>
                    </a:lnTo>
                    <a:lnTo>
                      <a:pt x="2739" y="1581"/>
                    </a:lnTo>
                    <a:lnTo>
                      <a:pt x="3162" y="659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3797408" y="4321868"/>
                <a:ext cx="34400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82" extrusionOk="0">
                    <a:moveTo>
                      <a:pt x="399" y="0"/>
                    </a:moveTo>
                    <a:lnTo>
                      <a:pt x="0" y="918"/>
                    </a:lnTo>
                    <a:lnTo>
                      <a:pt x="0" y="1081"/>
                    </a:lnTo>
                    <a:lnTo>
                      <a:pt x="399" y="17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3660670" y="4400928"/>
                <a:ext cx="136823" cy="34917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05" extrusionOk="0">
                    <a:moveTo>
                      <a:pt x="1586" y="1"/>
                    </a:moveTo>
                    <a:lnTo>
                      <a:pt x="1" y="241"/>
                    </a:lnTo>
                    <a:lnTo>
                      <a:pt x="1" y="404"/>
                    </a:lnTo>
                    <a:lnTo>
                      <a:pt x="1586" y="164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3560832" y="4364890"/>
                <a:ext cx="99923" cy="7095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823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59" y="822"/>
                    </a:lnTo>
                    <a:lnTo>
                      <a:pt x="1159" y="6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3560832" y="4264707"/>
                <a:ext cx="270974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1822" extrusionOk="0">
                    <a:moveTo>
                      <a:pt x="1999" y="0"/>
                    </a:moveTo>
                    <a:lnTo>
                      <a:pt x="419" y="240"/>
                    </a:lnTo>
                    <a:lnTo>
                      <a:pt x="1" y="1163"/>
                    </a:lnTo>
                    <a:lnTo>
                      <a:pt x="1159" y="1821"/>
                    </a:lnTo>
                    <a:lnTo>
                      <a:pt x="2744" y="1581"/>
                    </a:lnTo>
                    <a:lnTo>
                      <a:pt x="3143" y="663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3709123" y="4059255"/>
                <a:ext cx="72593" cy="183121"/>
              </a:xfrm>
              <a:custGeom>
                <a:avLst/>
                <a:gdLst/>
                <a:ahLst/>
                <a:cxnLst/>
                <a:rect l="l" t="t" r="r" b="b"/>
                <a:pathLst>
                  <a:path w="842" h="2124" extrusionOk="0">
                    <a:moveTo>
                      <a:pt x="842" y="0"/>
                    </a:moveTo>
                    <a:lnTo>
                      <a:pt x="20" y="1802"/>
                    </a:lnTo>
                    <a:lnTo>
                      <a:pt x="1" y="2124"/>
                    </a:lnTo>
                    <a:lnTo>
                      <a:pt x="842" y="322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3441596" y="4214616"/>
                <a:ext cx="269336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822" extrusionOk="0">
                    <a:moveTo>
                      <a:pt x="3123" y="0"/>
                    </a:moveTo>
                    <a:lnTo>
                      <a:pt x="0" y="480"/>
                    </a:lnTo>
                    <a:lnTo>
                      <a:pt x="0" y="821"/>
                    </a:lnTo>
                    <a:lnTo>
                      <a:pt x="3104" y="322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3244851" y="4142108"/>
                <a:ext cx="196829" cy="143376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663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2282" y="1662"/>
                    </a:lnTo>
                    <a:lnTo>
                      <a:pt x="2282" y="13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>
                <a:off x="3244851" y="3945364"/>
                <a:ext cx="536861" cy="310719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3604" extrusionOk="0">
                    <a:moveTo>
                      <a:pt x="3925" y="0"/>
                    </a:moveTo>
                    <a:lnTo>
                      <a:pt x="822" y="481"/>
                    </a:lnTo>
                    <a:lnTo>
                      <a:pt x="1" y="2282"/>
                    </a:lnTo>
                    <a:lnTo>
                      <a:pt x="2282" y="3603"/>
                    </a:lnTo>
                    <a:lnTo>
                      <a:pt x="5405" y="3123"/>
                    </a:lnTo>
                    <a:lnTo>
                      <a:pt x="6227" y="1321"/>
                    </a:lnTo>
                    <a:lnTo>
                      <a:pt x="3925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8" name="Google Shape;708;p42"/>
            <p:cNvSpPr/>
            <p:nvPr/>
          </p:nvSpPr>
          <p:spPr>
            <a:xfrm>
              <a:off x="1769734" y="2824639"/>
              <a:ext cx="390822" cy="664160"/>
            </a:xfrm>
            <a:custGeom>
              <a:avLst/>
              <a:gdLst/>
              <a:ahLst/>
              <a:cxnLst/>
              <a:rect l="l" t="t" r="r" b="b"/>
              <a:pathLst>
                <a:path w="2302" h="3912" extrusionOk="0">
                  <a:moveTo>
                    <a:pt x="622" y="1"/>
                  </a:moveTo>
                  <a:cubicBezTo>
                    <a:pt x="405" y="1"/>
                    <a:pt x="199" y="176"/>
                    <a:pt x="183" y="410"/>
                  </a:cubicBezTo>
                  <a:lnTo>
                    <a:pt x="1" y="3148"/>
                  </a:lnTo>
                  <a:cubicBezTo>
                    <a:pt x="1" y="3268"/>
                    <a:pt x="82" y="3369"/>
                    <a:pt x="183" y="3388"/>
                  </a:cubicBezTo>
                  <a:lnTo>
                    <a:pt x="2182" y="3912"/>
                  </a:lnTo>
                  <a:lnTo>
                    <a:pt x="2302" y="3350"/>
                  </a:lnTo>
                  <a:lnTo>
                    <a:pt x="1062" y="2850"/>
                  </a:lnTo>
                  <a:cubicBezTo>
                    <a:pt x="961" y="2812"/>
                    <a:pt x="904" y="2711"/>
                    <a:pt x="904" y="2610"/>
                  </a:cubicBezTo>
                  <a:lnTo>
                    <a:pt x="1062" y="486"/>
                  </a:lnTo>
                  <a:cubicBezTo>
                    <a:pt x="1101" y="107"/>
                    <a:pt x="760" y="25"/>
                    <a:pt x="760" y="25"/>
                  </a:cubicBezTo>
                  <a:cubicBezTo>
                    <a:pt x="714" y="8"/>
                    <a:pt x="668" y="1"/>
                    <a:pt x="62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2150712" y="3393222"/>
              <a:ext cx="213747" cy="105430"/>
            </a:xfrm>
            <a:custGeom>
              <a:avLst/>
              <a:gdLst/>
              <a:ahLst/>
              <a:cxnLst/>
              <a:rect l="l" t="t" r="r" b="b"/>
              <a:pathLst>
                <a:path w="1259" h="621" extrusionOk="0">
                  <a:moveTo>
                    <a:pt x="58" y="1"/>
                  </a:moveTo>
                  <a:lnTo>
                    <a:pt x="0" y="279"/>
                  </a:lnTo>
                  <a:lnTo>
                    <a:pt x="341" y="423"/>
                  </a:lnTo>
                  <a:lnTo>
                    <a:pt x="658" y="399"/>
                  </a:lnTo>
                  <a:lnTo>
                    <a:pt x="841" y="601"/>
                  </a:lnTo>
                  <a:cubicBezTo>
                    <a:pt x="841" y="620"/>
                    <a:pt x="860" y="620"/>
                    <a:pt x="879" y="620"/>
                  </a:cubicBezTo>
                  <a:lnTo>
                    <a:pt x="942" y="620"/>
                  </a:lnTo>
                  <a:lnTo>
                    <a:pt x="740" y="361"/>
                  </a:lnTo>
                  <a:lnTo>
                    <a:pt x="740" y="342"/>
                  </a:lnTo>
                  <a:lnTo>
                    <a:pt x="961" y="544"/>
                  </a:lnTo>
                  <a:cubicBezTo>
                    <a:pt x="980" y="563"/>
                    <a:pt x="999" y="563"/>
                    <a:pt x="999" y="563"/>
                  </a:cubicBezTo>
                  <a:lnTo>
                    <a:pt x="1062" y="544"/>
                  </a:lnTo>
                  <a:lnTo>
                    <a:pt x="778" y="241"/>
                  </a:lnTo>
                  <a:lnTo>
                    <a:pt x="797" y="241"/>
                  </a:lnTo>
                  <a:lnTo>
                    <a:pt x="1139" y="443"/>
                  </a:lnTo>
                  <a:lnTo>
                    <a:pt x="1201" y="443"/>
                  </a:lnTo>
                  <a:lnTo>
                    <a:pt x="1239" y="399"/>
                  </a:lnTo>
                  <a:lnTo>
                    <a:pt x="841" y="140"/>
                  </a:lnTo>
                  <a:lnTo>
                    <a:pt x="1158" y="260"/>
                  </a:lnTo>
                  <a:cubicBezTo>
                    <a:pt x="1182" y="260"/>
                    <a:pt x="1182" y="260"/>
                    <a:pt x="1201" y="241"/>
                  </a:cubicBezTo>
                  <a:lnTo>
                    <a:pt x="1259" y="22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736443" y="2400707"/>
              <a:ext cx="257888" cy="1149377"/>
            </a:xfrm>
            <a:custGeom>
              <a:avLst/>
              <a:gdLst/>
              <a:ahLst/>
              <a:cxnLst/>
              <a:rect l="l" t="t" r="r" b="b"/>
              <a:pathLst>
                <a:path w="1519" h="6770" extrusionOk="0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736443" y="2400707"/>
              <a:ext cx="257888" cy="1149377"/>
            </a:xfrm>
            <a:custGeom>
              <a:avLst/>
              <a:gdLst/>
              <a:ahLst/>
              <a:cxnLst/>
              <a:rect l="l" t="t" r="r" b="b"/>
              <a:pathLst>
                <a:path w="1519" h="6770" extrusionOk="0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443579" y="2571163"/>
              <a:ext cx="261963" cy="1148528"/>
            </a:xfrm>
            <a:custGeom>
              <a:avLst/>
              <a:gdLst/>
              <a:ahLst/>
              <a:cxnLst/>
              <a:rect l="l" t="t" r="r" b="b"/>
              <a:pathLst>
                <a:path w="1543" h="6765" extrusionOk="0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443579" y="2571163"/>
              <a:ext cx="261963" cy="1148528"/>
            </a:xfrm>
            <a:custGeom>
              <a:avLst/>
              <a:gdLst/>
              <a:ahLst/>
              <a:cxnLst/>
              <a:rect l="l" t="t" r="r" b="b"/>
              <a:pathLst>
                <a:path w="1543" h="6765" extrusionOk="0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3698923" y="2547394"/>
              <a:ext cx="295408" cy="1172296"/>
            </a:xfrm>
            <a:custGeom>
              <a:avLst/>
              <a:gdLst/>
              <a:ahLst/>
              <a:cxnLst/>
              <a:rect l="l" t="t" r="r" b="b"/>
              <a:pathLst>
                <a:path w="1740" h="6905" extrusionOk="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698923" y="2547394"/>
              <a:ext cx="295408" cy="1172296"/>
            </a:xfrm>
            <a:custGeom>
              <a:avLst/>
              <a:gdLst/>
              <a:ahLst/>
              <a:cxnLst/>
              <a:rect l="l" t="t" r="r" b="b"/>
              <a:pathLst>
                <a:path w="1740" h="6905" extrusionOk="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440354" y="3396447"/>
              <a:ext cx="553976" cy="320026"/>
            </a:xfrm>
            <a:custGeom>
              <a:avLst/>
              <a:gdLst/>
              <a:ahLst/>
              <a:cxnLst/>
              <a:rect l="l" t="t" r="r" b="b"/>
              <a:pathLst>
                <a:path w="3263" h="1885" extrusionOk="0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3440354" y="3396447"/>
              <a:ext cx="553976" cy="320026"/>
            </a:xfrm>
            <a:custGeom>
              <a:avLst/>
              <a:gdLst/>
              <a:ahLst/>
              <a:cxnLst/>
              <a:rect l="l" t="t" r="r" b="b"/>
              <a:pathLst>
                <a:path w="3263" h="1885" extrusionOk="0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3443579" y="2400707"/>
              <a:ext cx="299483" cy="1169750"/>
            </a:xfrm>
            <a:custGeom>
              <a:avLst/>
              <a:gdLst/>
              <a:ahLst/>
              <a:cxnLst/>
              <a:rect l="l" t="t" r="r" b="b"/>
              <a:pathLst>
                <a:path w="1764" h="6890" extrusionOk="0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443579" y="2400707"/>
              <a:ext cx="299483" cy="1169750"/>
            </a:xfrm>
            <a:custGeom>
              <a:avLst/>
              <a:gdLst/>
              <a:ahLst/>
              <a:cxnLst/>
              <a:rect l="l" t="t" r="r" b="b"/>
              <a:pathLst>
                <a:path w="1764" h="6890" extrusionOk="0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3443579" y="2400707"/>
              <a:ext cx="554825" cy="323082"/>
            </a:xfrm>
            <a:custGeom>
              <a:avLst/>
              <a:gdLst/>
              <a:ahLst/>
              <a:cxnLst/>
              <a:rect l="l" t="t" r="r" b="b"/>
              <a:pathLst>
                <a:path w="3268" h="1903" extrusionOk="0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443579" y="2400707"/>
              <a:ext cx="554825" cy="323082"/>
            </a:xfrm>
            <a:custGeom>
              <a:avLst/>
              <a:gdLst/>
              <a:ahLst/>
              <a:cxnLst/>
              <a:rect l="l" t="t" r="r" b="b"/>
              <a:pathLst>
                <a:path w="3268" h="1903" extrusionOk="0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447654" y="2903925"/>
              <a:ext cx="173001" cy="768402"/>
            </a:xfrm>
            <a:custGeom>
              <a:avLst/>
              <a:gdLst/>
              <a:ahLst/>
              <a:cxnLst/>
              <a:rect l="l" t="t" r="r" b="b"/>
              <a:pathLst>
                <a:path w="1019" h="4526" extrusionOk="0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447654" y="2903925"/>
              <a:ext cx="173001" cy="768402"/>
            </a:xfrm>
            <a:custGeom>
              <a:avLst/>
              <a:gdLst/>
              <a:ahLst/>
              <a:cxnLst/>
              <a:rect l="l" t="t" r="r" b="b"/>
              <a:pathLst>
                <a:path w="1019" h="4526" extrusionOk="0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250204" y="3016487"/>
              <a:ext cx="177245" cy="767553"/>
            </a:xfrm>
            <a:custGeom>
              <a:avLst/>
              <a:gdLst/>
              <a:ahLst/>
              <a:cxnLst/>
              <a:rect l="l" t="t" r="r" b="b"/>
              <a:pathLst>
                <a:path w="1044" h="4521" extrusionOk="0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250204" y="3016487"/>
              <a:ext cx="177245" cy="767553"/>
            </a:xfrm>
            <a:custGeom>
              <a:avLst/>
              <a:gdLst/>
              <a:ahLst/>
              <a:cxnLst/>
              <a:rect l="l" t="t" r="r" b="b"/>
              <a:pathLst>
                <a:path w="1044" h="4521" extrusionOk="0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3423206" y="3002565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3423206" y="3002565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3250204" y="3566903"/>
              <a:ext cx="370449" cy="217142"/>
            </a:xfrm>
            <a:custGeom>
              <a:avLst/>
              <a:gdLst/>
              <a:ahLst/>
              <a:cxnLst/>
              <a:rect l="l" t="t" r="r" b="b"/>
              <a:pathLst>
                <a:path w="2182" h="1279" extrusionOk="0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3250204" y="3566903"/>
              <a:ext cx="370449" cy="217142"/>
            </a:xfrm>
            <a:custGeom>
              <a:avLst/>
              <a:gdLst/>
              <a:ahLst/>
              <a:cxnLst/>
              <a:rect l="l" t="t" r="r" b="b"/>
              <a:pathLst>
                <a:path w="2182" h="1279" extrusionOk="0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3250204" y="290392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3250204" y="290392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3253600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3253600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3967169" y="2903925"/>
              <a:ext cx="177245" cy="768402"/>
            </a:xfrm>
            <a:custGeom>
              <a:avLst/>
              <a:gdLst/>
              <a:ahLst/>
              <a:cxnLst/>
              <a:rect l="l" t="t" r="r" b="b"/>
              <a:pathLst>
                <a:path w="1044" h="4526" extrusionOk="0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3967169" y="2903925"/>
              <a:ext cx="177245" cy="768402"/>
            </a:xfrm>
            <a:custGeom>
              <a:avLst/>
              <a:gdLst/>
              <a:ahLst/>
              <a:cxnLst/>
              <a:rect l="l" t="t" r="r" b="b"/>
              <a:pathLst>
                <a:path w="1044" h="4526" extrusionOk="0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3773964" y="3016487"/>
              <a:ext cx="173001" cy="767553"/>
            </a:xfrm>
            <a:custGeom>
              <a:avLst/>
              <a:gdLst/>
              <a:ahLst/>
              <a:cxnLst/>
              <a:rect l="l" t="t" r="r" b="b"/>
              <a:pathLst>
                <a:path w="1019" h="4521" extrusionOk="0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3773964" y="3016487"/>
              <a:ext cx="173001" cy="767553"/>
            </a:xfrm>
            <a:custGeom>
              <a:avLst/>
              <a:gdLst/>
              <a:ahLst/>
              <a:cxnLst/>
              <a:rect l="l" t="t" r="r" b="b"/>
              <a:pathLst>
                <a:path w="1019" h="4521" extrusionOk="0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3943571" y="300256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943571" y="300256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769889" y="3566903"/>
              <a:ext cx="374524" cy="217142"/>
            </a:xfrm>
            <a:custGeom>
              <a:avLst/>
              <a:gdLst/>
              <a:ahLst/>
              <a:cxnLst/>
              <a:rect l="l" t="t" r="r" b="b"/>
              <a:pathLst>
                <a:path w="2206" h="1279" extrusionOk="0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769889" y="3566903"/>
              <a:ext cx="374524" cy="217142"/>
            </a:xfrm>
            <a:custGeom>
              <a:avLst/>
              <a:gdLst/>
              <a:ahLst/>
              <a:cxnLst/>
              <a:rect l="l" t="t" r="r" b="b"/>
              <a:pathLst>
                <a:path w="2206" h="1279" extrusionOk="0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773964" y="2903925"/>
              <a:ext cx="199995" cy="781474"/>
            </a:xfrm>
            <a:custGeom>
              <a:avLst/>
              <a:gdLst/>
              <a:ahLst/>
              <a:cxnLst/>
              <a:rect l="l" t="t" r="r" b="b"/>
              <a:pathLst>
                <a:path w="1178" h="4603" extrusionOk="0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3773964" y="2903925"/>
              <a:ext cx="199995" cy="781474"/>
            </a:xfrm>
            <a:custGeom>
              <a:avLst/>
              <a:gdLst/>
              <a:ahLst/>
              <a:cxnLst/>
              <a:rect l="l" t="t" r="r" b="b"/>
              <a:pathLst>
                <a:path w="1178" h="4603" extrusionOk="0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3773964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3773964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875830" y="3291356"/>
              <a:ext cx="176396" cy="768402"/>
            </a:xfrm>
            <a:custGeom>
              <a:avLst/>
              <a:gdLst/>
              <a:ahLst/>
              <a:cxnLst/>
              <a:rect l="l" t="t" r="r" b="b"/>
              <a:pathLst>
                <a:path w="1039" h="4526" extrusionOk="0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875830" y="3291356"/>
              <a:ext cx="176396" cy="768402"/>
            </a:xfrm>
            <a:custGeom>
              <a:avLst/>
              <a:gdLst/>
              <a:ahLst/>
              <a:cxnLst/>
              <a:rect l="l" t="t" r="r" b="b"/>
              <a:pathLst>
                <a:path w="1039" h="4526" extrusionOk="0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681775" y="3403918"/>
              <a:ext cx="173850" cy="767553"/>
            </a:xfrm>
            <a:custGeom>
              <a:avLst/>
              <a:gdLst/>
              <a:ahLst/>
              <a:cxnLst/>
              <a:rect l="l" t="t" r="r" b="b"/>
              <a:pathLst>
                <a:path w="1024" h="4521" extrusionOk="0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681775" y="3403918"/>
              <a:ext cx="173850" cy="767553"/>
            </a:xfrm>
            <a:custGeom>
              <a:avLst/>
              <a:gdLst/>
              <a:ahLst/>
              <a:cxnLst/>
              <a:rect l="l" t="t" r="r" b="b"/>
              <a:pathLst>
                <a:path w="1024" h="4521" extrusionOk="0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851382" y="3389996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851382" y="3389996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678380" y="3957729"/>
              <a:ext cx="370619" cy="213747"/>
            </a:xfrm>
            <a:custGeom>
              <a:avLst/>
              <a:gdLst/>
              <a:ahLst/>
              <a:cxnLst/>
              <a:rect l="l" t="t" r="r" b="b"/>
              <a:pathLst>
                <a:path w="2183" h="1259" extrusionOk="0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678380" y="3957729"/>
              <a:ext cx="370619" cy="213747"/>
            </a:xfrm>
            <a:custGeom>
              <a:avLst/>
              <a:gdLst/>
              <a:ahLst/>
              <a:cxnLst/>
              <a:rect l="l" t="t" r="r" b="b"/>
              <a:pathLst>
                <a:path w="2183" h="1259" extrusionOk="0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681775" y="3291356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681775" y="3291356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681775" y="3291356"/>
              <a:ext cx="370449" cy="217821"/>
            </a:xfrm>
            <a:custGeom>
              <a:avLst/>
              <a:gdLst/>
              <a:ahLst/>
              <a:cxnLst/>
              <a:rect l="l" t="t" r="r" b="b"/>
              <a:pathLst>
                <a:path w="2182" h="1283" extrusionOk="0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681775" y="3291356"/>
              <a:ext cx="370449" cy="217821"/>
            </a:xfrm>
            <a:custGeom>
              <a:avLst/>
              <a:gdLst/>
              <a:ahLst/>
              <a:cxnLst/>
              <a:rect l="l" t="t" r="r" b="b"/>
              <a:pathLst>
                <a:path w="2182" h="1283" extrusionOk="0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406908" y="2784742"/>
              <a:ext cx="176226" cy="275884"/>
            </a:xfrm>
            <a:custGeom>
              <a:avLst/>
              <a:gdLst/>
              <a:ahLst/>
              <a:cxnLst/>
              <a:rect l="l" t="t" r="r" b="b"/>
              <a:pathLst>
                <a:path w="1038" h="1625" extrusionOk="0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406908" y="2784742"/>
              <a:ext cx="176226" cy="275884"/>
            </a:xfrm>
            <a:custGeom>
              <a:avLst/>
              <a:gdLst/>
              <a:ahLst/>
              <a:cxnLst/>
              <a:rect l="l" t="t" r="r" b="b"/>
              <a:pathLst>
                <a:path w="1038" h="1625" extrusionOk="0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603509" y="2673029"/>
              <a:ext cx="173850" cy="271810"/>
            </a:xfrm>
            <a:custGeom>
              <a:avLst/>
              <a:gdLst/>
              <a:ahLst/>
              <a:cxnLst/>
              <a:rect l="l" t="t" r="r" b="b"/>
              <a:pathLst>
                <a:path w="1024" h="1601" extrusionOk="0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603509" y="2673029"/>
              <a:ext cx="173850" cy="271810"/>
            </a:xfrm>
            <a:custGeom>
              <a:avLst/>
              <a:gdLst/>
              <a:ahLst/>
              <a:cxnLst/>
              <a:rect l="l" t="t" r="r" b="b"/>
              <a:pathLst>
                <a:path w="1024" h="1601" extrusionOk="0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3406908" y="2673029"/>
              <a:ext cx="199995" cy="288957"/>
            </a:xfrm>
            <a:custGeom>
              <a:avLst/>
              <a:gdLst/>
              <a:ahLst/>
              <a:cxnLst/>
              <a:rect l="l" t="t" r="r" b="b"/>
              <a:pathLst>
                <a:path w="1178" h="1702" extrusionOk="0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406908" y="2673029"/>
              <a:ext cx="199995" cy="288957"/>
            </a:xfrm>
            <a:custGeom>
              <a:avLst/>
              <a:gdLst/>
              <a:ahLst/>
              <a:cxnLst/>
              <a:rect l="l" t="t" r="r" b="b"/>
              <a:pathLst>
                <a:path w="1178" h="1702" extrusionOk="0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406908" y="2673029"/>
              <a:ext cx="373675" cy="217142"/>
            </a:xfrm>
            <a:custGeom>
              <a:avLst/>
              <a:gdLst/>
              <a:ahLst/>
              <a:cxnLst/>
              <a:rect l="l" t="t" r="r" b="b"/>
              <a:pathLst>
                <a:path w="2201" h="1279" extrusionOk="0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406908" y="2673029"/>
              <a:ext cx="373675" cy="217142"/>
            </a:xfrm>
            <a:custGeom>
              <a:avLst/>
              <a:gdLst/>
              <a:ahLst/>
              <a:cxnLst/>
              <a:rect l="l" t="t" r="r" b="b"/>
              <a:pathLst>
                <a:path w="2201" h="1279" extrusionOk="0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576514" y="2771669"/>
              <a:ext cx="200844" cy="288957"/>
            </a:xfrm>
            <a:custGeom>
              <a:avLst/>
              <a:gdLst/>
              <a:ahLst/>
              <a:cxnLst/>
              <a:rect l="l" t="t" r="r" b="b"/>
              <a:pathLst>
                <a:path w="1183" h="1702" extrusionOk="0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576514" y="2771669"/>
              <a:ext cx="200844" cy="288957"/>
            </a:xfrm>
            <a:custGeom>
              <a:avLst/>
              <a:gdLst/>
              <a:ahLst/>
              <a:cxnLst/>
              <a:rect l="l" t="t" r="r" b="b"/>
              <a:pathLst>
                <a:path w="1183" h="1702" extrusionOk="0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06908" y="2842636"/>
              <a:ext cx="370449" cy="214765"/>
            </a:xfrm>
            <a:custGeom>
              <a:avLst/>
              <a:gdLst/>
              <a:ahLst/>
              <a:cxnLst/>
              <a:rect l="l" t="t" r="r" b="b"/>
              <a:pathLst>
                <a:path w="2182" h="1265" extrusionOk="0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406908" y="2842636"/>
              <a:ext cx="370449" cy="214765"/>
            </a:xfrm>
            <a:custGeom>
              <a:avLst/>
              <a:gdLst/>
              <a:ahLst/>
              <a:cxnLst/>
              <a:rect l="l" t="t" r="r" b="b"/>
              <a:pathLst>
                <a:path w="2182" h="1265" extrusionOk="0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55;p42">
            <a:extLst>
              <a:ext uri="{FF2B5EF4-FFF2-40B4-BE49-F238E27FC236}">
                <a16:creationId xmlns:a16="http://schemas.microsoft.com/office/drawing/2014/main" id="{9DA734F4-999A-3218-0A8E-2F8AE643902B}"/>
              </a:ext>
            </a:extLst>
          </p:cNvPr>
          <p:cNvSpPr txBox="1">
            <a:spLocks/>
          </p:cNvSpPr>
          <p:nvPr/>
        </p:nvSpPr>
        <p:spPr>
          <a:xfrm>
            <a:off x="4006739" y="3057195"/>
            <a:ext cx="414082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Data Set is noisy and needs lots of feature engineering, and  </a:t>
            </a:r>
            <a:br>
              <a:rPr lang="en-US" sz="1600" dirty="0"/>
            </a:br>
            <a:r>
              <a:rPr lang="en-US" sz="1600" dirty="0"/>
              <a:t>pre-processing.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80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41"/>
          <p:cNvCxnSpPr>
            <a:stCxn id="615" idx="3"/>
            <a:endCxn id="616" idx="1"/>
          </p:cNvCxnSpPr>
          <p:nvPr/>
        </p:nvCxnSpPr>
        <p:spPr>
          <a:xfrm>
            <a:off x="4720270" y="2702764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41"/>
          <p:cNvSpPr/>
          <p:nvPr/>
        </p:nvSpPr>
        <p:spPr>
          <a:xfrm>
            <a:off x="1061104" y="2591614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2697937" y="2591614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4334770" y="2591614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5971604" y="2591614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41"/>
          <p:cNvCxnSpPr>
            <a:stCxn id="618" idx="3"/>
            <a:endCxn id="615" idx="1"/>
          </p:cNvCxnSpPr>
          <p:nvPr/>
        </p:nvCxnSpPr>
        <p:spPr>
          <a:xfrm>
            <a:off x="3083437" y="2702764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41"/>
          <p:cNvCxnSpPr>
            <a:stCxn id="617" idx="3"/>
            <a:endCxn id="618" idx="1"/>
          </p:cNvCxnSpPr>
          <p:nvPr/>
        </p:nvCxnSpPr>
        <p:spPr>
          <a:xfrm>
            <a:off x="1446604" y="2702764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Lifecycle</a:t>
            </a:r>
            <a:endParaRPr dirty="0"/>
          </a:p>
        </p:txBody>
      </p:sp>
      <p:sp>
        <p:nvSpPr>
          <p:cNvPr id="622" name="Google Shape;622;p41"/>
          <p:cNvSpPr txBox="1"/>
          <p:nvPr/>
        </p:nvSpPr>
        <p:spPr>
          <a:xfrm>
            <a:off x="621004" y="174283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01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568803" y="3129364"/>
            <a:ext cx="1636833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br>
              <a:rPr lang="en-I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2257837" y="174283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02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2218740" y="3129364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5541706" y="3129364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 modeling</a:t>
            </a: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5531504" y="174283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04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3894670" y="174283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03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3842470" y="3129364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</a:p>
        </p:txBody>
      </p:sp>
      <p:grpSp>
        <p:nvGrpSpPr>
          <p:cNvPr id="630" name="Google Shape;630;p41"/>
          <p:cNvGrpSpPr/>
          <p:nvPr/>
        </p:nvGrpSpPr>
        <p:grpSpPr>
          <a:xfrm>
            <a:off x="899642" y="2482309"/>
            <a:ext cx="708423" cy="440897"/>
            <a:chOff x="1769440" y="2512045"/>
            <a:chExt cx="708423" cy="440897"/>
          </a:xfrm>
        </p:grpSpPr>
        <p:sp>
          <p:nvSpPr>
            <p:cNvPr id="631" name="Google Shape;631;p41"/>
            <p:cNvSpPr/>
            <p:nvPr/>
          </p:nvSpPr>
          <p:spPr>
            <a:xfrm>
              <a:off x="1963193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121065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231011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769440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4173309" y="2482309"/>
            <a:ext cx="708423" cy="440897"/>
            <a:chOff x="5003028" y="2512045"/>
            <a:chExt cx="708423" cy="440897"/>
          </a:xfrm>
        </p:grpSpPr>
        <p:sp>
          <p:nvSpPr>
            <p:cNvPr id="641" name="Google Shape;641;p41"/>
            <p:cNvSpPr/>
            <p:nvPr/>
          </p:nvSpPr>
          <p:spPr>
            <a:xfrm>
              <a:off x="5196781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354652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5464598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003028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1"/>
          <p:cNvGrpSpPr/>
          <p:nvPr/>
        </p:nvGrpSpPr>
        <p:grpSpPr>
          <a:xfrm>
            <a:off x="2536476" y="2482309"/>
            <a:ext cx="708423" cy="440897"/>
            <a:chOff x="5035265" y="2512045"/>
            <a:chExt cx="708423" cy="440897"/>
          </a:xfrm>
        </p:grpSpPr>
        <p:sp>
          <p:nvSpPr>
            <p:cNvPr id="646" name="Google Shape;646;p41"/>
            <p:cNvSpPr/>
            <p:nvPr/>
          </p:nvSpPr>
          <p:spPr>
            <a:xfrm>
              <a:off x="5229018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386890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5496836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5035265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" name="Google Shape;614;p41">
            <a:extLst>
              <a:ext uri="{FF2B5EF4-FFF2-40B4-BE49-F238E27FC236}">
                <a16:creationId xmlns:a16="http://schemas.microsoft.com/office/drawing/2014/main" id="{39FEE455-179A-D24A-76F5-C45EF1177B92}"/>
              </a:ext>
            </a:extLst>
          </p:cNvPr>
          <p:cNvCxnSpPr/>
          <p:nvPr/>
        </p:nvCxnSpPr>
        <p:spPr>
          <a:xfrm>
            <a:off x="6477384" y="2694049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635;p41">
            <a:extLst>
              <a:ext uri="{FF2B5EF4-FFF2-40B4-BE49-F238E27FC236}">
                <a16:creationId xmlns:a16="http://schemas.microsoft.com/office/drawing/2014/main" id="{13888085-CFA1-314D-54E3-4E91BFFF87DF}"/>
              </a:ext>
            </a:extLst>
          </p:cNvPr>
          <p:cNvGrpSpPr/>
          <p:nvPr/>
        </p:nvGrpSpPr>
        <p:grpSpPr>
          <a:xfrm>
            <a:off x="7535935" y="2465714"/>
            <a:ext cx="708423" cy="440897"/>
            <a:chOff x="5028953" y="2512045"/>
            <a:chExt cx="708423" cy="440897"/>
          </a:xfrm>
        </p:grpSpPr>
        <p:sp>
          <p:nvSpPr>
            <p:cNvPr id="9" name="Google Shape;636;p41">
              <a:extLst>
                <a:ext uri="{FF2B5EF4-FFF2-40B4-BE49-F238E27FC236}">
                  <a16:creationId xmlns:a16="http://schemas.microsoft.com/office/drawing/2014/main" id="{A0D81865-1217-F6B7-663D-CEDBF1282C23}"/>
                </a:ext>
              </a:extLst>
            </p:cNvPr>
            <p:cNvSpPr/>
            <p:nvPr/>
          </p:nvSpPr>
          <p:spPr>
            <a:xfrm>
              <a:off x="5222706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7;p41">
              <a:extLst>
                <a:ext uri="{FF2B5EF4-FFF2-40B4-BE49-F238E27FC236}">
                  <a16:creationId xmlns:a16="http://schemas.microsoft.com/office/drawing/2014/main" id="{8E9C3698-EAB4-B434-7A08-F5A2447B61E9}"/>
                </a:ext>
              </a:extLst>
            </p:cNvPr>
            <p:cNvSpPr/>
            <p:nvPr/>
          </p:nvSpPr>
          <p:spPr>
            <a:xfrm>
              <a:off x="5380577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8;p41">
              <a:extLst>
                <a:ext uri="{FF2B5EF4-FFF2-40B4-BE49-F238E27FC236}">
                  <a16:creationId xmlns:a16="http://schemas.microsoft.com/office/drawing/2014/main" id="{79D19A9B-503E-C348-563C-32CCABB83504}"/>
                </a:ext>
              </a:extLst>
            </p:cNvPr>
            <p:cNvSpPr/>
            <p:nvPr/>
          </p:nvSpPr>
          <p:spPr>
            <a:xfrm>
              <a:off x="5490523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9;p41">
              <a:extLst>
                <a:ext uri="{FF2B5EF4-FFF2-40B4-BE49-F238E27FC236}">
                  <a16:creationId xmlns:a16="http://schemas.microsoft.com/office/drawing/2014/main" id="{CC5A0B6B-F289-CA55-9744-F73A7E01189C}"/>
                </a:ext>
              </a:extLst>
            </p:cNvPr>
            <p:cNvSpPr/>
            <p:nvPr/>
          </p:nvSpPr>
          <p:spPr>
            <a:xfrm>
              <a:off x="5028953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627;p41">
            <a:extLst>
              <a:ext uri="{FF2B5EF4-FFF2-40B4-BE49-F238E27FC236}">
                <a16:creationId xmlns:a16="http://schemas.microsoft.com/office/drawing/2014/main" id="{9F0E739C-73DC-178D-5945-C63882A89958}"/>
              </a:ext>
            </a:extLst>
          </p:cNvPr>
          <p:cNvSpPr txBox="1"/>
          <p:nvPr/>
        </p:nvSpPr>
        <p:spPr>
          <a:xfrm>
            <a:off x="7103034" y="174283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05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4" name="Google Shape;635;p41">
            <a:extLst>
              <a:ext uri="{FF2B5EF4-FFF2-40B4-BE49-F238E27FC236}">
                <a16:creationId xmlns:a16="http://schemas.microsoft.com/office/drawing/2014/main" id="{51DA1202-BAC6-A9B1-1AFF-001628243B88}"/>
              </a:ext>
            </a:extLst>
          </p:cNvPr>
          <p:cNvGrpSpPr/>
          <p:nvPr/>
        </p:nvGrpSpPr>
        <p:grpSpPr>
          <a:xfrm>
            <a:off x="5878189" y="2465714"/>
            <a:ext cx="708423" cy="440897"/>
            <a:chOff x="5028953" y="2512045"/>
            <a:chExt cx="708423" cy="440897"/>
          </a:xfrm>
        </p:grpSpPr>
        <p:sp>
          <p:nvSpPr>
            <p:cNvPr id="15" name="Google Shape;636;p41">
              <a:extLst>
                <a:ext uri="{FF2B5EF4-FFF2-40B4-BE49-F238E27FC236}">
                  <a16:creationId xmlns:a16="http://schemas.microsoft.com/office/drawing/2014/main" id="{7B6B6AEE-69BB-9DA3-D636-A96B909B9022}"/>
                </a:ext>
              </a:extLst>
            </p:cNvPr>
            <p:cNvSpPr/>
            <p:nvPr/>
          </p:nvSpPr>
          <p:spPr>
            <a:xfrm>
              <a:off x="5222706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7;p41">
              <a:extLst>
                <a:ext uri="{FF2B5EF4-FFF2-40B4-BE49-F238E27FC236}">
                  <a16:creationId xmlns:a16="http://schemas.microsoft.com/office/drawing/2014/main" id="{B7CB9C8F-4B04-4F35-FD53-05558B98B627}"/>
                </a:ext>
              </a:extLst>
            </p:cNvPr>
            <p:cNvSpPr/>
            <p:nvPr/>
          </p:nvSpPr>
          <p:spPr>
            <a:xfrm>
              <a:off x="5380577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8;p41">
              <a:extLst>
                <a:ext uri="{FF2B5EF4-FFF2-40B4-BE49-F238E27FC236}">
                  <a16:creationId xmlns:a16="http://schemas.microsoft.com/office/drawing/2014/main" id="{DD8C7BF5-C3AB-4EEB-5909-5C3D79A706F8}"/>
                </a:ext>
              </a:extLst>
            </p:cNvPr>
            <p:cNvSpPr/>
            <p:nvPr/>
          </p:nvSpPr>
          <p:spPr>
            <a:xfrm>
              <a:off x="5490523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9;p41">
              <a:extLst>
                <a:ext uri="{FF2B5EF4-FFF2-40B4-BE49-F238E27FC236}">
                  <a16:creationId xmlns:a16="http://schemas.microsoft.com/office/drawing/2014/main" id="{A0819E08-D4B2-7D0E-B400-5E25E7E11CEF}"/>
                </a:ext>
              </a:extLst>
            </p:cNvPr>
            <p:cNvSpPr/>
            <p:nvPr/>
          </p:nvSpPr>
          <p:spPr>
            <a:xfrm>
              <a:off x="5028953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626;p41">
            <a:extLst>
              <a:ext uri="{FF2B5EF4-FFF2-40B4-BE49-F238E27FC236}">
                <a16:creationId xmlns:a16="http://schemas.microsoft.com/office/drawing/2014/main" id="{8D598CB6-6C06-00D2-06D5-6FC46A100E0A}"/>
              </a:ext>
            </a:extLst>
          </p:cNvPr>
          <p:cNvSpPr txBox="1"/>
          <p:nvPr/>
        </p:nvSpPr>
        <p:spPr>
          <a:xfrm>
            <a:off x="7103034" y="313222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5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 Used</a:t>
            </a:r>
            <a:endParaRPr dirty="0"/>
          </a:p>
        </p:txBody>
      </p:sp>
      <p:sp>
        <p:nvSpPr>
          <p:cNvPr id="964" name="Google Shape;964;p45"/>
          <p:cNvSpPr txBox="1">
            <a:spLocks noGrp="1"/>
          </p:cNvSpPr>
          <p:nvPr>
            <p:ph type="subTitle" idx="1"/>
          </p:nvPr>
        </p:nvSpPr>
        <p:spPr>
          <a:xfrm>
            <a:off x="675356" y="220194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web apps and deploy them easily</a:t>
            </a:r>
            <a:endParaRPr dirty="0"/>
          </a:p>
        </p:txBody>
      </p:sp>
      <p:sp>
        <p:nvSpPr>
          <p:cNvPr id="965" name="Google Shape;965;p45"/>
          <p:cNvSpPr txBox="1">
            <a:spLocks noGrp="1"/>
          </p:cNvSpPr>
          <p:nvPr>
            <p:ph type="title" idx="2"/>
          </p:nvPr>
        </p:nvSpPr>
        <p:spPr>
          <a:xfrm>
            <a:off x="675356" y="182142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Streamlit</a:t>
            </a:r>
            <a:endParaRPr dirty="0"/>
          </a:p>
        </p:txBody>
      </p:sp>
      <p:sp>
        <p:nvSpPr>
          <p:cNvPr id="966" name="Google Shape;966;p45"/>
          <p:cNvSpPr txBox="1">
            <a:spLocks noGrp="1"/>
          </p:cNvSpPr>
          <p:nvPr>
            <p:ph type="subTitle" idx="3"/>
          </p:nvPr>
        </p:nvSpPr>
        <p:spPr>
          <a:xfrm>
            <a:off x="3365227" y="220194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Fundamental package for scientific computing</a:t>
            </a:r>
            <a:endParaRPr dirty="0"/>
          </a:p>
        </p:txBody>
      </p:sp>
      <p:sp>
        <p:nvSpPr>
          <p:cNvPr id="967" name="Google Shape;967;p45"/>
          <p:cNvSpPr txBox="1">
            <a:spLocks noGrp="1"/>
          </p:cNvSpPr>
          <p:nvPr>
            <p:ph type="title" idx="4"/>
          </p:nvPr>
        </p:nvSpPr>
        <p:spPr>
          <a:xfrm>
            <a:off x="3365231" y="182142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968" name="Google Shape;968;p45"/>
          <p:cNvSpPr txBox="1">
            <a:spLocks noGrp="1"/>
          </p:cNvSpPr>
          <p:nvPr>
            <p:ph type="subTitle" idx="5"/>
          </p:nvPr>
        </p:nvSpPr>
        <p:spPr>
          <a:xfrm>
            <a:off x="6055101" y="220194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High-performance data manipulation</a:t>
            </a:r>
            <a:endParaRPr dirty="0"/>
          </a:p>
        </p:txBody>
      </p:sp>
      <p:sp>
        <p:nvSpPr>
          <p:cNvPr id="969" name="Google Shape;969;p45"/>
          <p:cNvSpPr txBox="1">
            <a:spLocks noGrp="1"/>
          </p:cNvSpPr>
          <p:nvPr>
            <p:ph type="title" idx="6"/>
          </p:nvPr>
        </p:nvSpPr>
        <p:spPr>
          <a:xfrm>
            <a:off x="6055101" y="182142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970" name="Google Shape;970;p45"/>
          <p:cNvSpPr txBox="1">
            <a:spLocks noGrp="1"/>
          </p:cNvSpPr>
          <p:nvPr>
            <p:ph type="subTitle" idx="7"/>
          </p:nvPr>
        </p:nvSpPr>
        <p:spPr>
          <a:xfrm>
            <a:off x="2064264" y="40641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 is for making Python statistical graphics</a:t>
            </a:r>
            <a:endParaRPr dirty="0"/>
          </a:p>
        </p:txBody>
      </p:sp>
      <p:sp>
        <p:nvSpPr>
          <p:cNvPr id="971" name="Google Shape;971;p45"/>
          <p:cNvSpPr txBox="1">
            <a:spLocks noGrp="1"/>
          </p:cNvSpPr>
          <p:nvPr>
            <p:ph type="title" idx="8"/>
          </p:nvPr>
        </p:nvSpPr>
        <p:spPr>
          <a:xfrm>
            <a:off x="2064264" y="36835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Seaborn</a:t>
            </a:r>
            <a:endParaRPr dirty="0"/>
          </a:p>
        </p:txBody>
      </p:sp>
      <p:sp>
        <p:nvSpPr>
          <p:cNvPr id="972" name="Google Shape;972;p45"/>
          <p:cNvSpPr txBox="1">
            <a:spLocks noGrp="1"/>
          </p:cNvSpPr>
          <p:nvPr>
            <p:ph type="subTitle" idx="9"/>
          </p:nvPr>
        </p:nvSpPr>
        <p:spPr>
          <a:xfrm>
            <a:off x="4754135" y="40641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Comprehensive library for creating static, animated, and interactive visualizations</a:t>
            </a:r>
            <a:endParaRPr dirty="0"/>
          </a:p>
        </p:txBody>
      </p:sp>
      <p:sp>
        <p:nvSpPr>
          <p:cNvPr id="973" name="Google Shape;973;p45"/>
          <p:cNvSpPr txBox="1">
            <a:spLocks noGrp="1"/>
          </p:cNvSpPr>
          <p:nvPr>
            <p:ph type="title" idx="13"/>
          </p:nvPr>
        </p:nvSpPr>
        <p:spPr>
          <a:xfrm>
            <a:off x="4754139" y="36835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Matplotlib</a:t>
            </a:r>
            <a:endParaRPr dirty="0"/>
          </a:p>
        </p:txBody>
      </p:sp>
      <p:sp>
        <p:nvSpPr>
          <p:cNvPr id="2" name="AutoShape 2" descr="Brand • Streamlit">
            <a:extLst>
              <a:ext uri="{FF2B5EF4-FFF2-40B4-BE49-F238E27FC236}">
                <a16:creationId xmlns:a16="http://schemas.microsoft.com/office/drawing/2014/main" id="{08ABA5AC-EDDD-D83D-6295-F90B44349F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831" y="2270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2" descr="Brand • Streamlit">
            <a:extLst>
              <a:ext uri="{FF2B5EF4-FFF2-40B4-BE49-F238E27FC236}">
                <a16:creationId xmlns:a16="http://schemas.microsoft.com/office/drawing/2014/main" id="{FF959966-B547-B083-33A2-B3F9FD40A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3370" y="2575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0" name="Picture 16" descr="Brand • Streamlit">
            <a:extLst>
              <a:ext uri="{FF2B5EF4-FFF2-40B4-BE49-F238E27FC236}">
                <a16:creationId xmlns:a16="http://schemas.microsoft.com/office/drawing/2014/main" id="{CCEF8AAB-A693-9648-3BFA-53F72467B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7" t="10953" r="27508" b="46563"/>
          <a:stretch/>
        </p:blipFill>
        <p:spPr bwMode="auto">
          <a:xfrm>
            <a:off x="1148691" y="1084682"/>
            <a:ext cx="1556592" cy="9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umpy Logo PNG Vectors Free Download">
            <a:extLst>
              <a:ext uri="{FF2B5EF4-FFF2-40B4-BE49-F238E27FC236}">
                <a16:creationId xmlns:a16="http://schemas.microsoft.com/office/drawing/2014/main" id="{40197C5F-7636-081B-2131-91B4F3464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43" y="1137657"/>
            <a:ext cx="929232" cy="78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2D16CE-04F2-D874-FCC1-22A39809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697" y="3022944"/>
            <a:ext cx="709509" cy="7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-Pandas-logo | cilans.net">
            <a:extLst>
              <a:ext uri="{FF2B5EF4-FFF2-40B4-BE49-F238E27FC236}">
                <a16:creationId xmlns:a16="http://schemas.microsoft.com/office/drawing/2014/main" id="{04624A17-1DEE-BA02-1678-FB151EDE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27" y="1052673"/>
            <a:ext cx="637460" cy="8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seaborn: statistical data visualization — seaborn 0.12.1 documentation">
            <a:extLst>
              <a:ext uri="{FF2B5EF4-FFF2-40B4-BE49-F238E27FC236}">
                <a16:creationId xmlns:a16="http://schemas.microsoft.com/office/drawing/2014/main" id="{8692D923-3103-9D42-04B0-28C8D78F0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9739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6" descr="Citing and logo — seaborn 0.12.1 documentation">
            <a:extLst>
              <a:ext uri="{FF2B5EF4-FFF2-40B4-BE49-F238E27FC236}">
                <a16:creationId xmlns:a16="http://schemas.microsoft.com/office/drawing/2014/main" id="{24805A24-125A-86C3-9CD2-ED216D12D8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2139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1CB90D4-FA32-57C0-AEC0-96FD0E3FC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200" y="3000410"/>
            <a:ext cx="871751" cy="8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0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504080" y="39677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 Steps </a:t>
            </a:r>
            <a:endParaRPr dirty="0"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318556" y="1152600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Download the dataset from </a:t>
            </a:r>
            <a:r>
              <a:rPr lang="en-US" sz="1600" b="1" dirty="0"/>
              <a:t>Kaggle</a:t>
            </a:r>
            <a:r>
              <a:rPr lang="en-US" sz="1600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3"/>
              </a:rPr>
              <a:t>https://www.kaggle.com/code/danielbethell/laptop-prices-prediction/data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eko" panose="020B0604020202020204" charset="0"/>
                <a:cs typeface="Teko" panose="020B0604020202020204" charset="0"/>
              </a:rPr>
              <a:t>1. Data quality assessment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Idea of its overall quality, relevance to project, and consistency.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26312-50A5-1C76-4BAA-3BEBBEB6C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143" b="76639"/>
          <a:stretch/>
        </p:blipFill>
        <p:spPr>
          <a:xfrm>
            <a:off x="1121444" y="2875003"/>
            <a:ext cx="2029088" cy="84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9BC0C-43C1-D310-F696-B3572E125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43"/>
          <a:stretch/>
        </p:blipFill>
        <p:spPr>
          <a:xfrm>
            <a:off x="3453846" y="2875003"/>
            <a:ext cx="3044294" cy="1845026"/>
          </a:xfrm>
          <a:prstGeom prst="rect">
            <a:avLst/>
          </a:prstGeom>
        </p:spPr>
      </p:pic>
      <p:grpSp>
        <p:nvGrpSpPr>
          <p:cNvPr id="5" name="Google Shape;484;p37">
            <a:extLst>
              <a:ext uri="{FF2B5EF4-FFF2-40B4-BE49-F238E27FC236}">
                <a16:creationId xmlns:a16="http://schemas.microsoft.com/office/drawing/2014/main" id="{DF332287-90B9-E7FB-47E5-C55B54F9654B}"/>
              </a:ext>
            </a:extLst>
          </p:cNvPr>
          <p:cNvGrpSpPr/>
          <p:nvPr/>
        </p:nvGrpSpPr>
        <p:grpSpPr>
          <a:xfrm>
            <a:off x="7202149" y="2758085"/>
            <a:ext cx="1393211" cy="1924029"/>
            <a:chOff x="1090574" y="1604225"/>
            <a:chExt cx="1738026" cy="2823854"/>
          </a:xfrm>
        </p:grpSpPr>
        <p:sp>
          <p:nvSpPr>
            <p:cNvPr id="6" name="Google Shape;485;p37">
              <a:extLst>
                <a:ext uri="{FF2B5EF4-FFF2-40B4-BE49-F238E27FC236}">
                  <a16:creationId xmlns:a16="http://schemas.microsoft.com/office/drawing/2014/main" id="{14F17368-0121-5E0B-E4AC-56D444E07300}"/>
                </a:ext>
              </a:extLst>
            </p:cNvPr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6;p37">
              <a:extLst>
                <a:ext uri="{FF2B5EF4-FFF2-40B4-BE49-F238E27FC236}">
                  <a16:creationId xmlns:a16="http://schemas.microsoft.com/office/drawing/2014/main" id="{835E2DE4-79FA-957D-E19B-1C1683BB2A6B}"/>
                </a:ext>
              </a:extLst>
            </p:cNvPr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7;p37">
              <a:extLst>
                <a:ext uri="{FF2B5EF4-FFF2-40B4-BE49-F238E27FC236}">
                  <a16:creationId xmlns:a16="http://schemas.microsoft.com/office/drawing/2014/main" id="{D3212564-D907-C541-ED33-E4ED2C044D30}"/>
                </a:ext>
              </a:extLst>
            </p:cNvPr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8;p37">
              <a:extLst>
                <a:ext uri="{FF2B5EF4-FFF2-40B4-BE49-F238E27FC236}">
                  <a16:creationId xmlns:a16="http://schemas.microsoft.com/office/drawing/2014/main" id="{7A0C6E05-9C3F-BA61-85F3-78820D92E793}"/>
                </a:ext>
              </a:extLst>
            </p:cNvPr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9;p37">
              <a:extLst>
                <a:ext uri="{FF2B5EF4-FFF2-40B4-BE49-F238E27FC236}">
                  <a16:creationId xmlns:a16="http://schemas.microsoft.com/office/drawing/2014/main" id="{515C85EC-FE40-0DEE-7AA6-7E4D467B2BB4}"/>
                </a:ext>
              </a:extLst>
            </p:cNvPr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0;p37">
              <a:extLst>
                <a:ext uri="{FF2B5EF4-FFF2-40B4-BE49-F238E27FC236}">
                  <a16:creationId xmlns:a16="http://schemas.microsoft.com/office/drawing/2014/main" id="{F1A46C20-6762-C8D0-D94D-E771EE440938}"/>
                </a:ext>
              </a:extLst>
            </p:cNvPr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1;p37">
              <a:extLst>
                <a:ext uri="{FF2B5EF4-FFF2-40B4-BE49-F238E27FC236}">
                  <a16:creationId xmlns:a16="http://schemas.microsoft.com/office/drawing/2014/main" id="{39DBB7FD-BB11-C6B1-6B0F-6E15DE121941}"/>
                </a:ext>
              </a:extLst>
            </p:cNvPr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2;p37">
              <a:extLst>
                <a:ext uri="{FF2B5EF4-FFF2-40B4-BE49-F238E27FC236}">
                  <a16:creationId xmlns:a16="http://schemas.microsoft.com/office/drawing/2014/main" id="{48E91B83-9337-80A9-4727-3B0524421133}"/>
                </a:ext>
              </a:extLst>
            </p:cNvPr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3;p37">
              <a:extLst>
                <a:ext uri="{FF2B5EF4-FFF2-40B4-BE49-F238E27FC236}">
                  <a16:creationId xmlns:a16="http://schemas.microsoft.com/office/drawing/2014/main" id="{41547F29-2A3B-AD99-52A0-202C961B5629}"/>
                </a:ext>
              </a:extLst>
            </p:cNvPr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4;p37">
              <a:extLst>
                <a:ext uri="{FF2B5EF4-FFF2-40B4-BE49-F238E27FC236}">
                  <a16:creationId xmlns:a16="http://schemas.microsoft.com/office/drawing/2014/main" id="{A764D829-7C6F-9E85-B7F4-8EA96987579C}"/>
                </a:ext>
              </a:extLst>
            </p:cNvPr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5;p37">
              <a:extLst>
                <a:ext uri="{FF2B5EF4-FFF2-40B4-BE49-F238E27FC236}">
                  <a16:creationId xmlns:a16="http://schemas.microsoft.com/office/drawing/2014/main" id="{1679B504-A50F-0CEF-E97B-954D1A8B3E1D}"/>
                </a:ext>
              </a:extLst>
            </p:cNvPr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6;p37">
              <a:extLst>
                <a:ext uri="{FF2B5EF4-FFF2-40B4-BE49-F238E27FC236}">
                  <a16:creationId xmlns:a16="http://schemas.microsoft.com/office/drawing/2014/main" id="{B6666DA6-50C1-7A1B-C106-37B6C6C07D88}"/>
                </a:ext>
              </a:extLst>
            </p:cNvPr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7;p37">
              <a:extLst>
                <a:ext uri="{FF2B5EF4-FFF2-40B4-BE49-F238E27FC236}">
                  <a16:creationId xmlns:a16="http://schemas.microsoft.com/office/drawing/2014/main" id="{4B99139B-00C3-AC2F-D170-F917A599531A}"/>
                </a:ext>
              </a:extLst>
            </p:cNvPr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8;p37">
              <a:extLst>
                <a:ext uri="{FF2B5EF4-FFF2-40B4-BE49-F238E27FC236}">
                  <a16:creationId xmlns:a16="http://schemas.microsoft.com/office/drawing/2014/main" id="{BEBF9422-51A4-942B-01EF-31F16C2B9C1D}"/>
                </a:ext>
              </a:extLst>
            </p:cNvPr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9;p37">
              <a:extLst>
                <a:ext uri="{FF2B5EF4-FFF2-40B4-BE49-F238E27FC236}">
                  <a16:creationId xmlns:a16="http://schemas.microsoft.com/office/drawing/2014/main" id="{FED7F465-DC0F-2873-5028-A1AE6A33E401}"/>
                </a:ext>
              </a:extLst>
            </p:cNvPr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0;p37">
              <a:extLst>
                <a:ext uri="{FF2B5EF4-FFF2-40B4-BE49-F238E27FC236}">
                  <a16:creationId xmlns:a16="http://schemas.microsoft.com/office/drawing/2014/main" id="{60021BBD-B753-C89D-0F95-4CBE47EB9EED}"/>
                </a:ext>
              </a:extLst>
            </p:cNvPr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1;p37">
              <a:extLst>
                <a:ext uri="{FF2B5EF4-FFF2-40B4-BE49-F238E27FC236}">
                  <a16:creationId xmlns:a16="http://schemas.microsoft.com/office/drawing/2014/main" id="{EB66E04F-A638-8894-75B2-10DA6E2D65A3}"/>
                </a:ext>
              </a:extLst>
            </p:cNvPr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2;p37">
              <a:extLst>
                <a:ext uri="{FF2B5EF4-FFF2-40B4-BE49-F238E27FC236}">
                  <a16:creationId xmlns:a16="http://schemas.microsoft.com/office/drawing/2014/main" id="{F8D049AB-6F33-CCA2-8B5F-DEF2AA0F6BE3}"/>
                </a:ext>
              </a:extLst>
            </p:cNvPr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3;p37">
              <a:extLst>
                <a:ext uri="{FF2B5EF4-FFF2-40B4-BE49-F238E27FC236}">
                  <a16:creationId xmlns:a16="http://schemas.microsoft.com/office/drawing/2014/main" id="{CBEBA28C-23EA-0354-0BEA-44873573B077}"/>
                </a:ext>
              </a:extLst>
            </p:cNvPr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4;p37">
              <a:extLst>
                <a:ext uri="{FF2B5EF4-FFF2-40B4-BE49-F238E27FC236}">
                  <a16:creationId xmlns:a16="http://schemas.microsoft.com/office/drawing/2014/main" id="{44868C38-06D3-F821-232E-D8D4DAFC2AC6}"/>
                </a:ext>
              </a:extLst>
            </p:cNvPr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5;p37">
              <a:extLst>
                <a:ext uri="{FF2B5EF4-FFF2-40B4-BE49-F238E27FC236}">
                  <a16:creationId xmlns:a16="http://schemas.microsoft.com/office/drawing/2014/main" id="{96C3C689-9BF3-8888-89ED-84BC17D4B1E7}"/>
                </a:ext>
              </a:extLst>
            </p:cNvPr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6;p37">
              <a:extLst>
                <a:ext uri="{FF2B5EF4-FFF2-40B4-BE49-F238E27FC236}">
                  <a16:creationId xmlns:a16="http://schemas.microsoft.com/office/drawing/2014/main" id="{499A70C3-2678-785B-56AB-E1CA957D69C6}"/>
                </a:ext>
              </a:extLst>
            </p:cNvPr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7;p37">
              <a:extLst>
                <a:ext uri="{FF2B5EF4-FFF2-40B4-BE49-F238E27FC236}">
                  <a16:creationId xmlns:a16="http://schemas.microsoft.com/office/drawing/2014/main" id="{1B80587A-E334-44F3-B2DC-C8E7E25834A1}"/>
                </a:ext>
              </a:extLst>
            </p:cNvPr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8;p37">
              <a:extLst>
                <a:ext uri="{FF2B5EF4-FFF2-40B4-BE49-F238E27FC236}">
                  <a16:creationId xmlns:a16="http://schemas.microsoft.com/office/drawing/2014/main" id="{E876B95C-51AD-80EB-B9D6-A345F6A6BA46}"/>
                </a:ext>
              </a:extLst>
            </p:cNvPr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9;p37">
              <a:extLst>
                <a:ext uri="{FF2B5EF4-FFF2-40B4-BE49-F238E27FC236}">
                  <a16:creationId xmlns:a16="http://schemas.microsoft.com/office/drawing/2014/main" id="{AFA71F89-3A75-EEC6-A3E4-39A6E23E9968}"/>
                </a:ext>
              </a:extLst>
            </p:cNvPr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0;p37">
              <a:extLst>
                <a:ext uri="{FF2B5EF4-FFF2-40B4-BE49-F238E27FC236}">
                  <a16:creationId xmlns:a16="http://schemas.microsoft.com/office/drawing/2014/main" id="{34D5D456-D50C-F504-2D6F-127CA465DB6E}"/>
                </a:ext>
              </a:extLst>
            </p:cNvPr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1;p37">
              <a:extLst>
                <a:ext uri="{FF2B5EF4-FFF2-40B4-BE49-F238E27FC236}">
                  <a16:creationId xmlns:a16="http://schemas.microsoft.com/office/drawing/2014/main" id="{FC88FE82-998B-D6AC-62D2-3D17102DCB83}"/>
                </a:ext>
              </a:extLst>
            </p:cNvPr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2;p37">
              <a:extLst>
                <a:ext uri="{FF2B5EF4-FFF2-40B4-BE49-F238E27FC236}">
                  <a16:creationId xmlns:a16="http://schemas.microsoft.com/office/drawing/2014/main" id="{B354C499-E7EA-C489-1D25-4DC9467419B8}"/>
                </a:ext>
              </a:extLst>
            </p:cNvPr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3;p37">
              <a:extLst>
                <a:ext uri="{FF2B5EF4-FFF2-40B4-BE49-F238E27FC236}">
                  <a16:creationId xmlns:a16="http://schemas.microsoft.com/office/drawing/2014/main" id="{DBAD4201-3987-0F3F-582C-7EDB02561E3B}"/>
                </a:ext>
              </a:extLst>
            </p:cNvPr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4;p37">
              <a:extLst>
                <a:ext uri="{FF2B5EF4-FFF2-40B4-BE49-F238E27FC236}">
                  <a16:creationId xmlns:a16="http://schemas.microsoft.com/office/drawing/2014/main" id="{A9EB8352-59FF-F524-71CC-A7633D4C578C}"/>
                </a:ext>
              </a:extLst>
            </p:cNvPr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5;p37">
              <a:extLst>
                <a:ext uri="{FF2B5EF4-FFF2-40B4-BE49-F238E27FC236}">
                  <a16:creationId xmlns:a16="http://schemas.microsoft.com/office/drawing/2014/main" id="{A5FE9DE6-6991-018D-7650-AA1D85643568}"/>
                </a:ext>
              </a:extLst>
            </p:cNvPr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6;p37">
              <a:extLst>
                <a:ext uri="{FF2B5EF4-FFF2-40B4-BE49-F238E27FC236}">
                  <a16:creationId xmlns:a16="http://schemas.microsoft.com/office/drawing/2014/main" id="{4DBA355F-4122-1390-4A29-7D1453CF5FBF}"/>
                </a:ext>
              </a:extLst>
            </p:cNvPr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7;p37">
              <a:extLst>
                <a:ext uri="{FF2B5EF4-FFF2-40B4-BE49-F238E27FC236}">
                  <a16:creationId xmlns:a16="http://schemas.microsoft.com/office/drawing/2014/main" id="{32A3C4E3-CDE9-2FF0-8791-6034C059079A}"/>
                </a:ext>
              </a:extLst>
            </p:cNvPr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8;p37">
              <a:extLst>
                <a:ext uri="{FF2B5EF4-FFF2-40B4-BE49-F238E27FC236}">
                  <a16:creationId xmlns:a16="http://schemas.microsoft.com/office/drawing/2014/main" id="{541AD981-58A2-AA10-1EAC-6CB593093681}"/>
                </a:ext>
              </a:extLst>
            </p:cNvPr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9;p37">
              <a:extLst>
                <a:ext uri="{FF2B5EF4-FFF2-40B4-BE49-F238E27FC236}">
                  <a16:creationId xmlns:a16="http://schemas.microsoft.com/office/drawing/2014/main" id="{F99C2D9C-CBC7-1F48-C68E-C6348B6EBF67}"/>
                </a:ext>
              </a:extLst>
            </p:cNvPr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0;p37">
              <a:extLst>
                <a:ext uri="{FF2B5EF4-FFF2-40B4-BE49-F238E27FC236}">
                  <a16:creationId xmlns:a16="http://schemas.microsoft.com/office/drawing/2014/main" id="{02E76CDD-63C7-FC98-0C15-B0DFCD0F2CAF}"/>
                </a:ext>
              </a:extLst>
            </p:cNvPr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1;p37">
              <a:extLst>
                <a:ext uri="{FF2B5EF4-FFF2-40B4-BE49-F238E27FC236}">
                  <a16:creationId xmlns:a16="http://schemas.microsoft.com/office/drawing/2014/main" id="{76696262-7E2B-796B-98BA-D35343DF052D}"/>
                </a:ext>
              </a:extLst>
            </p:cNvPr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2;p37">
              <a:extLst>
                <a:ext uri="{FF2B5EF4-FFF2-40B4-BE49-F238E27FC236}">
                  <a16:creationId xmlns:a16="http://schemas.microsoft.com/office/drawing/2014/main" id="{BA58BFF3-932B-0E46-4953-41D87828E877}"/>
                </a:ext>
              </a:extLst>
            </p:cNvPr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3;p37">
              <a:extLst>
                <a:ext uri="{FF2B5EF4-FFF2-40B4-BE49-F238E27FC236}">
                  <a16:creationId xmlns:a16="http://schemas.microsoft.com/office/drawing/2014/main" id="{5E565B4D-6047-DB79-4451-4CEF650BAE95}"/>
                </a:ext>
              </a:extLst>
            </p:cNvPr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4;p37">
              <a:extLst>
                <a:ext uri="{FF2B5EF4-FFF2-40B4-BE49-F238E27FC236}">
                  <a16:creationId xmlns:a16="http://schemas.microsoft.com/office/drawing/2014/main" id="{1050BC3F-FDE9-6C91-6811-08A548952FDC}"/>
                </a:ext>
              </a:extLst>
            </p:cNvPr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5;p37">
              <a:extLst>
                <a:ext uri="{FF2B5EF4-FFF2-40B4-BE49-F238E27FC236}">
                  <a16:creationId xmlns:a16="http://schemas.microsoft.com/office/drawing/2014/main" id="{519ED0AA-D128-176C-7746-F0C918291CE8}"/>
                </a:ext>
              </a:extLst>
            </p:cNvPr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6;p37">
              <a:extLst>
                <a:ext uri="{FF2B5EF4-FFF2-40B4-BE49-F238E27FC236}">
                  <a16:creationId xmlns:a16="http://schemas.microsoft.com/office/drawing/2014/main" id="{8621E973-203E-FA4A-DA36-9C9311204022}"/>
                </a:ext>
              </a:extLst>
            </p:cNvPr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D756-A74C-77BC-8578-4E7F21B9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708" y="450166"/>
            <a:ext cx="7861292" cy="4153209"/>
          </a:xfrm>
        </p:spPr>
        <p:txBody>
          <a:bodyPr/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Teko" panose="020B0604020202020204" charset="0"/>
                <a:ea typeface="Roboto" panose="02000000000000000000" pitchFamily="2" charset="0"/>
                <a:cs typeface="Teko" panose="020B0604020202020204" charset="0"/>
              </a:rPr>
              <a:t>2. Data cleaning and Transformation</a:t>
            </a:r>
            <a:endParaRPr lang="en-IN" sz="1800" dirty="0">
              <a:effectLst/>
              <a:latin typeface="Teko" panose="020B0604020202020204" charset="0"/>
              <a:cs typeface="Teko" panose="020B0604020202020204" charset="0"/>
            </a:endParaRPr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873D7-BC62-6CF8-2D32-A2A60229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04" y="1008216"/>
            <a:ext cx="5523581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7C6FB-CF92-1362-BD3F-FC8259C9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803" y="2188614"/>
            <a:ext cx="5523582" cy="758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63740-520A-205C-D30A-C009F3BFA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803" y="3335185"/>
            <a:ext cx="5534025" cy="800100"/>
          </a:xfrm>
          <a:prstGeom prst="rect">
            <a:avLst/>
          </a:prstGeom>
        </p:spPr>
      </p:pic>
      <p:sp>
        <p:nvSpPr>
          <p:cNvPr id="11" name="Google Shape;655;p42">
            <a:extLst>
              <a:ext uri="{FF2B5EF4-FFF2-40B4-BE49-F238E27FC236}">
                <a16:creationId xmlns:a16="http://schemas.microsoft.com/office/drawing/2014/main" id="{5166D37D-CBCE-1CE7-44E8-A8E107CE8C77}"/>
              </a:ext>
            </a:extLst>
          </p:cNvPr>
          <p:cNvSpPr txBox="1">
            <a:spLocks/>
          </p:cNvSpPr>
          <p:nvPr/>
        </p:nvSpPr>
        <p:spPr>
          <a:xfrm>
            <a:off x="309615" y="1720524"/>
            <a:ext cx="2841799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Remove data that does not belong in your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Converting data from one format or structure into another.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2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A0294-55B4-DF34-B228-04C00392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08" y="1664133"/>
            <a:ext cx="3721655" cy="3078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168DA-4C58-52B6-B8BD-7FCE6D64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40" y="2337111"/>
            <a:ext cx="3451721" cy="2405575"/>
          </a:xfrm>
          <a:prstGeom prst="rect">
            <a:avLst/>
          </a:prstGeom>
        </p:spPr>
      </p:pic>
      <p:sp>
        <p:nvSpPr>
          <p:cNvPr id="10" name="Google Shape;655;p42">
            <a:extLst>
              <a:ext uri="{FF2B5EF4-FFF2-40B4-BE49-F238E27FC236}">
                <a16:creationId xmlns:a16="http://schemas.microsoft.com/office/drawing/2014/main" id="{0FDD2903-09BA-8675-9A9D-0FDA0FC95DEE}"/>
              </a:ext>
            </a:extLst>
          </p:cNvPr>
          <p:cNvSpPr txBox="1">
            <a:spLocks/>
          </p:cNvSpPr>
          <p:nvPr/>
        </p:nvSpPr>
        <p:spPr>
          <a:xfrm>
            <a:off x="600092" y="1190436"/>
            <a:ext cx="4175216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Initial investigations on data to discover patterns, spot anomalies, test hypothesis and check assumptions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grpSp>
        <p:nvGrpSpPr>
          <p:cNvPr id="926" name="Google Shape;1199;p51">
            <a:extLst>
              <a:ext uri="{FF2B5EF4-FFF2-40B4-BE49-F238E27FC236}">
                <a16:creationId xmlns:a16="http://schemas.microsoft.com/office/drawing/2014/main" id="{6A03E288-6AD3-6793-D591-27ED6AC711CC}"/>
              </a:ext>
            </a:extLst>
          </p:cNvPr>
          <p:cNvGrpSpPr/>
          <p:nvPr/>
        </p:nvGrpSpPr>
        <p:grpSpPr>
          <a:xfrm>
            <a:off x="5737987" y="-483733"/>
            <a:ext cx="2271177" cy="2026416"/>
            <a:chOff x="5427565" y="1533500"/>
            <a:chExt cx="2773176" cy="2911377"/>
          </a:xfrm>
        </p:grpSpPr>
        <p:sp>
          <p:nvSpPr>
            <p:cNvPr id="927" name="Google Shape;1200;p51">
              <a:extLst>
                <a:ext uri="{FF2B5EF4-FFF2-40B4-BE49-F238E27FC236}">
                  <a16:creationId xmlns:a16="http://schemas.microsoft.com/office/drawing/2014/main" id="{DECFD1A2-ABA3-0BC3-CD35-1BFD2ABD2A6E}"/>
                </a:ext>
              </a:extLst>
            </p:cNvPr>
            <p:cNvSpPr/>
            <p:nvPr/>
          </p:nvSpPr>
          <p:spPr>
            <a:xfrm>
              <a:off x="5931889" y="3740821"/>
              <a:ext cx="944257" cy="546240"/>
            </a:xfrm>
            <a:custGeom>
              <a:avLst/>
              <a:gdLst/>
              <a:ahLst/>
              <a:cxnLst/>
              <a:rect l="l" t="t" r="r" b="b"/>
              <a:pathLst>
                <a:path w="9148" h="5292" extrusionOk="0">
                  <a:moveTo>
                    <a:pt x="3674" y="0"/>
                  </a:moveTo>
                  <a:cubicBezTo>
                    <a:pt x="3557" y="0"/>
                    <a:pt x="3443" y="25"/>
                    <a:pt x="3363" y="76"/>
                  </a:cubicBezTo>
                  <a:lnTo>
                    <a:pt x="178" y="1916"/>
                  </a:lnTo>
                  <a:cubicBezTo>
                    <a:pt x="0" y="2017"/>
                    <a:pt x="0" y="2194"/>
                    <a:pt x="178" y="2295"/>
                  </a:cubicBezTo>
                  <a:lnTo>
                    <a:pt x="5165" y="5216"/>
                  </a:lnTo>
                  <a:cubicBezTo>
                    <a:pt x="5244" y="5267"/>
                    <a:pt x="5358" y="5292"/>
                    <a:pt x="5473" y="5292"/>
                  </a:cubicBezTo>
                  <a:cubicBezTo>
                    <a:pt x="5588" y="5292"/>
                    <a:pt x="5703" y="5267"/>
                    <a:pt x="5784" y="5216"/>
                  </a:cubicBezTo>
                  <a:lnTo>
                    <a:pt x="8965" y="3376"/>
                  </a:lnTo>
                  <a:cubicBezTo>
                    <a:pt x="9147" y="3275"/>
                    <a:pt x="9147" y="3098"/>
                    <a:pt x="8965" y="2997"/>
                  </a:cubicBezTo>
                  <a:lnTo>
                    <a:pt x="4002" y="76"/>
                  </a:lnTo>
                  <a:cubicBezTo>
                    <a:pt x="3911" y="25"/>
                    <a:pt x="3791" y="0"/>
                    <a:pt x="3674" y="0"/>
                  </a:cubicBezTo>
                  <a:close/>
                </a:path>
              </a:pathLst>
            </a:custGeom>
            <a:solidFill>
              <a:srgbClr val="FFFFFF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201;p51">
              <a:extLst>
                <a:ext uri="{FF2B5EF4-FFF2-40B4-BE49-F238E27FC236}">
                  <a16:creationId xmlns:a16="http://schemas.microsoft.com/office/drawing/2014/main" id="{954A8AD4-6E3B-F524-DE3B-A1137AFCDA48}"/>
                </a:ext>
              </a:extLst>
            </p:cNvPr>
            <p:cNvSpPr/>
            <p:nvPr/>
          </p:nvSpPr>
          <p:spPr>
            <a:xfrm>
              <a:off x="5582289" y="3029645"/>
              <a:ext cx="2287562" cy="1340931"/>
            </a:xfrm>
            <a:custGeom>
              <a:avLst/>
              <a:gdLst/>
              <a:ahLst/>
              <a:cxnLst/>
              <a:rect l="l" t="t" r="r" b="b"/>
              <a:pathLst>
                <a:path w="22162" h="12991" extrusionOk="0">
                  <a:moveTo>
                    <a:pt x="7389" y="96"/>
                  </a:moveTo>
                  <a:lnTo>
                    <a:pt x="14216" y="4103"/>
                  </a:lnTo>
                  <a:lnTo>
                    <a:pt x="14293" y="4141"/>
                  </a:lnTo>
                  <a:lnTo>
                    <a:pt x="22003" y="8686"/>
                  </a:lnTo>
                  <a:lnTo>
                    <a:pt x="14773" y="12889"/>
                  </a:lnTo>
                  <a:lnTo>
                    <a:pt x="164" y="4300"/>
                  </a:lnTo>
                  <a:lnTo>
                    <a:pt x="7389" y="96"/>
                  </a:lnTo>
                  <a:close/>
                  <a:moveTo>
                    <a:pt x="7389" y="0"/>
                  </a:moveTo>
                  <a:lnTo>
                    <a:pt x="1" y="4300"/>
                  </a:lnTo>
                  <a:lnTo>
                    <a:pt x="14754" y="12971"/>
                  </a:lnTo>
                  <a:lnTo>
                    <a:pt x="14773" y="12990"/>
                  </a:lnTo>
                  <a:lnTo>
                    <a:pt x="22162" y="8686"/>
                  </a:lnTo>
                  <a:lnTo>
                    <a:pt x="14374" y="4103"/>
                  </a:lnTo>
                  <a:lnTo>
                    <a:pt x="14293" y="4059"/>
                  </a:lnTo>
                  <a:lnTo>
                    <a:pt x="73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202;p51">
              <a:extLst>
                <a:ext uri="{FF2B5EF4-FFF2-40B4-BE49-F238E27FC236}">
                  <a16:creationId xmlns:a16="http://schemas.microsoft.com/office/drawing/2014/main" id="{E706410C-15B5-CD2E-05C1-C501FEDD6DE7}"/>
                </a:ext>
              </a:extLst>
            </p:cNvPr>
            <p:cNvSpPr/>
            <p:nvPr/>
          </p:nvSpPr>
          <p:spPr>
            <a:xfrm>
              <a:off x="5619448" y="4114059"/>
              <a:ext cx="483586" cy="256502"/>
            </a:xfrm>
            <a:custGeom>
              <a:avLst/>
              <a:gdLst/>
              <a:ahLst/>
              <a:cxnLst/>
              <a:rect l="l" t="t" r="r" b="b"/>
              <a:pathLst>
                <a:path w="4685" h="2485" extrusionOk="0">
                  <a:moveTo>
                    <a:pt x="2345" y="0"/>
                  </a:moveTo>
                  <a:cubicBezTo>
                    <a:pt x="1802" y="0"/>
                    <a:pt x="1264" y="121"/>
                    <a:pt x="842" y="361"/>
                  </a:cubicBezTo>
                  <a:cubicBezTo>
                    <a:pt x="1" y="841"/>
                    <a:pt x="25" y="1624"/>
                    <a:pt x="842" y="2105"/>
                  </a:cubicBezTo>
                  <a:cubicBezTo>
                    <a:pt x="1264" y="2345"/>
                    <a:pt x="1802" y="2484"/>
                    <a:pt x="2364" y="2484"/>
                  </a:cubicBezTo>
                  <a:cubicBezTo>
                    <a:pt x="2907" y="2484"/>
                    <a:pt x="3445" y="2345"/>
                    <a:pt x="3868" y="2105"/>
                  </a:cubicBezTo>
                  <a:cubicBezTo>
                    <a:pt x="4685" y="1624"/>
                    <a:pt x="4685" y="841"/>
                    <a:pt x="3844" y="361"/>
                  </a:cubicBezTo>
                  <a:cubicBezTo>
                    <a:pt x="3426" y="121"/>
                    <a:pt x="2883" y="0"/>
                    <a:pt x="2345" y="0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203;p51">
              <a:extLst>
                <a:ext uri="{FF2B5EF4-FFF2-40B4-BE49-F238E27FC236}">
                  <a16:creationId xmlns:a16="http://schemas.microsoft.com/office/drawing/2014/main" id="{766B04DA-7EF5-AC23-47F3-F1B7B3D0C2F1}"/>
                </a:ext>
              </a:extLst>
            </p:cNvPr>
            <p:cNvSpPr/>
            <p:nvPr/>
          </p:nvSpPr>
          <p:spPr>
            <a:xfrm>
              <a:off x="5923426" y="3969243"/>
              <a:ext cx="405242" cy="240090"/>
            </a:xfrm>
            <a:custGeom>
              <a:avLst/>
              <a:gdLst/>
              <a:ahLst/>
              <a:cxnLst/>
              <a:rect l="l" t="t" r="r" b="b"/>
              <a:pathLst>
                <a:path w="3926" h="2326" extrusionOk="0">
                  <a:moveTo>
                    <a:pt x="3882" y="1"/>
                  </a:moveTo>
                  <a:lnTo>
                    <a:pt x="1" y="2263"/>
                  </a:lnTo>
                  <a:lnTo>
                    <a:pt x="39" y="2326"/>
                  </a:lnTo>
                  <a:lnTo>
                    <a:pt x="3926" y="63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204;p51">
              <a:extLst>
                <a:ext uri="{FF2B5EF4-FFF2-40B4-BE49-F238E27FC236}">
                  <a16:creationId xmlns:a16="http://schemas.microsoft.com/office/drawing/2014/main" id="{9DE5DFFC-A016-7992-1B06-CA273F80B258}"/>
                </a:ext>
              </a:extLst>
            </p:cNvPr>
            <p:cNvSpPr/>
            <p:nvPr/>
          </p:nvSpPr>
          <p:spPr>
            <a:xfrm>
              <a:off x="5766224" y="4185176"/>
              <a:ext cx="192505" cy="114884"/>
            </a:xfrm>
            <a:custGeom>
              <a:avLst/>
              <a:gdLst/>
              <a:ahLst/>
              <a:cxnLst/>
              <a:rect l="l" t="t" r="r" b="b"/>
              <a:pathLst>
                <a:path w="1865" h="1113" extrusionOk="0">
                  <a:moveTo>
                    <a:pt x="923" y="70"/>
                  </a:moveTo>
                  <a:cubicBezTo>
                    <a:pt x="1144" y="70"/>
                    <a:pt x="1365" y="133"/>
                    <a:pt x="1543" y="215"/>
                  </a:cubicBezTo>
                  <a:cubicBezTo>
                    <a:pt x="1682" y="311"/>
                    <a:pt x="1783" y="431"/>
                    <a:pt x="1783" y="551"/>
                  </a:cubicBezTo>
                  <a:cubicBezTo>
                    <a:pt x="1783" y="671"/>
                    <a:pt x="1701" y="791"/>
                    <a:pt x="1543" y="873"/>
                  </a:cubicBezTo>
                  <a:cubicBezTo>
                    <a:pt x="1372" y="974"/>
                    <a:pt x="1153" y="1024"/>
                    <a:pt x="933" y="1024"/>
                  </a:cubicBezTo>
                  <a:cubicBezTo>
                    <a:pt x="713" y="1024"/>
                    <a:pt x="493" y="974"/>
                    <a:pt x="323" y="873"/>
                  </a:cubicBezTo>
                  <a:cubicBezTo>
                    <a:pt x="164" y="791"/>
                    <a:pt x="83" y="671"/>
                    <a:pt x="83" y="551"/>
                  </a:cubicBezTo>
                  <a:cubicBezTo>
                    <a:pt x="83" y="431"/>
                    <a:pt x="164" y="311"/>
                    <a:pt x="323" y="215"/>
                  </a:cubicBezTo>
                  <a:cubicBezTo>
                    <a:pt x="481" y="133"/>
                    <a:pt x="702" y="70"/>
                    <a:pt x="923" y="70"/>
                  </a:cubicBezTo>
                  <a:close/>
                  <a:moveTo>
                    <a:pt x="933" y="1"/>
                  </a:moveTo>
                  <a:cubicBezTo>
                    <a:pt x="699" y="1"/>
                    <a:pt x="464" y="51"/>
                    <a:pt x="284" y="152"/>
                  </a:cubicBezTo>
                  <a:cubicBezTo>
                    <a:pt x="102" y="253"/>
                    <a:pt x="1" y="392"/>
                    <a:pt x="1" y="551"/>
                  </a:cubicBezTo>
                  <a:cubicBezTo>
                    <a:pt x="1" y="695"/>
                    <a:pt x="102" y="854"/>
                    <a:pt x="284" y="954"/>
                  </a:cubicBezTo>
                  <a:cubicBezTo>
                    <a:pt x="462" y="1055"/>
                    <a:pt x="702" y="1113"/>
                    <a:pt x="923" y="1113"/>
                  </a:cubicBezTo>
                  <a:cubicBezTo>
                    <a:pt x="1163" y="1113"/>
                    <a:pt x="1404" y="1055"/>
                    <a:pt x="1581" y="954"/>
                  </a:cubicBezTo>
                  <a:cubicBezTo>
                    <a:pt x="1764" y="854"/>
                    <a:pt x="1865" y="714"/>
                    <a:pt x="1865" y="551"/>
                  </a:cubicBezTo>
                  <a:cubicBezTo>
                    <a:pt x="1865" y="392"/>
                    <a:pt x="1764" y="253"/>
                    <a:pt x="1581" y="152"/>
                  </a:cubicBezTo>
                  <a:cubicBezTo>
                    <a:pt x="1401" y="51"/>
                    <a:pt x="1167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205;p51">
              <a:extLst>
                <a:ext uri="{FF2B5EF4-FFF2-40B4-BE49-F238E27FC236}">
                  <a16:creationId xmlns:a16="http://schemas.microsoft.com/office/drawing/2014/main" id="{E654A6ED-1EC5-0E18-5A21-B0B3E34EC11E}"/>
                </a:ext>
              </a:extLst>
            </p:cNvPr>
            <p:cNvSpPr/>
            <p:nvPr/>
          </p:nvSpPr>
          <p:spPr>
            <a:xfrm>
              <a:off x="5807924" y="4212323"/>
              <a:ext cx="109207" cy="58423"/>
            </a:xfrm>
            <a:custGeom>
              <a:avLst/>
              <a:gdLst/>
              <a:ahLst/>
              <a:cxnLst/>
              <a:rect l="l" t="t" r="r" b="b"/>
              <a:pathLst>
                <a:path w="1058" h="566" extrusionOk="0">
                  <a:moveTo>
                    <a:pt x="519" y="1"/>
                  </a:moveTo>
                  <a:cubicBezTo>
                    <a:pt x="394" y="1"/>
                    <a:pt x="269" y="31"/>
                    <a:pt x="178" y="91"/>
                  </a:cubicBezTo>
                  <a:cubicBezTo>
                    <a:pt x="0" y="192"/>
                    <a:pt x="0" y="370"/>
                    <a:pt x="178" y="490"/>
                  </a:cubicBezTo>
                  <a:cubicBezTo>
                    <a:pt x="279" y="540"/>
                    <a:pt x="404" y="565"/>
                    <a:pt x="529" y="565"/>
                  </a:cubicBezTo>
                  <a:cubicBezTo>
                    <a:pt x="654" y="565"/>
                    <a:pt x="779" y="540"/>
                    <a:pt x="880" y="490"/>
                  </a:cubicBezTo>
                  <a:cubicBezTo>
                    <a:pt x="1057" y="370"/>
                    <a:pt x="1057" y="192"/>
                    <a:pt x="860" y="91"/>
                  </a:cubicBezTo>
                  <a:cubicBezTo>
                    <a:pt x="769" y="31"/>
                    <a:pt x="64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206;p51">
              <a:extLst>
                <a:ext uri="{FF2B5EF4-FFF2-40B4-BE49-F238E27FC236}">
                  <a16:creationId xmlns:a16="http://schemas.microsoft.com/office/drawing/2014/main" id="{7ADCAC07-CB43-5940-2D0D-EA334F317283}"/>
                </a:ext>
              </a:extLst>
            </p:cNvPr>
            <p:cNvSpPr/>
            <p:nvPr/>
          </p:nvSpPr>
          <p:spPr>
            <a:xfrm>
              <a:off x="5913001" y="3660413"/>
              <a:ext cx="944257" cy="548305"/>
            </a:xfrm>
            <a:custGeom>
              <a:avLst/>
              <a:gdLst/>
              <a:ahLst/>
              <a:cxnLst/>
              <a:rect l="l" t="t" r="r" b="b"/>
              <a:pathLst>
                <a:path w="9148" h="5312" extrusionOk="0">
                  <a:moveTo>
                    <a:pt x="3664" y="1"/>
                  </a:moveTo>
                  <a:cubicBezTo>
                    <a:pt x="3549" y="1"/>
                    <a:pt x="3433" y="31"/>
                    <a:pt x="3344" y="91"/>
                  </a:cubicBezTo>
                  <a:lnTo>
                    <a:pt x="183" y="1936"/>
                  </a:lnTo>
                  <a:cubicBezTo>
                    <a:pt x="1" y="2032"/>
                    <a:pt x="1" y="2195"/>
                    <a:pt x="183" y="2296"/>
                  </a:cubicBezTo>
                  <a:lnTo>
                    <a:pt x="5146" y="5236"/>
                  </a:lnTo>
                  <a:cubicBezTo>
                    <a:pt x="5235" y="5287"/>
                    <a:pt x="5350" y="5312"/>
                    <a:pt x="5465" y="5312"/>
                  </a:cubicBezTo>
                  <a:cubicBezTo>
                    <a:pt x="5581" y="5312"/>
                    <a:pt x="5696" y="5287"/>
                    <a:pt x="5785" y="5236"/>
                  </a:cubicBezTo>
                  <a:lnTo>
                    <a:pt x="8970" y="3377"/>
                  </a:lnTo>
                  <a:cubicBezTo>
                    <a:pt x="9148" y="3276"/>
                    <a:pt x="9148" y="3113"/>
                    <a:pt x="8970" y="3017"/>
                  </a:cubicBezTo>
                  <a:lnTo>
                    <a:pt x="3983" y="91"/>
                  </a:lnTo>
                  <a:cubicBezTo>
                    <a:pt x="3895" y="31"/>
                    <a:pt x="3779" y="1"/>
                    <a:pt x="3664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207;p51">
              <a:extLst>
                <a:ext uri="{FF2B5EF4-FFF2-40B4-BE49-F238E27FC236}">
                  <a16:creationId xmlns:a16="http://schemas.microsoft.com/office/drawing/2014/main" id="{32AFC6C5-17AD-5691-35BF-477C1C9049D1}"/>
                </a:ext>
              </a:extLst>
            </p:cNvPr>
            <p:cNvSpPr/>
            <p:nvPr/>
          </p:nvSpPr>
          <p:spPr>
            <a:xfrm>
              <a:off x="5917026" y="3878514"/>
              <a:ext cx="936309" cy="344652"/>
            </a:xfrm>
            <a:custGeom>
              <a:avLst/>
              <a:gdLst/>
              <a:ahLst/>
              <a:cxnLst/>
              <a:rect l="l" t="t" r="r" b="b"/>
              <a:pathLst>
                <a:path w="9071" h="3339" extrusionOk="0">
                  <a:moveTo>
                    <a:pt x="0" y="1"/>
                  </a:moveTo>
                  <a:lnTo>
                    <a:pt x="0" y="159"/>
                  </a:lnTo>
                  <a:cubicBezTo>
                    <a:pt x="0" y="222"/>
                    <a:pt x="44" y="279"/>
                    <a:pt x="144" y="342"/>
                  </a:cubicBezTo>
                  <a:lnTo>
                    <a:pt x="5107" y="3262"/>
                  </a:lnTo>
                  <a:cubicBezTo>
                    <a:pt x="5196" y="3313"/>
                    <a:pt x="5311" y="3338"/>
                    <a:pt x="5426" y="3338"/>
                  </a:cubicBezTo>
                  <a:cubicBezTo>
                    <a:pt x="5542" y="3338"/>
                    <a:pt x="5657" y="3313"/>
                    <a:pt x="5746" y="3262"/>
                  </a:cubicBezTo>
                  <a:lnTo>
                    <a:pt x="8931" y="1423"/>
                  </a:lnTo>
                  <a:cubicBezTo>
                    <a:pt x="9008" y="1360"/>
                    <a:pt x="9070" y="1302"/>
                    <a:pt x="9070" y="1240"/>
                  </a:cubicBezTo>
                  <a:lnTo>
                    <a:pt x="9070" y="1081"/>
                  </a:lnTo>
                  <a:cubicBezTo>
                    <a:pt x="9070" y="1144"/>
                    <a:pt x="9008" y="1221"/>
                    <a:pt x="8931" y="1264"/>
                  </a:cubicBezTo>
                  <a:lnTo>
                    <a:pt x="5746" y="3123"/>
                  </a:lnTo>
                  <a:cubicBezTo>
                    <a:pt x="5657" y="3174"/>
                    <a:pt x="5542" y="3199"/>
                    <a:pt x="5426" y="3199"/>
                  </a:cubicBezTo>
                  <a:cubicBezTo>
                    <a:pt x="5311" y="3199"/>
                    <a:pt x="5196" y="3174"/>
                    <a:pt x="5107" y="3123"/>
                  </a:cubicBezTo>
                  <a:lnTo>
                    <a:pt x="144" y="183"/>
                  </a:lnTo>
                  <a:cubicBezTo>
                    <a:pt x="44" y="140"/>
                    <a:pt x="0" y="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209;p51">
              <a:extLst>
                <a:ext uri="{FF2B5EF4-FFF2-40B4-BE49-F238E27FC236}">
                  <a16:creationId xmlns:a16="http://schemas.microsoft.com/office/drawing/2014/main" id="{40D1605D-CCE4-631F-B9A1-B56690537981}"/>
                </a:ext>
              </a:extLst>
            </p:cNvPr>
            <p:cNvSpPr/>
            <p:nvPr/>
          </p:nvSpPr>
          <p:spPr>
            <a:xfrm>
              <a:off x="6921133" y="4256913"/>
              <a:ext cx="357657" cy="187964"/>
            </a:xfrm>
            <a:custGeom>
              <a:avLst/>
              <a:gdLst/>
              <a:ahLst/>
              <a:cxnLst/>
              <a:rect l="l" t="t" r="r" b="b"/>
              <a:pathLst>
                <a:path w="3465" h="1821" extrusionOk="0">
                  <a:moveTo>
                    <a:pt x="1744" y="0"/>
                  </a:moveTo>
                  <a:cubicBezTo>
                    <a:pt x="1322" y="0"/>
                    <a:pt x="923" y="77"/>
                    <a:pt x="625" y="259"/>
                  </a:cubicBezTo>
                  <a:cubicBezTo>
                    <a:pt x="601" y="259"/>
                    <a:pt x="582" y="279"/>
                    <a:pt x="582" y="279"/>
                  </a:cubicBezTo>
                  <a:lnTo>
                    <a:pt x="1802" y="999"/>
                  </a:lnTo>
                  <a:lnTo>
                    <a:pt x="2965" y="317"/>
                  </a:lnTo>
                  <a:cubicBezTo>
                    <a:pt x="2926" y="298"/>
                    <a:pt x="2907" y="279"/>
                    <a:pt x="2864" y="259"/>
                  </a:cubicBezTo>
                  <a:cubicBezTo>
                    <a:pt x="2547" y="77"/>
                    <a:pt x="2143" y="0"/>
                    <a:pt x="1744" y="0"/>
                  </a:cubicBezTo>
                  <a:close/>
                  <a:moveTo>
                    <a:pt x="505" y="336"/>
                  </a:moveTo>
                  <a:cubicBezTo>
                    <a:pt x="0" y="697"/>
                    <a:pt x="44" y="1220"/>
                    <a:pt x="625" y="1561"/>
                  </a:cubicBezTo>
                  <a:cubicBezTo>
                    <a:pt x="942" y="1739"/>
                    <a:pt x="1346" y="1821"/>
                    <a:pt x="1744" y="1821"/>
                  </a:cubicBezTo>
                  <a:cubicBezTo>
                    <a:pt x="2143" y="1821"/>
                    <a:pt x="2566" y="1739"/>
                    <a:pt x="2864" y="1561"/>
                  </a:cubicBezTo>
                  <a:cubicBezTo>
                    <a:pt x="3426" y="1239"/>
                    <a:pt x="3464" y="740"/>
                    <a:pt x="3046" y="380"/>
                  </a:cubicBezTo>
                  <a:lnTo>
                    <a:pt x="3046" y="380"/>
                  </a:lnTo>
                  <a:lnTo>
                    <a:pt x="1802" y="1100"/>
                  </a:lnTo>
                  <a:lnTo>
                    <a:pt x="1783" y="1081"/>
                  </a:lnTo>
                  <a:lnTo>
                    <a:pt x="505" y="336"/>
                  </a:ln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210;p51">
              <a:extLst>
                <a:ext uri="{FF2B5EF4-FFF2-40B4-BE49-F238E27FC236}">
                  <a16:creationId xmlns:a16="http://schemas.microsoft.com/office/drawing/2014/main" id="{D091183F-DB08-06D1-2AB0-8ECE48C971DA}"/>
                </a:ext>
              </a:extLst>
            </p:cNvPr>
            <p:cNvSpPr/>
            <p:nvPr/>
          </p:nvSpPr>
          <p:spPr>
            <a:xfrm>
              <a:off x="6973155" y="4285608"/>
              <a:ext cx="262488" cy="84950"/>
            </a:xfrm>
            <a:custGeom>
              <a:avLst/>
              <a:gdLst/>
              <a:ahLst/>
              <a:cxnLst/>
              <a:rect l="l" t="t" r="r" b="b"/>
              <a:pathLst>
                <a:path w="2543" h="823" extrusionOk="0">
                  <a:moveTo>
                    <a:pt x="78" y="1"/>
                  </a:moveTo>
                  <a:cubicBezTo>
                    <a:pt x="39" y="20"/>
                    <a:pt x="20" y="39"/>
                    <a:pt x="1" y="58"/>
                  </a:cubicBezTo>
                  <a:lnTo>
                    <a:pt x="1279" y="803"/>
                  </a:lnTo>
                  <a:lnTo>
                    <a:pt x="1298" y="822"/>
                  </a:lnTo>
                  <a:lnTo>
                    <a:pt x="2542" y="102"/>
                  </a:lnTo>
                  <a:cubicBezTo>
                    <a:pt x="2499" y="82"/>
                    <a:pt x="2480" y="58"/>
                    <a:pt x="2461" y="39"/>
                  </a:cubicBezTo>
                  <a:lnTo>
                    <a:pt x="1298" y="72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211;p51">
              <a:extLst>
                <a:ext uri="{FF2B5EF4-FFF2-40B4-BE49-F238E27FC236}">
                  <a16:creationId xmlns:a16="http://schemas.microsoft.com/office/drawing/2014/main" id="{C7B0294F-A8C2-40B9-B479-0F9A93A62303}"/>
                </a:ext>
              </a:extLst>
            </p:cNvPr>
            <p:cNvSpPr/>
            <p:nvPr/>
          </p:nvSpPr>
          <p:spPr>
            <a:xfrm>
              <a:off x="7028687" y="4306251"/>
              <a:ext cx="144921" cy="89079"/>
            </a:xfrm>
            <a:custGeom>
              <a:avLst/>
              <a:gdLst/>
              <a:ahLst/>
              <a:cxnLst/>
              <a:rect l="l" t="t" r="r" b="b"/>
              <a:pathLst>
                <a:path w="1404" h="863" extrusionOk="0">
                  <a:moveTo>
                    <a:pt x="702" y="79"/>
                  </a:moveTo>
                  <a:cubicBezTo>
                    <a:pt x="861" y="79"/>
                    <a:pt x="1024" y="123"/>
                    <a:pt x="1144" y="199"/>
                  </a:cubicBezTo>
                  <a:cubicBezTo>
                    <a:pt x="1264" y="262"/>
                    <a:pt x="1322" y="339"/>
                    <a:pt x="1322" y="440"/>
                  </a:cubicBezTo>
                  <a:cubicBezTo>
                    <a:pt x="1322" y="521"/>
                    <a:pt x="1264" y="603"/>
                    <a:pt x="1144" y="661"/>
                  </a:cubicBezTo>
                  <a:cubicBezTo>
                    <a:pt x="1024" y="730"/>
                    <a:pt x="863" y="765"/>
                    <a:pt x="700" y="765"/>
                  </a:cubicBezTo>
                  <a:cubicBezTo>
                    <a:pt x="537" y="765"/>
                    <a:pt x="371" y="730"/>
                    <a:pt x="241" y="661"/>
                  </a:cubicBezTo>
                  <a:cubicBezTo>
                    <a:pt x="140" y="603"/>
                    <a:pt x="83" y="521"/>
                    <a:pt x="83" y="420"/>
                  </a:cubicBezTo>
                  <a:cubicBezTo>
                    <a:pt x="83" y="339"/>
                    <a:pt x="140" y="262"/>
                    <a:pt x="241" y="199"/>
                  </a:cubicBezTo>
                  <a:cubicBezTo>
                    <a:pt x="380" y="123"/>
                    <a:pt x="544" y="79"/>
                    <a:pt x="702" y="79"/>
                  </a:cubicBezTo>
                  <a:close/>
                  <a:moveTo>
                    <a:pt x="700" y="0"/>
                  </a:moveTo>
                  <a:cubicBezTo>
                    <a:pt x="522" y="0"/>
                    <a:pt x="342" y="41"/>
                    <a:pt x="203" y="123"/>
                  </a:cubicBezTo>
                  <a:cubicBezTo>
                    <a:pt x="63" y="199"/>
                    <a:pt x="1" y="319"/>
                    <a:pt x="1" y="420"/>
                  </a:cubicBezTo>
                  <a:cubicBezTo>
                    <a:pt x="1" y="540"/>
                    <a:pt x="83" y="661"/>
                    <a:pt x="203" y="742"/>
                  </a:cubicBezTo>
                  <a:cubicBezTo>
                    <a:pt x="342" y="819"/>
                    <a:pt x="520" y="862"/>
                    <a:pt x="702" y="862"/>
                  </a:cubicBezTo>
                  <a:cubicBezTo>
                    <a:pt x="880" y="862"/>
                    <a:pt x="1063" y="819"/>
                    <a:pt x="1183" y="742"/>
                  </a:cubicBezTo>
                  <a:cubicBezTo>
                    <a:pt x="1322" y="661"/>
                    <a:pt x="1404" y="540"/>
                    <a:pt x="1404" y="440"/>
                  </a:cubicBezTo>
                  <a:cubicBezTo>
                    <a:pt x="1404" y="319"/>
                    <a:pt x="1322" y="199"/>
                    <a:pt x="1183" y="123"/>
                  </a:cubicBezTo>
                  <a:cubicBezTo>
                    <a:pt x="1053" y="41"/>
                    <a:pt x="878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212;p51">
              <a:extLst>
                <a:ext uri="{FF2B5EF4-FFF2-40B4-BE49-F238E27FC236}">
                  <a16:creationId xmlns:a16="http://schemas.microsoft.com/office/drawing/2014/main" id="{D6B30F95-2F55-7662-6807-21AA0BFC1F01}"/>
                </a:ext>
              </a:extLst>
            </p:cNvPr>
            <p:cNvSpPr/>
            <p:nvPr/>
          </p:nvSpPr>
          <p:spPr>
            <a:xfrm>
              <a:off x="7059962" y="4328856"/>
              <a:ext cx="82473" cy="43559"/>
            </a:xfrm>
            <a:custGeom>
              <a:avLst/>
              <a:gdLst/>
              <a:ahLst/>
              <a:cxnLst/>
              <a:rect l="l" t="t" r="r" b="b"/>
              <a:pathLst>
                <a:path w="799" h="422" extrusionOk="0">
                  <a:moveTo>
                    <a:pt x="399" y="1"/>
                  </a:moveTo>
                  <a:cubicBezTo>
                    <a:pt x="304" y="1"/>
                    <a:pt x="210" y="21"/>
                    <a:pt x="140" y="62"/>
                  </a:cubicBezTo>
                  <a:cubicBezTo>
                    <a:pt x="1" y="144"/>
                    <a:pt x="1" y="283"/>
                    <a:pt x="140" y="360"/>
                  </a:cubicBezTo>
                  <a:cubicBezTo>
                    <a:pt x="210" y="401"/>
                    <a:pt x="304" y="421"/>
                    <a:pt x="399" y="421"/>
                  </a:cubicBezTo>
                  <a:cubicBezTo>
                    <a:pt x="494" y="421"/>
                    <a:pt x="589" y="401"/>
                    <a:pt x="659" y="360"/>
                  </a:cubicBezTo>
                  <a:cubicBezTo>
                    <a:pt x="798" y="283"/>
                    <a:pt x="798" y="144"/>
                    <a:pt x="659" y="62"/>
                  </a:cubicBezTo>
                  <a:cubicBezTo>
                    <a:pt x="589" y="21"/>
                    <a:pt x="494" y="1"/>
                    <a:pt x="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213;p51">
              <a:extLst>
                <a:ext uri="{FF2B5EF4-FFF2-40B4-BE49-F238E27FC236}">
                  <a16:creationId xmlns:a16="http://schemas.microsoft.com/office/drawing/2014/main" id="{A3A0473E-BC74-6BD4-E1BA-05E29C52C86D}"/>
                </a:ext>
              </a:extLst>
            </p:cNvPr>
            <p:cNvSpPr/>
            <p:nvPr/>
          </p:nvSpPr>
          <p:spPr>
            <a:xfrm>
              <a:off x="7662963" y="3824944"/>
              <a:ext cx="359618" cy="190028"/>
            </a:xfrm>
            <a:custGeom>
              <a:avLst/>
              <a:gdLst/>
              <a:ahLst/>
              <a:cxnLst/>
              <a:rect l="l" t="t" r="r" b="b"/>
              <a:pathLst>
                <a:path w="3484" h="1841" extrusionOk="0">
                  <a:moveTo>
                    <a:pt x="644" y="260"/>
                  </a:moveTo>
                  <a:cubicBezTo>
                    <a:pt x="620" y="260"/>
                    <a:pt x="620" y="260"/>
                    <a:pt x="601" y="279"/>
                  </a:cubicBezTo>
                  <a:cubicBezTo>
                    <a:pt x="0" y="640"/>
                    <a:pt x="0" y="1221"/>
                    <a:pt x="620" y="1581"/>
                  </a:cubicBezTo>
                  <a:cubicBezTo>
                    <a:pt x="663" y="1600"/>
                    <a:pt x="683" y="1620"/>
                    <a:pt x="721" y="1620"/>
                  </a:cubicBezTo>
                  <a:lnTo>
                    <a:pt x="1845" y="981"/>
                  </a:lnTo>
                  <a:lnTo>
                    <a:pt x="644" y="260"/>
                  </a:lnTo>
                  <a:close/>
                  <a:moveTo>
                    <a:pt x="1725" y="1"/>
                  </a:moveTo>
                  <a:cubicBezTo>
                    <a:pt x="1365" y="1"/>
                    <a:pt x="1004" y="78"/>
                    <a:pt x="721" y="222"/>
                  </a:cubicBezTo>
                  <a:lnTo>
                    <a:pt x="2004" y="981"/>
                  </a:lnTo>
                  <a:lnTo>
                    <a:pt x="822" y="1663"/>
                  </a:lnTo>
                  <a:cubicBezTo>
                    <a:pt x="1100" y="1783"/>
                    <a:pt x="1422" y="1841"/>
                    <a:pt x="1744" y="1841"/>
                  </a:cubicBezTo>
                  <a:cubicBezTo>
                    <a:pt x="2143" y="1841"/>
                    <a:pt x="2542" y="1759"/>
                    <a:pt x="2864" y="1581"/>
                  </a:cubicBezTo>
                  <a:cubicBezTo>
                    <a:pt x="3483" y="1221"/>
                    <a:pt x="3483" y="640"/>
                    <a:pt x="2844" y="279"/>
                  </a:cubicBezTo>
                  <a:cubicBezTo>
                    <a:pt x="2542" y="102"/>
                    <a:pt x="2143" y="1"/>
                    <a:pt x="1725" y="1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214;p51">
              <a:extLst>
                <a:ext uri="{FF2B5EF4-FFF2-40B4-BE49-F238E27FC236}">
                  <a16:creationId xmlns:a16="http://schemas.microsoft.com/office/drawing/2014/main" id="{82B2F59C-E752-F75A-91BE-670E9843F612}"/>
                </a:ext>
              </a:extLst>
            </p:cNvPr>
            <p:cNvSpPr/>
            <p:nvPr/>
          </p:nvSpPr>
          <p:spPr>
            <a:xfrm>
              <a:off x="7729435" y="3847755"/>
              <a:ext cx="140379" cy="148843"/>
            </a:xfrm>
            <a:custGeom>
              <a:avLst/>
              <a:gdLst/>
              <a:ahLst/>
              <a:cxnLst/>
              <a:rect l="l" t="t" r="r" b="b"/>
              <a:pathLst>
                <a:path w="1360" h="1442" extrusionOk="0">
                  <a:moveTo>
                    <a:pt x="77" y="1"/>
                  </a:moveTo>
                  <a:cubicBezTo>
                    <a:pt x="39" y="20"/>
                    <a:pt x="19" y="20"/>
                    <a:pt x="0" y="39"/>
                  </a:cubicBezTo>
                  <a:lnTo>
                    <a:pt x="1201" y="760"/>
                  </a:lnTo>
                  <a:lnTo>
                    <a:pt x="77" y="1399"/>
                  </a:lnTo>
                  <a:cubicBezTo>
                    <a:pt x="120" y="1418"/>
                    <a:pt x="139" y="1442"/>
                    <a:pt x="178" y="1442"/>
                  </a:cubicBezTo>
                  <a:lnTo>
                    <a:pt x="1360" y="76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215;p51">
              <a:extLst>
                <a:ext uri="{FF2B5EF4-FFF2-40B4-BE49-F238E27FC236}">
                  <a16:creationId xmlns:a16="http://schemas.microsoft.com/office/drawing/2014/main" id="{9C846899-CF1C-107C-08C9-A6126F13DDD1}"/>
                </a:ext>
              </a:extLst>
            </p:cNvPr>
            <p:cNvSpPr/>
            <p:nvPr/>
          </p:nvSpPr>
          <p:spPr>
            <a:xfrm>
              <a:off x="7770516" y="3876656"/>
              <a:ext cx="144921" cy="86808"/>
            </a:xfrm>
            <a:custGeom>
              <a:avLst/>
              <a:gdLst/>
              <a:ahLst/>
              <a:cxnLst/>
              <a:rect l="l" t="t" r="r" b="b"/>
              <a:pathLst>
                <a:path w="1404" h="841" extrusionOk="0">
                  <a:moveTo>
                    <a:pt x="702" y="81"/>
                  </a:moveTo>
                  <a:cubicBezTo>
                    <a:pt x="861" y="81"/>
                    <a:pt x="1019" y="119"/>
                    <a:pt x="1139" y="177"/>
                  </a:cubicBezTo>
                  <a:cubicBezTo>
                    <a:pt x="1259" y="259"/>
                    <a:pt x="1322" y="340"/>
                    <a:pt x="1322" y="417"/>
                  </a:cubicBezTo>
                  <a:cubicBezTo>
                    <a:pt x="1322" y="518"/>
                    <a:pt x="1259" y="600"/>
                    <a:pt x="1139" y="657"/>
                  </a:cubicBezTo>
                  <a:cubicBezTo>
                    <a:pt x="1019" y="730"/>
                    <a:pt x="860" y="766"/>
                    <a:pt x="697" y="766"/>
                  </a:cubicBezTo>
                  <a:cubicBezTo>
                    <a:pt x="535" y="766"/>
                    <a:pt x="371" y="730"/>
                    <a:pt x="241" y="657"/>
                  </a:cubicBezTo>
                  <a:cubicBezTo>
                    <a:pt x="140" y="600"/>
                    <a:pt x="82" y="499"/>
                    <a:pt x="82" y="417"/>
                  </a:cubicBezTo>
                  <a:cubicBezTo>
                    <a:pt x="82" y="340"/>
                    <a:pt x="140" y="240"/>
                    <a:pt x="241" y="177"/>
                  </a:cubicBezTo>
                  <a:cubicBezTo>
                    <a:pt x="361" y="119"/>
                    <a:pt x="520" y="81"/>
                    <a:pt x="702" y="81"/>
                  </a:cubicBezTo>
                  <a:close/>
                  <a:moveTo>
                    <a:pt x="691" y="1"/>
                  </a:moveTo>
                  <a:cubicBezTo>
                    <a:pt x="516" y="1"/>
                    <a:pt x="342" y="40"/>
                    <a:pt x="203" y="119"/>
                  </a:cubicBezTo>
                  <a:cubicBezTo>
                    <a:pt x="58" y="201"/>
                    <a:pt x="1" y="297"/>
                    <a:pt x="1" y="417"/>
                  </a:cubicBezTo>
                  <a:cubicBezTo>
                    <a:pt x="1" y="537"/>
                    <a:pt x="58" y="638"/>
                    <a:pt x="203" y="720"/>
                  </a:cubicBezTo>
                  <a:cubicBezTo>
                    <a:pt x="342" y="802"/>
                    <a:pt x="520" y="840"/>
                    <a:pt x="702" y="840"/>
                  </a:cubicBezTo>
                  <a:cubicBezTo>
                    <a:pt x="880" y="840"/>
                    <a:pt x="1043" y="802"/>
                    <a:pt x="1183" y="720"/>
                  </a:cubicBezTo>
                  <a:cubicBezTo>
                    <a:pt x="1322" y="638"/>
                    <a:pt x="1404" y="537"/>
                    <a:pt x="1404" y="417"/>
                  </a:cubicBezTo>
                  <a:cubicBezTo>
                    <a:pt x="1404" y="297"/>
                    <a:pt x="1322" y="201"/>
                    <a:pt x="1183" y="119"/>
                  </a:cubicBezTo>
                  <a:cubicBezTo>
                    <a:pt x="1041" y="40"/>
                    <a:pt x="866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216;p51">
              <a:extLst>
                <a:ext uri="{FF2B5EF4-FFF2-40B4-BE49-F238E27FC236}">
                  <a16:creationId xmlns:a16="http://schemas.microsoft.com/office/drawing/2014/main" id="{1777D9E0-3270-4D8D-0E8C-4A4BA779B877}"/>
                </a:ext>
              </a:extLst>
            </p:cNvPr>
            <p:cNvSpPr/>
            <p:nvPr/>
          </p:nvSpPr>
          <p:spPr>
            <a:xfrm>
              <a:off x="7801275" y="3899364"/>
              <a:ext cx="82886" cy="43249"/>
            </a:xfrm>
            <a:custGeom>
              <a:avLst/>
              <a:gdLst/>
              <a:ahLst/>
              <a:cxnLst/>
              <a:rect l="l" t="t" r="r" b="b"/>
              <a:pathLst>
                <a:path w="803" h="419" extrusionOk="0">
                  <a:moveTo>
                    <a:pt x="395" y="0"/>
                  </a:moveTo>
                  <a:cubicBezTo>
                    <a:pt x="305" y="0"/>
                    <a:pt x="214" y="20"/>
                    <a:pt x="145" y="58"/>
                  </a:cubicBezTo>
                  <a:cubicBezTo>
                    <a:pt x="1" y="140"/>
                    <a:pt x="1" y="260"/>
                    <a:pt x="145" y="361"/>
                  </a:cubicBezTo>
                  <a:cubicBezTo>
                    <a:pt x="214" y="399"/>
                    <a:pt x="305" y="418"/>
                    <a:pt x="397" y="418"/>
                  </a:cubicBezTo>
                  <a:cubicBezTo>
                    <a:pt x="489" y="418"/>
                    <a:pt x="584" y="399"/>
                    <a:pt x="664" y="361"/>
                  </a:cubicBezTo>
                  <a:cubicBezTo>
                    <a:pt x="803" y="260"/>
                    <a:pt x="803" y="140"/>
                    <a:pt x="644" y="58"/>
                  </a:cubicBezTo>
                  <a:cubicBezTo>
                    <a:pt x="575" y="20"/>
                    <a:pt x="48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217;p51">
              <a:extLst>
                <a:ext uri="{FF2B5EF4-FFF2-40B4-BE49-F238E27FC236}">
                  <a16:creationId xmlns:a16="http://schemas.microsoft.com/office/drawing/2014/main" id="{E9A98119-DA4E-DFFD-1C3D-95256C9C2AEF}"/>
                </a:ext>
              </a:extLst>
            </p:cNvPr>
            <p:cNvSpPr/>
            <p:nvPr/>
          </p:nvSpPr>
          <p:spPr>
            <a:xfrm>
              <a:off x="5427565" y="3374188"/>
              <a:ext cx="359618" cy="190544"/>
            </a:xfrm>
            <a:custGeom>
              <a:avLst/>
              <a:gdLst/>
              <a:ahLst/>
              <a:cxnLst/>
              <a:rect l="l" t="t" r="r" b="b"/>
              <a:pathLst>
                <a:path w="3484" h="1846" extrusionOk="0">
                  <a:moveTo>
                    <a:pt x="2845" y="265"/>
                  </a:moveTo>
                  <a:lnTo>
                    <a:pt x="1663" y="962"/>
                  </a:lnTo>
                  <a:lnTo>
                    <a:pt x="2782" y="1625"/>
                  </a:lnTo>
                  <a:cubicBezTo>
                    <a:pt x="2801" y="1605"/>
                    <a:pt x="2845" y="1586"/>
                    <a:pt x="2864" y="1586"/>
                  </a:cubicBezTo>
                  <a:cubicBezTo>
                    <a:pt x="3484" y="1226"/>
                    <a:pt x="3484" y="645"/>
                    <a:pt x="2845" y="284"/>
                  </a:cubicBezTo>
                  <a:lnTo>
                    <a:pt x="2845" y="265"/>
                  </a:lnTo>
                  <a:close/>
                  <a:moveTo>
                    <a:pt x="1721" y="1"/>
                  </a:moveTo>
                  <a:cubicBezTo>
                    <a:pt x="1322" y="1"/>
                    <a:pt x="923" y="102"/>
                    <a:pt x="601" y="284"/>
                  </a:cubicBezTo>
                  <a:cubicBezTo>
                    <a:pt x="1" y="645"/>
                    <a:pt x="1" y="1226"/>
                    <a:pt x="620" y="1586"/>
                  </a:cubicBezTo>
                  <a:cubicBezTo>
                    <a:pt x="923" y="1745"/>
                    <a:pt x="1341" y="1846"/>
                    <a:pt x="1740" y="1846"/>
                  </a:cubicBezTo>
                  <a:cubicBezTo>
                    <a:pt x="2081" y="1846"/>
                    <a:pt x="2422" y="1783"/>
                    <a:pt x="2701" y="1663"/>
                  </a:cubicBezTo>
                  <a:lnTo>
                    <a:pt x="1500" y="962"/>
                  </a:lnTo>
                  <a:lnTo>
                    <a:pt x="2763" y="222"/>
                  </a:lnTo>
                  <a:cubicBezTo>
                    <a:pt x="2460" y="82"/>
                    <a:pt x="2100" y="1"/>
                    <a:pt x="1721" y="1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218;p51">
              <a:extLst>
                <a:ext uri="{FF2B5EF4-FFF2-40B4-BE49-F238E27FC236}">
                  <a16:creationId xmlns:a16="http://schemas.microsoft.com/office/drawing/2014/main" id="{6F6E29A4-66AC-12B9-FF49-5F0452848B13}"/>
                </a:ext>
              </a:extLst>
            </p:cNvPr>
            <p:cNvSpPr/>
            <p:nvPr/>
          </p:nvSpPr>
          <p:spPr>
            <a:xfrm>
              <a:off x="5582289" y="3397000"/>
              <a:ext cx="138934" cy="148946"/>
            </a:xfrm>
            <a:custGeom>
              <a:avLst/>
              <a:gdLst/>
              <a:ahLst/>
              <a:cxnLst/>
              <a:rect l="l" t="t" r="r" b="b"/>
              <a:pathLst>
                <a:path w="1346" h="1443" extrusionOk="0">
                  <a:moveTo>
                    <a:pt x="1264" y="1"/>
                  </a:moveTo>
                  <a:lnTo>
                    <a:pt x="1" y="741"/>
                  </a:lnTo>
                  <a:lnTo>
                    <a:pt x="1202" y="1442"/>
                  </a:lnTo>
                  <a:cubicBezTo>
                    <a:pt x="1226" y="1423"/>
                    <a:pt x="1264" y="1404"/>
                    <a:pt x="1283" y="1404"/>
                  </a:cubicBezTo>
                  <a:lnTo>
                    <a:pt x="164" y="741"/>
                  </a:lnTo>
                  <a:lnTo>
                    <a:pt x="1346" y="44"/>
                  </a:lnTo>
                  <a:cubicBezTo>
                    <a:pt x="1322" y="44"/>
                    <a:pt x="1302" y="20"/>
                    <a:pt x="1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219;p51">
              <a:extLst>
                <a:ext uri="{FF2B5EF4-FFF2-40B4-BE49-F238E27FC236}">
                  <a16:creationId xmlns:a16="http://schemas.microsoft.com/office/drawing/2014/main" id="{9B5388CF-FA97-FD95-F07E-E763BEF6CCB4}"/>
                </a:ext>
              </a:extLst>
            </p:cNvPr>
            <p:cNvSpPr/>
            <p:nvPr/>
          </p:nvSpPr>
          <p:spPr>
            <a:xfrm>
              <a:off x="5532745" y="3426004"/>
              <a:ext cx="146882" cy="87118"/>
            </a:xfrm>
            <a:custGeom>
              <a:avLst/>
              <a:gdLst/>
              <a:ahLst/>
              <a:cxnLst/>
              <a:rect l="l" t="t" r="r" b="b"/>
              <a:pathLst>
                <a:path w="1423" h="844" extrusionOk="0">
                  <a:moveTo>
                    <a:pt x="721" y="80"/>
                  </a:moveTo>
                  <a:cubicBezTo>
                    <a:pt x="884" y="80"/>
                    <a:pt x="1043" y="123"/>
                    <a:pt x="1163" y="181"/>
                  </a:cubicBezTo>
                  <a:cubicBezTo>
                    <a:pt x="1283" y="243"/>
                    <a:pt x="1345" y="340"/>
                    <a:pt x="1345" y="421"/>
                  </a:cubicBezTo>
                  <a:cubicBezTo>
                    <a:pt x="1345" y="503"/>
                    <a:pt x="1283" y="604"/>
                    <a:pt x="1163" y="661"/>
                  </a:cubicBezTo>
                  <a:cubicBezTo>
                    <a:pt x="1043" y="731"/>
                    <a:pt x="883" y="766"/>
                    <a:pt x="721" y="766"/>
                  </a:cubicBezTo>
                  <a:cubicBezTo>
                    <a:pt x="559" y="766"/>
                    <a:pt x="394" y="731"/>
                    <a:pt x="264" y="661"/>
                  </a:cubicBezTo>
                  <a:cubicBezTo>
                    <a:pt x="163" y="604"/>
                    <a:pt x="101" y="503"/>
                    <a:pt x="101" y="421"/>
                  </a:cubicBezTo>
                  <a:cubicBezTo>
                    <a:pt x="101" y="340"/>
                    <a:pt x="163" y="243"/>
                    <a:pt x="264" y="181"/>
                  </a:cubicBezTo>
                  <a:cubicBezTo>
                    <a:pt x="384" y="123"/>
                    <a:pt x="543" y="80"/>
                    <a:pt x="721" y="80"/>
                  </a:cubicBezTo>
                  <a:close/>
                  <a:moveTo>
                    <a:pt x="713" y="1"/>
                  </a:moveTo>
                  <a:cubicBezTo>
                    <a:pt x="538" y="1"/>
                    <a:pt x="363" y="42"/>
                    <a:pt x="221" y="123"/>
                  </a:cubicBezTo>
                  <a:cubicBezTo>
                    <a:pt x="82" y="200"/>
                    <a:pt x="0" y="301"/>
                    <a:pt x="24" y="421"/>
                  </a:cubicBezTo>
                  <a:cubicBezTo>
                    <a:pt x="24" y="541"/>
                    <a:pt x="82" y="642"/>
                    <a:pt x="221" y="724"/>
                  </a:cubicBezTo>
                  <a:cubicBezTo>
                    <a:pt x="360" y="801"/>
                    <a:pt x="543" y="844"/>
                    <a:pt x="721" y="844"/>
                  </a:cubicBezTo>
                  <a:cubicBezTo>
                    <a:pt x="903" y="844"/>
                    <a:pt x="1062" y="801"/>
                    <a:pt x="1201" y="724"/>
                  </a:cubicBezTo>
                  <a:cubicBezTo>
                    <a:pt x="1345" y="642"/>
                    <a:pt x="1422" y="541"/>
                    <a:pt x="1422" y="421"/>
                  </a:cubicBezTo>
                  <a:cubicBezTo>
                    <a:pt x="1422" y="301"/>
                    <a:pt x="1345" y="200"/>
                    <a:pt x="1201" y="123"/>
                  </a:cubicBezTo>
                  <a:cubicBezTo>
                    <a:pt x="1062" y="42"/>
                    <a:pt x="888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220;p51">
              <a:extLst>
                <a:ext uri="{FF2B5EF4-FFF2-40B4-BE49-F238E27FC236}">
                  <a16:creationId xmlns:a16="http://schemas.microsoft.com/office/drawing/2014/main" id="{047CB8CE-1300-8DF2-F546-C4131EB86E08}"/>
                </a:ext>
              </a:extLst>
            </p:cNvPr>
            <p:cNvSpPr/>
            <p:nvPr/>
          </p:nvSpPr>
          <p:spPr>
            <a:xfrm>
              <a:off x="5565981" y="3448712"/>
              <a:ext cx="82886" cy="43456"/>
            </a:xfrm>
            <a:custGeom>
              <a:avLst/>
              <a:gdLst/>
              <a:ahLst/>
              <a:cxnLst/>
              <a:rect l="l" t="t" r="r" b="b"/>
              <a:pathLst>
                <a:path w="803" h="421" extrusionOk="0">
                  <a:moveTo>
                    <a:pt x="389" y="1"/>
                  </a:moveTo>
                  <a:cubicBezTo>
                    <a:pt x="299" y="1"/>
                    <a:pt x="209" y="21"/>
                    <a:pt x="139" y="62"/>
                  </a:cubicBezTo>
                  <a:cubicBezTo>
                    <a:pt x="0" y="144"/>
                    <a:pt x="0" y="264"/>
                    <a:pt x="139" y="360"/>
                  </a:cubicBezTo>
                  <a:cubicBezTo>
                    <a:pt x="209" y="401"/>
                    <a:pt x="299" y="421"/>
                    <a:pt x="392" y="421"/>
                  </a:cubicBezTo>
                  <a:cubicBezTo>
                    <a:pt x="485" y="421"/>
                    <a:pt x="581" y="401"/>
                    <a:pt x="663" y="360"/>
                  </a:cubicBezTo>
                  <a:cubicBezTo>
                    <a:pt x="802" y="264"/>
                    <a:pt x="802" y="144"/>
                    <a:pt x="639" y="62"/>
                  </a:cubicBezTo>
                  <a:cubicBezTo>
                    <a:pt x="569" y="21"/>
                    <a:pt x="479" y="1"/>
                    <a:pt x="3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221;p51">
              <a:extLst>
                <a:ext uri="{FF2B5EF4-FFF2-40B4-BE49-F238E27FC236}">
                  <a16:creationId xmlns:a16="http://schemas.microsoft.com/office/drawing/2014/main" id="{EC12A80D-3978-3CA4-3B7E-1F628DBFEFEA}"/>
                </a:ext>
              </a:extLst>
            </p:cNvPr>
            <p:cNvSpPr/>
            <p:nvPr/>
          </p:nvSpPr>
          <p:spPr>
            <a:xfrm>
              <a:off x="6169395" y="2944800"/>
              <a:ext cx="359618" cy="190028"/>
            </a:xfrm>
            <a:custGeom>
              <a:avLst/>
              <a:gdLst/>
              <a:ahLst/>
              <a:cxnLst/>
              <a:rect l="l" t="t" r="r" b="b"/>
              <a:pathLst>
                <a:path w="3484" h="1841" extrusionOk="0">
                  <a:moveTo>
                    <a:pt x="1720" y="1"/>
                  </a:moveTo>
                  <a:cubicBezTo>
                    <a:pt x="1322" y="1"/>
                    <a:pt x="918" y="77"/>
                    <a:pt x="601" y="260"/>
                  </a:cubicBezTo>
                  <a:cubicBezTo>
                    <a:pt x="20" y="601"/>
                    <a:pt x="1" y="1158"/>
                    <a:pt x="519" y="1519"/>
                  </a:cubicBezTo>
                  <a:lnTo>
                    <a:pt x="1701" y="822"/>
                  </a:lnTo>
                  <a:lnTo>
                    <a:pt x="2902" y="1543"/>
                  </a:lnTo>
                  <a:cubicBezTo>
                    <a:pt x="3483" y="1182"/>
                    <a:pt x="3440" y="620"/>
                    <a:pt x="2840" y="260"/>
                  </a:cubicBezTo>
                  <a:cubicBezTo>
                    <a:pt x="2542" y="77"/>
                    <a:pt x="2119" y="1"/>
                    <a:pt x="1720" y="1"/>
                  </a:cubicBezTo>
                  <a:close/>
                  <a:moveTo>
                    <a:pt x="1701" y="918"/>
                  </a:moveTo>
                  <a:lnTo>
                    <a:pt x="601" y="1562"/>
                  </a:lnTo>
                  <a:lnTo>
                    <a:pt x="620" y="1562"/>
                  </a:lnTo>
                  <a:cubicBezTo>
                    <a:pt x="918" y="1740"/>
                    <a:pt x="1322" y="1840"/>
                    <a:pt x="1740" y="1840"/>
                  </a:cubicBezTo>
                  <a:cubicBezTo>
                    <a:pt x="2119" y="1840"/>
                    <a:pt x="2523" y="1740"/>
                    <a:pt x="2821" y="1581"/>
                  </a:cubicBezTo>
                  <a:lnTo>
                    <a:pt x="1701" y="918"/>
                  </a:ln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222;p51">
              <a:extLst>
                <a:ext uri="{FF2B5EF4-FFF2-40B4-BE49-F238E27FC236}">
                  <a16:creationId xmlns:a16="http://schemas.microsoft.com/office/drawing/2014/main" id="{DC6B58F5-F68E-D017-0CB1-35A177FE1EF3}"/>
                </a:ext>
              </a:extLst>
            </p:cNvPr>
            <p:cNvSpPr/>
            <p:nvPr/>
          </p:nvSpPr>
          <p:spPr>
            <a:xfrm>
              <a:off x="6222965" y="3029645"/>
              <a:ext cx="246076" cy="78447"/>
            </a:xfrm>
            <a:custGeom>
              <a:avLst/>
              <a:gdLst/>
              <a:ahLst/>
              <a:cxnLst/>
              <a:rect l="l" t="t" r="r" b="b"/>
              <a:pathLst>
                <a:path w="2384" h="760" extrusionOk="0">
                  <a:moveTo>
                    <a:pt x="1182" y="0"/>
                  </a:moveTo>
                  <a:lnTo>
                    <a:pt x="0" y="697"/>
                  </a:lnTo>
                  <a:cubicBezTo>
                    <a:pt x="39" y="697"/>
                    <a:pt x="63" y="721"/>
                    <a:pt x="82" y="740"/>
                  </a:cubicBezTo>
                  <a:lnTo>
                    <a:pt x="1182" y="96"/>
                  </a:lnTo>
                  <a:lnTo>
                    <a:pt x="2302" y="759"/>
                  </a:lnTo>
                  <a:cubicBezTo>
                    <a:pt x="2321" y="759"/>
                    <a:pt x="2321" y="740"/>
                    <a:pt x="2345" y="740"/>
                  </a:cubicBezTo>
                  <a:cubicBezTo>
                    <a:pt x="2364" y="740"/>
                    <a:pt x="2364" y="721"/>
                    <a:pt x="2383" y="721"/>
                  </a:cubicBezTo>
                  <a:lnTo>
                    <a:pt x="1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223;p51">
              <a:extLst>
                <a:ext uri="{FF2B5EF4-FFF2-40B4-BE49-F238E27FC236}">
                  <a16:creationId xmlns:a16="http://schemas.microsoft.com/office/drawing/2014/main" id="{A2A14652-0DF6-FC53-2B6D-B549F45B5E01}"/>
                </a:ext>
              </a:extLst>
            </p:cNvPr>
            <p:cNvSpPr/>
            <p:nvPr/>
          </p:nvSpPr>
          <p:spPr>
            <a:xfrm>
              <a:off x="6274471" y="2995996"/>
              <a:ext cx="146882" cy="87221"/>
            </a:xfrm>
            <a:custGeom>
              <a:avLst/>
              <a:gdLst/>
              <a:ahLst/>
              <a:cxnLst/>
              <a:rect l="l" t="t" r="r" b="b"/>
              <a:pathLst>
                <a:path w="1423" h="845" extrusionOk="0">
                  <a:moveTo>
                    <a:pt x="702" y="62"/>
                  </a:moveTo>
                  <a:cubicBezTo>
                    <a:pt x="861" y="62"/>
                    <a:pt x="1043" y="105"/>
                    <a:pt x="1164" y="182"/>
                  </a:cubicBezTo>
                  <a:cubicBezTo>
                    <a:pt x="1264" y="244"/>
                    <a:pt x="1341" y="326"/>
                    <a:pt x="1341" y="422"/>
                  </a:cubicBezTo>
                  <a:cubicBezTo>
                    <a:pt x="1341" y="504"/>
                    <a:pt x="1284" y="585"/>
                    <a:pt x="1164" y="662"/>
                  </a:cubicBezTo>
                  <a:cubicBezTo>
                    <a:pt x="1043" y="734"/>
                    <a:pt x="884" y="770"/>
                    <a:pt x="721" y="770"/>
                  </a:cubicBezTo>
                  <a:cubicBezTo>
                    <a:pt x="558" y="770"/>
                    <a:pt x="393" y="734"/>
                    <a:pt x="260" y="662"/>
                  </a:cubicBezTo>
                  <a:cubicBezTo>
                    <a:pt x="140" y="585"/>
                    <a:pt x="83" y="504"/>
                    <a:pt x="83" y="422"/>
                  </a:cubicBezTo>
                  <a:cubicBezTo>
                    <a:pt x="83" y="326"/>
                    <a:pt x="140" y="244"/>
                    <a:pt x="260" y="182"/>
                  </a:cubicBezTo>
                  <a:cubicBezTo>
                    <a:pt x="381" y="105"/>
                    <a:pt x="544" y="62"/>
                    <a:pt x="702" y="62"/>
                  </a:cubicBezTo>
                  <a:close/>
                  <a:moveTo>
                    <a:pt x="705" y="1"/>
                  </a:moveTo>
                  <a:cubicBezTo>
                    <a:pt x="527" y="1"/>
                    <a:pt x="352" y="35"/>
                    <a:pt x="222" y="105"/>
                  </a:cubicBezTo>
                  <a:cubicBezTo>
                    <a:pt x="83" y="182"/>
                    <a:pt x="1" y="302"/>
                    <a:pt x="1" y="422"/>
                  </a:cubicBezTo>
                  <a:cubicBezTo>
                    <a:pt x="1" y="542"/>
                    <a:pt x="83" y="643"/>
                    <a:pt x="222" y="725"/>
                  </a:cubicBezTo>
                  <a:cubicBezTo>
                    <a:pt x="361" y="806"/>
                    <a:pt x="544" y="845"/>
                    <a:pt x="722" y="845"/>
                  </a:cubicBezTo>
                  <a:cubicBezTo>
                    <a:pt x="885" y="845"/>
                    <a:pt x="1063" y="806"/>
                    <a:pt x="1202" y="725"/>
                  </a:cubicBezTo>
                  <a:cubicBezTo>
                    <a:pt x="1341" y="643"/>
                    <a:pt x="1423" y="542"/>
                    <a:pt x="1423" y="422"/>
                  </a:cubicBezTo>
                  <a:cubicBezTo>
                    <a:pt x="1423" y="302"/>
                    <a:pt x="1341" y="182"/>
                    <a:pt x="1202" y="105"/>
                  </a:cubicBezTo>
                  <a:cubicBezTo>
                    <a:pt x="1063" y="35"/>
                    <a:pt x="883" y="1"/>
                    <a:pt x="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224;p51">
              <a:extLst>
                <a:ext uri="{FF2B5EF4-FFF2-40B4-BE49-F238E27FC236}">
                  <a16:creationId xmlns:a16="http://schemas.microsoft.com/office/drawing/2014/main" id="{4DE2845E-D0FC-6CD6-80F8-BFD3A12BBC8E}"/>
                </a:ext>
              </a:extLst>
            </p:cNvPr>
            <p:cNvSpPr/>
            <p:nvPr/>
          </p:nvSpPr>
          <p:spPr>
            <a:xfrm>
              <a:off x="6305746" y="3016846"/>
              <a:ext cx="82473" cy="43559"/>
            </a:xfrm>
            <a:custGeom>
              <a:avLst/>
              <a:gdLst/>
              <a:ahLst/>
              <a:cxnLst/>
              <a:rect l="l" t="t" r="r" b="b"/>
              <a:pathLst>
                <a:path w="799" h="422" extrusionOk="0">
                  <a:moveTo>
                    <a:pt x="409" y="0"/>
                  </a:moveTo>
                  <a:cubicBezTo>
                    <a:pt x="319" y="0"/>
                    <a:pt x="229" y="21"/>
                    <a:pt x="159" y="62"/>
                  </a:cubicBezTo>
                  <a:cubicBezTo>
                    <a:pt x="1" y="143"/>
                    <a:pt x="20" y="283"/>
                    <a:pt x="159" y="364"/>
                  </a:cubicBezTo>
                  <a:cubicBezTo>
                    <a:pt x="229" y="403"/>
                    <a:pt x="319" y="422"/>
                    <a:pt x="409" y="422"/>
                  </a:cubicBezTo>
                  <a:cubicBezTo>
                    <a:pt x="499" y="422"/>
                    <a:pt x="589" y="403"/>
                    <a:pt x="659" y="364"/>
                  </a:cubicBezTo>
                  <a:cubicBezTo>
                    <a:pt x="798" y="283"/>
                    <a:pt x="798" y="143"/>
                    <a:pt x="659" y="62"/>
                  </a:cubicBezTo>
                  <a:cubicBezTo>
                    <a:pt x="589" y="21"/>
                    <a:pt x="499" y="0"/>
                    <a:pt x="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225;p51">
              <a:extLst>
                <a:ext uri="{FF2B5EF4-FFF2-40B4-BE49-F238E27FC236}">
                  <a16:creationId xmlns:a16="http://schemas.microsoft.com/office/drawing/2014/main" id="{497B2077-5461-5551-318C-3F10D62235B0}"/>
                </a:ext>
              </a:extLst>
            </p:cNvPr>
            <p:cNvSpPr/>
            <p:nvPr/>
          </p:nvSpPr>
          <p:spPr>
            <a:xfrm>
              <a:off x="6958286" y="3178383"/>
              <a:ext cx="380469" cy="218723"/>
            </a:xfrm>
            <a:custGeom>
              <a:avLst/>
              <a:gdLst/>
              <a:ahLst/>
              <a:cxnLst/>
              <a:rect l="l" t="t" r="r" b="b"/>
              <a:pathLst>
                <a:path w="3686" h="2119" extrusionOk="0">
                  <a:moveTo>
                    <a:pt x="1826" y="0"/>
                  </a:moveTo>
                  <a:lnTo>
                    <a:pt x="1" y="1057"/>
                  </a:lnTo>
                  <a:lnTo>
                    <a:pt x="1845" y="2119"/>
                  </a:lnTo>
                  <a:lnTo>
                    <a:pt x="3685" y="1057"/>
                  </a:lnTo>
                  <a:lnTo>
                    <a:pt x="182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226;p51">
              <a:extLst>
                <a:ext uri="{FF2B5EF4-FFF2-40B4-BE49-F238E27FC236}">
                  <a16:creationId xmlns:a16="http://schemas.microsoft.com/office/drawing/2014/main" id="{53D6570A-CC79-E64F-FB44-4766D8C79874}"/>
                </a:ext>
              </a:extLst>
            </p:cNvPr>
            <p:cNvSpPr/>
            <p:nvPr/>
          </p:nvSpPr>
          <p:spPr>
            <a:xfrm>
              <a:off x="7148724" y="3287485"/>
              <a:ext cx="190028" cy="318434"/>
            </a:xfrm>
            <a:custGeom>
              <a:avLst/>
              <a:gdLst/>
              <a:ahLst/>
              <a:cxnLst/>
              <a:rect l="l" t="t" r="r" b="b"/>
              <a:pathLst>
                <a:path w="1841" h="3085" extrusionOk="0">
                  <a:moveTo>
                    <a:pt x="1840" y="0"/>
                  </a:moveTo>
                  <a:lnTo>
                    <a:pt x="0" y="1062"/>
                  </a:lnTo>
                  <a:lnTo>
                    <a:pt x="0" y="3084"/>
                  </a:lnTo>
                  <a:lnTo>
                    <a:pt x="1840" y="2023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227;p51">
              <a:extLst>
                <a:ext uri="{FF2B5EF4-FFF2-40B4-BE49-F238E27FC236}">
                  <a16:creationId xmlns:a16="http://schemas.microsoft.com/office/drawing/2014/main" id="{B0390C6A-C33F-F2F7-892B-EBAA90AC0FBA}"/>
                </a:ext>
              </a:extLst>
            </p:cNvPr>
            <p:cNvSpPr/>
            <p:nvPr/>
          </p:nvSpPr>
          <p:spPr>
            <a:xfrm>
              <a:off x="7200230" y="3351893"/>
              <a:ext cx="95375" cy="76486"/>
            </a:xfrm>
            <a:custGeom>
              <a:avLst/>
              <a:gdLst/>
              <a:ahLst/>
              <a:cxnLst/>
              <a:rect l="l" t="t" r="r" b="b"/>
              <a:pathLst>
                <a:path w="924" h="741" extrusionOk="0">
                  <a:moveTo>
                    <a:pt x="923" y="1"/>
                  </a:moveTo>
                  <a:lnTo>
                    <a:pt x="1" y="539"/>
                  </a:lnTo>
                  <a:lnTo>
                    <a:pt x="1" y="740"/>
                  </a:lnTo>
                  <a:lnTo>
                    <a:pt x="923" y="198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228;p51">
              <a:extLst>
                <a:ext uri="{FF2B5EF4-FFF2-40B4-BE49-F238E27FC236}">
                  <a16:creationId xmlns:a16="http://schemas.microsoft.com/office/drawing/2014/main" id="{1992A89F-7921-4AE9-D5BB-D5386900DA47}"/>
                </a:ext>
              </a:extLst>
            </p:cNvPr>
            <p:cNvSpPr/>
            <p:nvPr/>
          </p:nvSpPr>
          <p:spPr>
            <a:xfrm>
              <a:off x="7200230" y="3391116"/>
              <a:ext cx="95375" cy="76383"/>
            </a:xfrm>
            <a:custGeom>
              <a:avLst/>
              <a:gdLst/>
              <a:ahLst/>
              <a:cxnLst/>
              <a:rect l="l" t="t" r="r" b="b"/>
              <a:pathLst>
                <a:path w="924" h="740" extrusionOk="0">
                  <a:moveTo>
                    <a:pt x="923" y="0"/>
                  </a:moveTo>
                  <a:lnTo>
                    <a:pt x="1" y="538"/>
                  </a:lnTo>
                  <a:lnTo>
                    <a:pt x="1" y="740"/>
                  </a:lnTo>
                  <a:lnTo>
                    <a:pt x="923" y="197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229;p51">
              <a:extLst>
                <a:ext uri="{FF2B5EF4-FFF2-40B4-BE49-F238E27FC236}">
                  <a16:creationId xmlns:a16="http://schemas.microsoft.com/office/drawing/2014/main" id="{AC4A96B5-89CE-28DA-82D9-654079BFA493}"/>
                </a:ext>
              </a:extLst>
            </p:cNvPr>
            <p:cNvSpPr/>
            <p:nvPr/>
          </p:nvSpPr>
          <p:spPr>
            <a:xfrm>
              <a:off x="7200230" y="3430236"/>
              <a:ext cx="95375" cy="76486"/>
            </a:xfrm>
            <a:custGeom>
              <a:avLst/>
              <a:gdLst/>
              <a:ahLst/>
              <a:cxnLst/>
              <a:rect l="l" t="t" r="r" b="b"/>
              <a:pathLst>
                <a:path w="924" h="741" extrusionOk="0">
                  <a:moveTo>
                    <a:pt x="923" y="1"/>
                  </a:moveTo>
                  <a:lnTo>
                    <a:pt x="1" y="563"/>
                  </a:lnTo>
                  <a:lnTo>
                    <a:pt x="1" y="741"/>
                  </a:lnTo>
                  <a:lnTo>
                    <a:pt x="923" y="20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230;p51">
              <a:extLst>
                <a:ext uri="{FF2B5EF4-FFF2-40B4-BE49-F238E27FC236}">
                  <a16:creationId xmlns:a16="http://schemas.microsoft.com/office/drawing/2014/main" id="{A4652015-50D0-3484-15EF-FDB4B5C3C971}"/>
                </a:ext>
              </a:extLst>
            </p:cNvPr>
            <p:cNvSpPr/>
            <p:nvPr/>
          </p:nvSpPr>
          <p:spPr>
            <a:xfrm>
              <a:off x="7200230" y="3471420"/>
              <a:ext cx="95375" cy="74525"/>
            </a:xfrm>
            <a:custGeom>
              <a:avLst/>
              <a:gdLst/>
              <a:ahLst/>
              <a:cxnLst/>
              <a:rect l="l" t="t" r="r" b="b"/>
              <a:pathLst>
                <a:path w="924" h="722" extrusionOk="0">
                  <a:moveTo>
                    <a:pt x="923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23" y="183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231;p51">
              <a:extLst>
                <a:ext uri="{FF2B5EF4-FFF2-40B4-BE49-F238E27FC236}">
                  <a16:creationId xmlns:a16="http://schemas.microsoft.com/office/drawing/2014/main" id="{D3C12A88-A3F0-DEA3-DF20-672EF00B3CFB}"/>
                </a:ext>
              </a:extLst>
            </p:cNvPr>
            <p:cNvSpPr/>
            <p:nvPr/>
          </p:nvSpPr>
          <p:spPr>
            <a:xfrm>
              <a:off x="6958286" y="3287485"/>
              <a:ext cx="190544" cy="318434"/>
            </a:xfrm>
            <a:custGeom>
              <a:avLst/>
              <a:gdLst/>
              <a:ahLst/>
              <a:cxnLst/>
              <a:rect l="l" t="t" r="r" b="b"/>
              <a:pathLst>
                <a:path w="1846" h="3085" extrusionOk="0">
                  <a:moveTo>
                    <a:pt x="1" y="0"/>
                  </a:moveTo>
                  <a:lnTo>
                    <a:pt x="1" y="2023"/>
                  </a:lnTo>
                  <a:lnTo>
                    <a:pt x="1845" y="3084"/>
                  </a:lnTo>
                  <a:lnTo>
                    <a:pt x="1845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232;p51">
              <a:extLst>
                <a:ext uri="{FF2B5EF4-FFF2-40B4-BE49-F238E27FC236}">
                  <a16:creationId xmlns:a16="http://schemas.microsoft.com/office/drawing/2014/main" id="{B7946549-A055-149F-41E3-00B6B76FF71A}"/>
                </a:ext>
              </a:extLst>
            </p:cNvPr>
            <p:cNvSpPr/>
            <p:nvPr/>
          </p:nvSpPr>
          <p:spPr>
            <a:xfrm>
              <a:off x="6999986" y="3203155"/>
              <a:ext cx="297583" cy="171139"/>
            </a:xfrm>
            <a:custGeom>
              <a:avLst/>
              <a:gdLst/>
              <a:ahLst/>
              <a:cxnLst/>
              <a:rect l="l" t="t" r="r" b="b"/>
              <a:pathLst>
                <a:path w="2883" h="1658" extrusionOk="0">
                  <a:moveTo>
                    <a:pt x="1422" y="0"/>
                  </a:moveTo>
                  <a:lnTo>
                    <a:pt x="0" y="817"/>
                  </a:lnTo>
                  <a:lnTo>
                    <a:pt x="1441" y="1658"/>
                  </a:lnTo>
                  <a:lnTo>
                    <a:pt x="2883" y="817"/>
                  </a:lnTo>
                  <a:lnTo>
                    <a:pt x="1422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233;p51">
              <a:extLst>
                <a:ext uri="{FF2B5EF4-FFF2-40B4-BE49-F238E27FC236}">
                  <a16:creationId xmlns:a16="http://schemas.microsoft.com/office/drawing/2014/main" id="{A6D1927D-6136-EC58-5DB2-29EA25CA7736}"/>
                </a:ext>
              </a:extLst>
            </p:cNvPr>
            <p:cNvSpPr/>
            <p:nvPr/>
          </p:nvSpPr>
          <p:spPr>
            <a:xfrm>
              <a:off x="7097114" y="3258687"/>
              <a:ext cx="101259" cy="58113"/>
            </a:xfrm>
            <a:custGeom>
              <a:avLst/>
              <a:gdLst/>
              <a:ahLst/>
              <a:cxnLst/>
              <a:rect l="l" t="t" r="r" b="b"/>
              <a:pathLst>
                <a:path w="981" h="563" extrusionOk="0">
                  <a:moveTo>
                    <a:pt x="481" y="0"/>
                  </a:moveTo>
                  <a:lnTo>
                    <a:pt x="1" y="279"/>
                  </a:lnTo>
                  <a:lnTo>
                    <a:pt x="500" y="563"/>
                  </a:lnTo>
                  <a:lnTo>
                    <a:pt x="981" y="27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234;p51">
              <a:extLst>
                <a:ext uri="{FF2B5EF4-FFF2-40B4-BE49-F238E27FC236}">
                  <a16:creationId xmlns:a16="http://schemas.microsoft.com/office/drawing/2014/main" id="{6AECCF8A-7509-43D9-9A20-B4CACB5F0DA9}"/>
                </a:ext>
              </a:extLst>
            </p:cNvPr>
            <p:cNvSpPr/>
            <p:nvPr/>
          </p:nvSpPr>
          <p:spPr>
            <a:xfrm>
              <a:off x="7340606" y="3393077"/>
              <a:ext cx="380469" cy="221200"/>
            </a:xfrm>
            <a:custGeom>
              <a:avLst/>
              <a:gdLst/>
              <a:ahLst/>
              <a:cxnLst/>
              <a:rect l="l" t="t" r="r" b="b"/>
              <a:pathLst>
                <a:path w="3686" h="2143" extrusionOk="0">
                  <a:moveTo>
                    <a:pt x="1845" y="0"/>
                  </a:moveTo>
                  <a:lnTo>
                    <a:pt x="1" y="1062"/>
                  </a:lnTo>
                  <a:lnTo>
                    <a:pt x="1865" y="2143"/>
                  </a:lnTo>
                  <a:lnTo>
                    <a:pt x="3685" y="1062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235;p51">
              <a:extLst>
                <a:ext uri="{FF2B5EF4-FFF2-40B4-BE49-F238E27FC236}">
                  <a16:creationId xmlns:a16="http://schemas.microsoft.com/office/drawing/2014/main" id="{7D11AD4F-323E-00F6-FE2A-53DDD404C03E}"/>
                </a:ext>
              </a:extLst>
            </p:cNvPr>
            <p:cNvSpPr/>
            <p:nvPr/>
          </p:nvSpPr>
          <p:spPr>
            <a:xfrm>
              <a:off x="7533005" y="3502696"/>
              <a:ext cx="188067" cy="317918"/>
            </a:xfrm>
            <a:custGeom>
              <a:avLst/>
              <a:gdLst/>
              <a:ahLst/>
              <a:cxnLst/>
              <a:rect l="l" t="t" r="r" b="b"/>
              <a:pathLst>
                <a:path w="1822" h="3080" extrusionOk="0">
                  <a:moveTo>
                    <a:pt x="1821" y="0"/>
                  </a:moveTo>
                  <a:lnTo>
                    <a:pt x="1" y="1081"/>
                  </a:lnTo>
                  <a:lnTo>
                    <a:pt x="1" y="3079"/>
                  </a:lnTo>
                  <a:lnTo>
                    <a:pt x="1821" y="2023"/>
                  </a:lnTo>
                  <a:lnTo>
                    <a:pt x="182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236;p51">
              <a:extLst>
                <a:ext uri="{FF2B5EF4-FFF2-40B4-BE49-F238E27FC236}">
                  <a16:creationId xmlns:a16="http://schemas.microsoft.com/office/drawing/2014/main" id="{7B041AC0-CEF4-85CE-3C31-4DE4D7779CAD}"/>
                </a:ext>
              </a:extLst>
            </p:cNvPr>
            <p:cNvSpPr/>
            <p:nvPr/>
          </p:nvSpPr>
          <p:spPr>
            <a:xfrm>
              <a:off x="7582550" y="3566588"/>
              <a:ext cx="97336" cy="76486"/>
            </a:xfrm>
            <a:custGeom>
              <a:avLst/>
              <a:gdLst/>
              <a:ahLst/>
              <a:cxnLst/>
              <a:rect l="l" t="t" r="r" b="b"/>
              <a:pathLst>
                <a:path w="943" h="741" extrusionOk="0">
                  <a:moveTo>
                    <a:pt x="943" y="1"/>
                  </a:moveTo>
                  <a:lnTo>
                    <a:pt x="1" y="539"/>
                  </a:lnTo>
                  <a:lnTo>
                    <a:pt x="1" y="741"/>
                  </a:lnTo>
                  <a:lnTo>
                    <a:pt x="943" y="20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237;p51">
              <a:extLst>
                <a:ext uri="{FF2B5EF4-FFF2-40B4-BE49-F238E27FC236}">
                  <a16:creationId xmlns:a16="http://schemas.microsoft.com/office/drawing/2014/main" id="{6D2B310C-1307-F511-E3A7-B96BCFB38CAA}"/>
                </a:ext>
              </a:extLst>
            </p:cNvPr>
            <p:cNvSpPr/>
            <p:nvPr/>
          </p:nvSpPr>
          <p:spPr>
            <a:xfrm>
              <a:off x="7582550" y="3605811"/>
              <a:ext cx="97336" cy="76486"/>
            </a:xfrm>
            <a:custGeom>
              <a:avLst/>
              <a:gdLst/>
              <a:ahLst/>
              <a:cxnLst/>
              <a:rect l="l" t="t" r="r" b="b"/>
              <a:pathLst>
                <a:path w="943" h="741" extrusionOk="0">
                  <a:moveTo>
                    <a:pt x="943" y="0"/>
                  </a:moveTo>
                  <a:lnTo>
                    <a:pt x="1" y="543"/>
                  </a:lnTo>
                  <a:lnTo>
                    <a:pt x="1" y="740"/>
                  </a:lnTo>
                  <a:lnTo>
                    <a:pt x="943" y="202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238;p51">
              <a:extLst>
                <a:ext uri="{FF2B5EF4-FFF2-40B4-BE49-F238E27FC236}">
                  <a16:creationId xmlns:a16="http://schemas.microsoft.com/office/drawing/2014/main" id="{D3A75908-AF1E-EF76-22FD-8728883EF422}"/>
                </a:ext>
              </a:extLst>
            </p:cNvPr>
            <p:cNvSpPr/>
            <p:nvPr/>
          </p:nvSpPr>
          <p:spPr>
            <a:xfrm>
              <a:off x="7582550" y="3646995"/>
              <a:ext cx="97336" cy="74422"/>
            </a:xfrm>
            <a:custGeom>
              <a:avLst/>
              <a:gdLst/>
              <a:ahLst/>
              <a:cxnLst/>
              <a:rect l="l" t="t" r="r" b="b"/>
              <a:pathLst>
                <a:path w="943" h="721" extrusionOk="0">
                  <a:moveTo>
                    <a:pt x="943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43" y="18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239;p51">
              <a:extLst>
                <a:ext uri="{FF2B5EF4-FFF2-40B4-BE49-F238E27FC236}">
                  <a16:creationId xmlns:a16="http://schemas.microsoft.com/office/drawing/2014/main" id="{40C745AC-6FEE-EAD5-80F3-854559DBF1E3}"/>
                </a:ext>
              </a:extLst>
            </p:cNvPr>
            <p:cNvSpPr/>
            <p:nvPr/>
          </p:nvSpPr>
          <p:spPr>
            <a:xfrm>
              <a:off x="7582550" y="3686631"/>
              <a:ext cx="97336" cy="76486"/>
            </a:xfrm>
            <a:custGeom>
              <a:avLst/>
              <a:gdLst/>
              <a:ahLst/>
              <a:cxnLst/>
              <a:rect l="l" t="t" r="r" b="b"/>
              <a:pathLst>
                <a:path w="943" h="741" extrusionOk="0">
                  <a:moveTo>
                    <a:pt x="943" y="0"/>
                  </a:moveTo>
                  <a:lnTo>
                    <a:pt x="1" y="538"/>
                  </a:lnTo>
                  <a:lnTo>
                    <a:pt x="1" y="740"/>
                  </a:lnTo>
                  <a:lnTo>
                    <a:pt x="943" y="1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240;p51">
              <a:extLst>
                <a:ext uri="{FF2B5EF4-FFF2-40B4-BE49-F238E27FC236}">
                  <a16:creationId xmlns:a16="http://schemas.microsoft.com/office/drawing/2014/main" id="{51EB55F1-14F8-CEC3-D11C-B61FD238870D}"/>
                </a:ext>
              </a:extLst>
            </p:cNvPr>
            <p:cNvSpPr/>
            <p:nvPr/>
          </p:nvSpPr>
          <p:spPr>
            <a:xfrm>
              <a:off x="7340606" y="3502696"/>
              <a:ext cx="192505" cy="317918"/>
            </a:xfrm>
            <a:custGeom>
              <a:avLst/>
              <a:gdLst/>
              <a:ahLst/>
              <a:cxnLst/>
              <a:rect l="l" t="t" r="r" b="b"/>
              <a:pathLst>
                <a:path w="1865" h="3080" extrusionOk="0">
                  <a:moveTo>
                    <a:pt x="1" y="0"/>
                  </a:moveTo>
                  <a:lnTo>
                    <a:pt x="1" y="2023"/>
                  </a:lnTo>
                  <a:lnTo>
                    <a:pt x="1865" y="3079"/>
                  </a:lnTo>
                  <a:lnTo>
                    <a:pt x="1865" y="10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241;p51">
              <a:extLst>
                <a:ext uri="{FF2B5EF4-FFF2-40B4-BE49-F238E27FC236}">
                  <a16:creationId xmlns:a16="http://schemas.microsoft.com/office/drawing/2014/main" id="{6FF2A756-D1D8-4B93-8D14-4EAD56AE7FC4}"/>
                </a:ext>
              </a:extLst>
            </p:cNvPr>
            <p:cNvSpPr/>
            <p:nvPr/>
          </p:nvSpPr>
          <p:spPr>
            <a:xfrm>
              <a:off x="7382307" y="3417850"/>
              <a:ext cx="297583" cy="171655"/>
            </a:xfrm>
            <a:custGeom>
              <a:avLst/>
              <a:gdLst/>
              <a:ahLst/>
              <a:cxnLst/>
              <a:rect l="l" t="t" r="r" b="b"/>
              <a:pathLst>
                <a:path w="2883" h="1663" extrusionOk="0">
                  <a:moveTo>
                    <a:pt x="1441" y="1"/>
                  </a:moveTo>
                  <a:lnTo>
                    <a:pt x="0" y="822"/>
                  </a:lnTo>
                  <a:lnTo>
                    <a:pt x="1461" y="1663"/>
                  </a:lnTo>
                  <a:lnTo>
                    <a:pt x="2883" y="822"/>
                  </a:lnTo>
                  <a:lnTo>
                    <a:pt x="144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242;p51">
              <a:extLst>
                <a:ext uri="{FF2B5EF4-FFF2-40B4-BE49-F238E27FC236}">
                  <a16:creationId xmlns:a16="http://schemas.microsoft.com/office/drawing/2014/main" id="{A6FE9BC3-E160-1D69-93B8-0E8A2B8C5A82}"/>
                </a:ext>
              </a:extLst>
            </p:cNvPr>
            <p:cNvSpPr/>
            <p:nvPr/>
          </p:nvSpPr>
          <p:spPr>
            <a:xfrm>
              <a:off x="7481396" y="3473381"/>
              <a:ext cx="101259" cy="60074"/>
            </a:xfrm>
            <a:custGeom>
              <a:avLst/>
              <a:gdLst/>
              <a:ahLst/>
              <a:cxnLst/>
              <a:rect l="l" t="t" r="r" b="b"/>
              <a:pathLst>
                <a:path w="981" h="582" extrusionOk="0">
                  <a:moveTo>
                    <a:pt x="481" y="1"/>
                  </a:moveTo>
                  <a:lnTo>
                    <a:pt x="1" y="284"/>
                  </a:lnTo>
                  <a:lnTo>
                    <a:pt x="481" y="582"/>
                  </a:lnTo>
                  <a:lnTo>
                    <a:pt x="981" y="28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243;p51">
              <a:extLst>
                <a:ext uri="{FF2B5EF4-FFF2-40B4-BE49-F238E27FC236}">
                  <a16:creationId xmlns:a16="http://schemas.microsoft.com/office/drawing/2014/main" id="{FD14C933-920C-7910-D465-669E64A5329D}"/>
                </a:ext>
              </a:extLst>
            </p:cNvPr>
            <p:cNvSpPr/>
            <p:nvPr/>
          </p:nvSpPr>
          <p:spPr>
            <a:xfrm>
              <a:off x="6574004" y="2952747"/>
              <a:ext cx="380469" cy="221200"/>
            </a:xfrm>
            <a:custGeom>
              <a:avLst/>
              <a:gdLst/>
              <a:ahLst/>
              <a:cxnLst/>
              <a:rect l="l" t="t" r="r" b="b"/>
              <a:pathLst>
                <a:path w="3686" h="2143" extrusionOk="0">
                  <a:moveTo>
                    <a:pt x="1845" y="0"/>
                  </a:moveTo>
                  <a:lnTo>
                    <a:pt x="0" y="1081"/>
                  </a:lnTo>
                  <a:lnTo>
                    <a:pt x="1845" y="2143"/>
                  </a:lnTo>
                  <a:lnTo>
                    <a:pt x="3685" y="1081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244;p51">
              <a:extLst>
                <a:ext uri="{FF2B5EF4-FFF2-40B4-BE49-F238E27FC236}">
                  <a16:creationId xmlns:a16="http://schemas.microsoft.com/office/drawing/2014/main" id="{5C706446-7EC5-A428-58B6-147EE97EB9C1}"/>
                </a:ext>
              </a:extLst>
            </p:cNvPr>
            <p:cNvSpPr/>
            <p:nvPr/>
          </p:nvSpPr>
          <p:spPr>
            <a:xfrm>
              <a:off x="6764442" y="3064327"/>
              <a:ext cx="190028" cy="316473"/>
            </a:xfrm>
            <a:custGeom>
              <a:avLst/>
              <a:gdLst/>
              <a:ahLst/>
              <a:cxnLst/>
              <a:rect l="l" t="t" r="r" b="b"/>
              <a:pathLst>
                <a:path w="1841" h="3066" extrusionOk="0">
                  <a:moveTo>
                    <a:pt x="1840" y="0"/>
                  </a:moveTo>
                  <a:lnTo>
                    <a:pt x="0" y="1062"/>
                  </a:lnTo>
                  <a:lnTo>
                    <a:pt x="0" y="3065"/>
                  </a:lnTo>
                  <a:lnTo>
                    <a:pt x="1840" y="2004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245;p51">
              <a:extLst>
                <a:ext uri="{FF2B5EF4-FFF2-40B4-BE49-F238E27FC236}">
                  <a16:creationId xmlns:a16="http://schemas.microsoft.com/office/drawing/2014/main" id="{CEC49839-F1AB-10C3-7DD8-4235FA7D51DE}"/>
                </a:ext>
              </a:extLst>
            </p:cNvPr>
            <p:cNvSpPr/>
            <p:nvPr/>
          </p:nvSpPr>
          <p:spPr>
            <a:xfrm>
              <a:off x="6815948" y="3126258"/>
              <a:ext cx="95375" cy="77002"/>
            </a:xfrm>
            <a:custGeom>
              <a:avLst/>
              <a:gdLst/>
              <a:ahLst/>
              <a:cxnLst/>
              <a:rect l="l" t="t" r="r" b="b"/>
              <a:pathLst>
                <a:path w="924" h="746" extrusionOk="0">
                  <a:moveTo>
                    <a:pt x="923" y="1"/>
                  </a:moveTo>
                  <a:lnTo>
                    <a:pt x="1" y="544"/>
                  </a:lnTo>
                  <a:lnTo>
                    <a:pt x="1" y="745"/>
                  </a:lnTo>
                  <a:lnTo>
                    <a:pt x="923" y="203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246;p51">
              <a:extLst>
                <a:ext uri="{FF2B5EF4-FFF2-40B4-BE49-F238E27FC236}">
                  <a16:creationId xmlns:a16="http://schemas.microsoft.com/office/drawing/2014/main" id="{FDE31319-1530-5763-A091-C2DFC06A60D7}"/>
                </a:ext>
              </a:extLst>
            </p:cNvPr>
            <p:cNvSpPr/>
            <p:nvPr/>
          </p:nvSpPr>
          <p:spPr>
            <a:xfrm>
              <a:off x="6815948" y="3167958"/>
              <a:ext cx="95375" cy="74422"/>
            </a:xfrm>
            <a:custGeom>
              <a:avLst/>
              <a:gdLst/>
              <a:ahLst/>
              <a:cxnLst/>
              <a:rect l="l" t="t" r="r" b="b"/>
              <a:pathLst>
                <a:path w="924" h="721" extrusionOk="0">
                  <a:moveTo>
                    <a:pt x="923" y="0"/>
                  </a:moveTo>
                  <a:lnTo>
                    <a:pt x="1" y="538"/>
                  </a:lnTo>
                  <a:lnTo>
                    <a:pt x="1" y="721"/>
                  </a:lnTo>
                  <a:lnTo>
                    <a:pt x="923" y="178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247;p51">
              <a:extLst>
                <a:ext uri="{FF2B5EF4-FFF2-40B4-BE49-F238E27FC236}">
                  <a16:creationId xmlns:a16="http://schemas.microsoft.com/office/drawing/2014/main" id="{6BA53882-6D5D-4673-DD02-6D594D1EA2D2}"/>
                </a:ext>
              </a:extLst>
            </p:cNvPr>
            <p:cNvSpPr/>
            <p:nvPr/>
          </p:nvSpPr>
          <p:spPr>
            <a:xfrm>
              <a:off x="6815948" y="3207078"/>
              <a:ext cx="95375" cy="76486"/>
            </a:xfrm>
            <a:custGeom>
              <a:avLst/>
              <a:gdLst/>
              <a:ahLst/>
              <a:cxnLst/>
              <a:rect l="l" t="t" r="r" b="b"/>
              <a:pathLst>
                <a:path w="924" h="741" extrusionOk="0">
                  <a:moveTo>
                    <a:pt x="923" y="1"/>
                  </a:moveTo>
                  <a:lnTo>
                    <a:pt x="1" y="539"/>
                  </a:lnTo>
                  <a:lnTo>
                    <a:pt x="1" y="741"/>
                  </a:lnTo>
                  <a:lnTo>
                    <a:pt x="923" y="17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248;p51">
              <a:extLst>
                <a:ext uri="{FF2B5EF4-FFF2-40B4-BE49-F238E27FC236}">
                  <a16:creationId xmlns:a16="http://schemas.microsoft.com/office/drawing/2014/main" id="{9C56A076-EB75-8466-1917-732D53B1CFF9}"/>
                </a:ext>
              </a:extLst>
            </p:cNvPr>
            <p:cNvSpPr/>
            <p:nvPr/>
          </p:nvSpPr>
          <p:spPr>
            <a:xfrm>
              <a:off x="6815948" y="3246301"/>
              <a:ext cx="95375" cy="76486"/>
            </a:xfrm>
            <a:custGeom>
              <a:avLst/>
              <a:gdLst/>
              <a:ahLst/>
              <a:cxnLst/>
              <a:rect l="l" t="t" r="r" b="b"/>
              <a:pathLst>
                <a:path w="924" h="741" extrusionOk="0">
                  <a:moveTo>
                    <a:pt x="923" y="0"/>
                  </a:moveTo>
                  <a:lnTo>
                    <a:pt x="1" y="543"/>
                  </a:lnTo>
                  <a:lnTo>
                    <a:pt x="1" y="740"/>
                  </a:lnTo>
                  <a:lnTo>
                    <a:pt x="923" y="202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249;p51">
              <a:extLst>
                <a:ext uri="{FF2B5EF4-FFF2-40B4-BE49-F238E27FC236}">
                  <a16:creationId xmlns:a16="http://schemas.microsoft.com/office/drawing/2014/main" id="{FAA75ECA-84A7-4BC9-C728-3D73682CA5D8}"/>
                </a:ext>
              </a:extLst>
            </p:cNvPr>
            <p:cNvSpPr/>
            <p:nvPr/>
          </p:nvSpPr>
          <p:spPr>
            <a:xfrm>
              <a:off x="6574004" y="3064327"/>
              <a:ext cx="190544" cy="316473"/>
            </a:xfrm>
            <a:custGeom>
              <a:avLst/>
              <a:gdLst/>
              <a:ahLst/>
              <a:cxnLst/>
              <a:rect l="l" t="t" r="r" b="b"/>
              <a:pathLst>
                <a:path w="1846" h="3066" extrusionOk="0">
                  <a:moveTo>
                    <a:pt x="0" y="0"/>
                  </a:moveTo>
                  <a:lnTo>
                    <a:pt x="0" y="2004"/>
                  </a:lnTo>
                  <a:lnTo>
                    <a:pt x="1845" y="3065"/>
                  </a:lnTo>
                  <a:lnTo>
                    <a:pt x="1845" y="106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250;p51">
              <a:extLst>
                <a:ext uri="{FF2B5EF4-FFF2-40B4-BE49-F238E27FC236}">
                  <a16:creationId xmlns:a16="http://schemas.microsoft.com/office/drawing/2014/main" id="{D5E3E89B-4FF1-F7CC-7FAA-01CBA769AAC8}"/>
                </a:ext>
              </a:extLst>
            </p:cNvPr>
            <p:cNvSpPr/>
            <p:nvPr/>
          </p:nvSpPr>
          <p:spPr>
            <a:xfrm>
              <a:off x="6615601" y="2977520"/>
              <a:ext cx="297686" cy="171655"/>
            </a:xfrm>
            <a:custGeom>
              <a:avLst/>
              <a:gdLst/>
              <a:ahLst/>
              <a:cxnLst/>
              <a:rect l="l" t="t" r="r" b="b"/>
              <a:pathLst>
                <a:path w="2884" h="1663" extrusionOk="0">
                  <a:moveTo>
                    <a:pt x="1442" y="1"/>
                  </a:moveTo>
                  <a:lnTo>
                    <a:pt x="1" y="822"/>
                  </a:lnTo>
                  <a:lnTo>
                    <a:pt x="1442" y="1663"/>
                  </a:lnTo>
                  <a:lnTo>
                    <a:pt x="2883" y="841"/>
                  </a:lnTo>
                  <a:lnTo>
                    <a:pt x="1442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251;p51">
              <a:extLst>
                <a:ext uri="{FF2B5EF4-FFF2-40B4-BE49-F238E27FC236}">
                  <a16:creationId xmlns:a16="http://schemas.microsoft.com/office/drawing/2014/main" id="{7FF6A19B-141B-6FD9-75FA-3FA494CF4DA0}"/>
                </a:ext>
              </a:extLst>
            </p:cNvPr>
            <p:cNvSpPr/>
            <p:nvPr/>
          </p:nvSpPr>
          <p:spPr>
            <a:xfrm>
              <a:off x="6712833" y="3033567"/>
              <a:ext cx="103220" cy="60074"/>
            </a:xfrm>
            <a:custGeom>
              <a:avLst/>
              <a:gdLst/>
              <a:ahLst/>
              <a:cxnLst/>
              <a:rect l="l" t="t" r="r" b="b"/>
              <a:pathLst>
                <a:path w="1000" h="582" extrusionOk="0">
                  <a:moveTo>
                    <a:pt x="500" y="0"/>
                  </a:moveTo>
                  <a:lnTo>
                    <a:pt x="1" y="298"/>
                  </a:lnTo>
                  <a:lnTo>
                    <a:pt x="500" y="582"/>
                  </a:lnTo>
                  <a:lnTo>
                    <a:pt x="1000" y="29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252;p51">
              <a:extLst>
                <a:ext uri="{FF2B5EF4-FFF2-40B4-BE49-F238E27FC236}">
                  <a16:creationId xmlns:a16="http://schemas.microsoft.com/office/drawing/2014/main" id="{DDD84405-0BFE-8D78-1F92-71BE877283E7}"/>
                </a:ext>
              </a:extLst>
            </p:cNvPr>
            <p:cNvSpPr/>
            <p:nvPr/>
          </p:nvSpPr>
          <p:spPr>
            <a:xfrm>
              <a:off x="6214495" y="3653395"/>
              <a:ext cx="380469" cy="221304"/>
            </a:xfrm>
            <a:custGeom>
              <a:avLst/>
              <a:gdLst/>
              <a:ahLst/>
              <a:cxnLst/>
              <a:rect l="l" t="t" r="r" b="b"/>
              <a:pathLst>
                <a:path w="3686" h="2144" extrusionOk="0">
                  <a:moveTo>
                    <a:pt x="1845" y="0"/>
                  </a:moveTo>
                  <a:lnTo>
                    <a:pt x="1" y="1081"/>
                  </a:lnTo>
                  <a:lnTo>
                    <a:pt x="1864" y="2143"/>
                  </a:lnTo>
                  <a:lnTo>
                    <a:pt x="3685" y="1081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253;p51">
              <a:extLst>
                <a:ext uri="{FF2B5EF4-FFF2-40B4-BE49-F238E27FC236}">
                  <a16:creationId xmlns:a16="http://schemas.microsoft.com/office/drawing/2014/main" id="{DBEDE421-E72F-47AB-17AD-17FEAD879427}"/>
                </a:ext>
              </a:extLst>
            </p:cNvPr>
            <p:cNvSpPr/>
            <p:nvPr/>
          </p:nvSpPr>
          <p:spPr>
            <a:xfrm>
              <a:off x="6404933" y="3764974"/>
              <a:ext cx="190028" cy="318434"/>
            </a:xfrm>
            <a:custGeom>
              <a:avLst/>
              <a:gdLst/>
              <a:ahLst/>
              <a:cxnLst/>
              <a:rect l="l" t="t" r="r" b="b"/>
              <a:pathLst>
                <a:path w="1841" h="3085" extrusionOk="0">
                  <a:moveTo>
                    <a:pt x="1840" y="0"/>
                  </a:moveTo>
                  <a:lnTo>
                    <a:pt x="19" y="1062"/>
                  </a:lnTo>
                  <a:lnTo>
                    <a:pt x="0" y="3085"/>
                  </a:lnTo>
                  <a:lnTo>
                    <a:pt x="1840" y="2004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254;p51">
              <a:extLst>
                <a:ext uri="{FF2B5EF4-FFF2-40B4-BE49-F238E27FC236}">
                  <a16:creationId xmlns:a16="http://schemas.microsoft.com/office/drawing/2014/main" id="{B2A90219-E399-F3BD-4F3A-0C5411B62582}"/>
                </a:ext>
              </a:extLst>
            </p:cNvPr>
            <p:cNvSpPr/>
            <p:nvPr/>
          </p:nvSpPr>
          <p:spPr>
            <a:xfrm>
              <a:off x="6456439" y="3828969"/>
              <a:ext cx="97336" cy="74422"/>
            </a:xfrm>
            <a:custGeom>
              <a:avLst/>
              <a:gdLst/>
              <a:ahLst/>
              <a:cxnLst/>
              <a:rect l="l" t="t" r="r" b="b"/>
              <a:pathLst>
                <a:path w="943" h="721" extrusionOk="0">
                  <a:moveTo>
                    <a:pt x="942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42" y="183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255;p51">
              <a:extLst>
                <a:ext uri="{FF2B5EF4-FFF2-40B4-BE49-F238E27FC236}">
                  <a16:creationId xmlns:a16="http://schemas.microsoft.com/office/drawing/2014/main" id="{9DD4DDD1-1639-8CBC-B89A-7E1406E1E8A0}"/>
                </a:ext>
              </a:extLst>
            </p:cNvPr>
            <p:cNvSpPr/>
            <p:nvPr/>
          </p:nvSpPr>
          <p:spPr>
            <a:xfrm>
              <a:off x="6456439" y="3868089"/>
              <a:ext cx="97336" cy="76486"/>
            </a:xfrm>
            <a:custGeom>
              <a:avLst/>
              <a:gdLst/>
              <a:ahLst/>
              <a:cxnLst/>
              <a:rect l="l" t="t" r="r" b="b"/>
              <a:pathLst>
                <a:path w="943" h="741" extrusionOk="0">
                  <a:moveTo>
                    <a:pt x="942" y="1"/>
                  </a:moveTo>
                  <a:lnTo>
                    <a:pt x="1" y="544"/>
                  </a:lnTo>
                  <a:lnTo>
                    <a:pt x="1" y="740"/>
                  </a:lnTo>
                  <a:lnTo>
                    <a:pt x="942" y="18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256;p51">
              <a:extLst>
                <a:ext uri="{FF2B5EF4-FFF2-40B4-BE49-F238E27FC236}">
                  <a16:creationId xmlns:a16="http://schemas.microsoft.com/office/drawing/2014/main" id="{4CEA8795-6911-7AAB-9DA7-E1C9DAC48331}"/>
                </a:ext>
              </a:extLst>
            </p:cNvPr>
            <p:cNvSpPr/>
            <p:nvPr/>
          </p:nvSpPr>
          <p:spPr>
            <a:xfrm>
              <a:off x="6456439" y="3907312"/>
              <a:ext cx="97336" cy="76899"/>
            </a:xfrm>
            <a:custGeom>
              <a:avLst/>
              <a:gdLst/>
              <a:ahLst/>
              <a:cxnLst/>
              <a:rect l="l" t="t" r="r" b="b"/>
              <a:pathLst>
                <a:path w="943" h="745" extrusionOk="0">
                  <a:moveTo>
                    <a:pt x="942" y="0"/>
                  </a:moveTo>
                  <a:lnTo>
                    <a:pt x="1" y="543"/>
                  </a:lnTo>
                  <a:lnTo>
                    <a:pt x="1" y="745"/>
                  </a:lnTo>
                  <a:lnTo>
                    <a:pt x="942" y="202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257;p51">
              <a:extLst>
                <a:ext uri="{FF2B5EF4-FFF2-40B4-BE49-F238E27FC236}">
                  <a16:creationId xmlns:a16="http://schemas.microsoft.com/office/drawing/2014/main" id="{B0BC3E49-572A-0D0E-953C-8AB65847E02A}"/>
                </a:ext>
              </a:extLst>
            </p:cNvPr>
            <p:cNvSpPr/>
            <p:nvPr/>
          </p:nvSpPr>
          <p:spPr>
            <a:xfrm>
              <a:off x="6456439" y="3946948"/>
              <a:ext cx="97336" cy="76486"/>
            </a:xfrm>
            <a:custGeom>
              <a:avLst/>
              <a:gdLst/>
              <a:ahLst/>
              <a:cxnLst/>
              <a:rect l="l" t="t" r="r" b="b"/>
              <a:pathLst>
                <a:path w="943" h="741" extrusionOk="0">
                  <a:moveTo>
                    <a:pt x="942" y="0"/>
                  </a:moveTo>
                  <a:lnTo>
                    <a:pt x="1" y="539"/>
                  </a:lnTo>
                  <a:lnTo>
                    <a:pt x="1" y="740"/>
                  </a:lnTo>
                  <a:lnTo>
                    <a:pt x="942" y="197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258;p51">
              <a:extLst>
                <a:ext uri="{FF2B5EF4-FFF2-40B4-BE49-F238E27FC236}">
                  <a16:creationId xmlns:a16="http://schemas.microsoft.com/office/drawing/2014/main" id="{4B2148CE-004A-DBFD-EBF2-F9A66FE6A504}"/>
                </a:ext>
              </a:extLst>
            </p:cNvPr>
            <p:cNvSpPr/>
            <p:nvPr/>
          </p:nvSpPr>
          <p:spPr>
            <a:xfrm>
              <a:off x="6214495" y="3764974"/>
              <a:ext cx="192505" cy="318434"/>
            </a:xfrm>
            <a:custGeom>
              <a:avLst/>
              <a:gdLst/>
              <a:ahLst/>
              <a:cxnLst/>
              <a:rect l="l" t="t" r="r" b="b"/>
              <a:pathLst>
                <a:path w="1865" h="3085" extrusionOk="0">
                  <a:moveTo>
                    <a:pt x="1" y="0"/>
                  </a:moveTo>
                  <a:lnTo>
                    <a:pt x="1" y="2004"/>
                  </a:lnTo>
                  <a:lnTo>
                    <a:pt x="1845" y="3085"/>
                  </a:lnTo>
                  <a:lnTo>
                    <a:pt x="1864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259;p51">
              <a:extLst>
                <a:ext uri="{FF2B5EF4-FFF2-40B4-BE49-F238E27FC236}">
                  <a16:creationId xmlns:a16="http://schemas.microsoft.com/office/drawing/2014/main" id="{D7834240-D80D-193A-5313-D552C0BC9782}"/>
                </a:ext>
              </a:extLst>
            </p:cNvPr>
            <p:cNvSpPr/>
            <p:nvPr/>
          </p:nvSpPr>
          <p:spPr>
            <a:xfrm>
              <a:off x="6256195" y="3678167"/>
              <a:ext cx="297583" cy="171655"/>
            </a:xfrm>
            <a:custGeom>
              <a:avLst/>
              <a:gdLst/>
              <a:ahLst/>
              <a:cxnLst/>
              <a:rect l="l" t="t" r="r" b="b"/>
              <a:pathLst>
                <a:path w="2883" h="1663" extrusionOk="0">
                  <a:moveTo>
                    <a:pt x="1441" y="1"/>
                  </a:moveTo>
                  <a:lnTo>
                    <a:pt x="0" y="841"/>
                  </a:lnTo>
                  <a:lnTo>
                    <a:pt x="1460" y="1663"/>
                  </a:lnTo>
                  <a:lnTo>
                    <a:pt x="2882" y="841"/>
                  </a:lnTo>
                  <a:lnTo>
                    <a:pt x="144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260;p51">
              <a:extLst>
                <a:ext uri="{FF2B5EF4-FFF2-40B4-BE49-F238E27FC236}">
                  <a16:creationId xmlns:a16="http://schemas.microsoft.com/office/drawing/2014/main" id="{A528E929-2375-7E05-86E7-B719C0ABB93D}"/>
                </a:ext>
              </a:extLst>
            </p:cNvPr>
            <p:cNvSpPr/>
            <p:nvPr/>
          </p:nvSpPr>
          <p:spPr>
            <a:xfrm>
              <a:off x="6355285" y="3733699"/>
              <a:ext cx="101259" cy="60177"/>
            </a:xfrm>
            <a:custGeom>
              <a:avLst/>
              <a:gdLst/>
              <a:ahLst/>
              <a:cxnLst/>
              <a:rect l="l" t="t" r="r" b="b"/>
              <a:pathLst>
                <a:path w="981" h="583" extrusionOk="0">
                  <a:moveTo>
                    <a:pt x="481" y="1"/>
                  </a:moveTo>
                  <a:lnTo>
                    <a:pt x="1" y="303"/>
                  </a:lnTo>
                  <a:lnTo>
                    <a:pt x="481" y="582"/>
                  </a:lnTo>
                  <a:lnTo>
                    <a:pt x="981" y="303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261;p51">
              <a:extLst>
                <a:ext uri="{FF2B5EF4-FFF2-40B4-BE49-F238E27FC236}">
                  <a16:creationId xmlns:a16="http://schemas.microsoft.com/office/drawing/2014/main" id="{E0B78000-BB91-CA38-0642-71B81DB65C56}"/>
                </a:ext>
              </a:extLst>
            </p:cNvPr>
            <p:cNvSpPr/>
            <p:nvPr/>
          </p:nvSpPr>
          <p:spPr>
            <a:xfrm>
              <a:off x="5861489" y="3093537"/>
              <a:ext cx="380366" cy="218826"/>
            </a:xfrm>
            <a:custGeom>
              <a:avLst/>
              <a:gdLst/>
              <a:ahLst/>
              <a:cxnLst/>
              <a:rect l="l" t="t" r="r" b="b"/>
              <a:pathLst>
                <a:path w="3685" h="2120" extrusionOk="0">
                  <a:moveTo>
                    <a:pt x="1821" y="1"/>
                  </a:moveTo>
                  <a:lnTo>
                    <a:pt x="0" y="1062"/>
                  </a:lnTo>
                  <a:lnTo>
                    <a:pt x="1840" y="2119"/>
                  </a:lnTo>
                  <a:lnTo>
                    <a:pt x="3685" y="1062"/>
                  </a:lnTo>
                  <a:lnTo>
                    <a:pt x="182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262;p51">
              <a:extLst>
                <a:ext uri="{FF2B5EF4-FFF2-40B4-BE49-F238E27FC236}">
                  <a16:creationId xmlns:a16="http://schemas.microsoft.com/office/drawing/2014/main" id="{484F7BF4-9C48-9198-DD3E-C7046E3EC423}"/>
                </a:ext>
              </a:extLst>
            </p:cNvPr>
            <p:cNvSpPr/>
            <p:nvPr/>
          </p:nvSpPr>
          <p:spPr>
            <a:xfrm>
              <a:off x="6051307" y="3203155"/>
              <a:ext cx="190544" cy="169178"/>
            </a:xfrm>
            <a:custGeom>
              <a:avLst/>
              <a:gdLst/>
              <a:ahLst/>
              <a:cxnLst/>
              <a:rect l="l" t="t" r="r" b="b"/>
              <a:pathLst>
                <a:path w="1846" h="1639" extrusionOk="0">
                  <a:moveTo>
                    <a:pt x="1846" y="0"/>
                  </a:moveTo>
                  <a:lnTo>
                    <a:pt x="1" y="1057"/>
                  </a:lnTo>
                  <a:lnTo>
                    <a:pt x="1" y="1639"/>
                  </a:lnTo>
                  <a:lnTo>
                    <a:pt x="1846" y="577"/>
                  </a:lnTo>
                  <a:lnTo>
                    <a:pt x="184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263;p51">
              <a:extLst>
                <a:ext uri="{FF2B5EF4-FFF2-40B4-BE49-F238E27FC236}">
                  <a16:creationId xmlns:a16="http://schemas.microsoft.com/office/drawing/2014/main" id="{D7B8C1EB-5DB5-E62B-8845-8B78F140175C}"/>
                </a:ext>
              </a:extLst>
            </p:cNvPr>
            <p:cNvSpPr/>
            <p:nvPr/>
          </p:nvSpPr>
          <p:spPr>
            <a:xfrm>
              <a:off x="5861489" y="3203155"/>
              <a:ext cx="189925" cy="169178"/>
            </a:xfrm>
            <a:custGeom>
              <a:avLst/>
              <a:gdLst/>
              <a:ahLst/>
              <a:cxnLst/>
              <a:rect l="l" t="t" r="r" b="b"/>
              <a:pathLst>
                <a:path w="1840" h="1639" extrusionOk="0">
                  <a:moveTo>
                    <a:pt x="0" y="0"/>
                  </a:moveTo>
                  <a:lnTo>
                    <a:pt x="0" y="577"/>
                  </a:lnTo>
                  <a:lnTo>
                    <a:pt x="1840" y="1639"/>
                  </a:lnTo>
                  <a:lnTo>
                    <a:pt x="1840" y="105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264;p51">
              <a:extLst>
                <a:ext uri="{FF2B5EF4-FFF2-40B4-BE49-F238E27FC236}">
                  <a16:creationId xmlns:a16="http://schemas.microsoft.com/office/drawing/2014/main" id="{A5269025-2865-A0E0-DAAF-26EADFD3613A}"/>
                </a:ext>
              </a:extLst>
            </p:cNvPr>
            <p:cNvSpPr/>
            <p:nvPr/>
          </p:nvSpPr>
          <p:spPr>
            <a:xfrm>
              <a:off x="5902570" y="3116349"/>
              <a:ext cx="297686" cy="173719"/>
            </a:xfrm>
            <a:custGeom>
              <a:avLst/>
              <a:gdLst/>
              <a:ahLst/>
              <a:cxnLst/>
              <a:rect l="l" t="t" r="r" b="b"/>
              <a:pathLst>
                <a:path w="2884" h="1683" extrusionOk="0">
                  <a:moveTo>
                    <a:pt x="1423" y="1"/>
                  </a:moveTo>
                  <a:lnTo>
                    <a:pt x="1" y="841"/>
                  </a:lnTo>
                  <a:lnTo>
                    <a:pt x="1442" y="1682"/>
                  </a:lnTo>
                  <a:lnTo>
                    <a:pt x="2883" y="841"/>
                  </a:lnTo>
                  <a:lnTo>
                    <a:pt x="1423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265;p51">
              <a:extLst>
                <a:ext uri="{FF2B5EF4-FFF2-40B4-BE49-F238E27FC236}">
                  <a16:creationId xmlns:a16="http://schemas.microsoft.com/office/drawing/2014/main" id="{29346B16-458B-4D05-0BF0-73C9267257A4}"/>
                </a:ext>
              </a:extLst>
            </p:cNvPr>
            <p:cNvSpPr/>
            <p:nvPr/>
          </p:nvSpPr>
          <p:spPr>
            <a:xfrm>
              <a:off x="5999801" y="3173841"/>
              <a:ext cx="101259" cy="58216"/>
            </a:xfrm>
            <a:custGeom>
              <a:avLst/>
              <a:gdLst/>
              <a:ahLst/>
              <a:cxnLst/>
              <a:rect l="l" t="t" r="r" b="b"/>
              <a:pathLst>
                <a:path w="981" h="564" extrusionOk="0">
                  <a:moveTo>
                    <a:pt x="500" y="1"/>
                  </a:moveTo>
                  <a:lnTo>
                    <a:pt x="0" y="284"/>
                  </a:lnTo>
                  <a:lnTo>
                    <a:pt x="500" y="563"/>
                  </a:lnTo>
                  <a:lnTo>
                    <a:pt x="980" y="284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266;p51">
              <a:extLst>
                <a:ext uri="{FF2B5EF4-FFF2-40B4-BE49-F238E27FC236}">
                  <a16:creationId xmlns:a16="http://schemas.microsoft.com/office/drawing/2014/main" id="{6BE6F9BD-D0A6-F47F-9FB8-C5EA4A8919A5}"/>
                </a:ext>
              </a:extLst>
            </p:cNvPr>
            <p:cNvSpPr/>
            <p:nvPr/>
          </p:nvSpPr>
          <p:spPr>
            <a:xfrm>
              <a:off x="7347006" y="3967282"/>
              <a:ext cx="379953" cy="219239"/>
            </a:xfrm>
            <a:custGeom>
              <a:avLst/>
              <a:gdLst/>
              <a:ahLst/>
              <a:cxnLst/>
              <a:rect l="l" t="t" r="r" b="b"/>
              <a:pathLst>
                <a:path w="3681" h="2124" extrusionOk="0">
                  <a:moveTo>
                    <a:pt x="1841" y="0"/>
                  </a:moveTo>
                  <a:lnTo>
                    <a:pt x="1" y="1062"/>
                  </a:lnTo>
                  <a:lnTo>
                    <a:pt x="1860" y="2124"/>
                  </a:lnTo>
                  <a:lnTo>
                    <a:pt x="3681" y="1062"/>
                  </a:lnTo>
                  <a:lnTo>
                    <a:pt x="184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267;p51">
              <a:extLst>
                <a:ext uri="{FF2B5EF4-FFF2-40B4-BE49-F238E27FC236}">
                  <a16:creationId xmlns:a16="http://schemas.microsoft.com/office/drawing/2014/main" id="{F602D57D-E664-F95E-80A1-1FFE7F9D7DDA}"/>
                </a:ext>
              </a:extLst>
            </p:cNvPr>
            <p:cNvSpPr/>
            <p:nvPr/>
          </p:nvSpPr>
          <p:spPr>
            <a:xfrm>
              <a:off x="7538992" y="4076900"/>
              <a:ext cx="187964" cy="169694"/>
            </a:xfrm>
            <a:custGeom>
              <a:avLst/>
              <a:gdLst/>
              <a:ahLst/>
              <a:cxnLst/>
              <a:rect l="l" t="t" r="r" b="b"/>
              <a:pathLst>
                <a:path w="1821" h="1644" extrusionOk="0">
                  <a:moveTo>
                    <a:pt x="1821" y="0"/>
                  </a:moveTo>
                  <a:lnTo>
                    <a:pt x="0" y="1062"/>
                  </a:lnTo>
                  <a:lnTo>
                    <a:pt x="0" y="1643"/>
                  </a:lnTo>
                  <a:lnTo>
                    <a:pt x="1821" y="581"/>
                  </a:lnTo>
                  <a:lnTo>
                    <a:pt x="182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268;p51">
              <a:extLst>
                <a:ext uri="{FF2B5EF4-FFF2-40B4-BE49-F238E27FC236}">
                  <a16:creationId xmlns:a16="http://schemas.microsoft.com/office/drawing/2014/main" id="{B226FDCC-56A9-3FB0-20F8-784CC592DF17}"/>
                </a:ext>
              </a:extLst>
            </p:cNvPr>
            <p:cNvSpPr/>
            <p:nvPr/>
          </p:nvSpPr>
          <p:spPr>
            <a:xfrm>
              <a:off x="7347006" y="4076900"/>
              <a:ext cx="192092" cy="169694"/>
            </a:xfrm>
            <a:custGeom>
              <a:avLst/>
              <a:gdLst/>
              <a:ahLst/>
              <a:cxnLst/>
              <a:rect l="l" t="t" r="r" b="b"/>
              <a:pathLst>
                <a:path w="1861" h="1644" extrusionOk="0">
                  <a:moveTo>
                    <a:pt x="1" y="0"/>
                  </a:moveTo>
                  <a:lnTo>
                    <a:pt x="1" y="581"/>
                  </a:lnTo>
                  <a:lnTo>
                    <a:pt x="1860" y="1643"/>
                  </a:lnTo>
                  <a:lnTo>
                    <a:pt x="1860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269;p51">
              <a:extLst>
                <a:ext uri="{FF2B5EF4-FFF2-40B4-BE49-F238E27FC236}">
                  <a16:creationId xmlns:a16="http://schemas.microsoft.com/office/drawing/2014/main" id="{F4F64404-F5AE-F0DD-2154-A003A8F4BA60}"/>
                </a:ext>
              </a:extLst>
            </p:cNvPr>
            <p:cNvSpPr/>
            <p:nvPr/>
          </p:nvSpPr>
          <p:spPr>
            <a:xfrm>
              <a:off x="7388190" y="3990093"/>
              <a:ext cx="297686" cy="173616"/>
            </a:xfrm>
            <a:custGeom>
              <a:avLst/>
              <a:gdLst/>
              <a:ahLst/>
              <a:cxnLst/>
              <a:rect l="l" t="t" r="r" b="b"/>
              <a:pathLst>
                <a:path w="2884" h="1682" extrusionOk="0">
                  <a:moveTo>
                    <a:pt x="1442" y="0"/>
                  </a:moveTo>
                  <a:lnTo>
                    <a:pt x="1" y="841"/>
                  </a:lnTo>
                  <a:lnTo>
                    <a:pt x="1461" y="1682"/>
                  </a:lnTo>
                  <a:lnTo>
                    <a:pt x="2883" y="841"/>
                  </a:lnTo>
                  <a:lnTo>
                    <a:pt x="1442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270;p51">
              <a:extLst>
                <a:ext uri="{FF2B5EF4-FFF2-40B4-BE49-F238E27FC236}">
                  <a16:creationId xmlns:a16="http://schemas.microsoft.com/office/drawing/2014/main" id="{8C8E656A-AB9B-8898-7B26-5B45E2539B67}"/>
                </a:ext>
              </a:extLst>
            </p:cNvPr>
            <p:cNvSpPr/>
            <p:nvPr/>
          </p:nvSpPr>
          <p:spPr>
            <a:xfrm>
              <a:off x="7487383" y="4048102"/>
              <a:ext cx="101259" cy="57597"/>
            </a:xfrm>
            <a:custGeom>
              <a:avLst/>
              <a:gdLst/>
              <a:ahLst/>
              <a:cxnLst/>
              <a:rect l="l" t="t" r="r" b="b"/>
              <a:pathLst>
                <a:path w="981" h="558" extrusionOk="0">
                  <a:moveTo>
                    <a:pt x="481" y="1"/>
                  </a:moveTo>
                  <a:lnTo>
                    <a:pt x="1" y="279"/>
                  </a:lnTo>
                  <a:lnTo>
                    <a:pt x="481" y="558"/>
                  </a:lnTo>
                  <a:lnTo>
                    <a:pt x="981" y="27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271;p51">
              <a:extLst>
                <a:ext uri="{FF2B5EF4-FFF2-40B4-BE49-F238E27FC236}">
                  <a16:creationId xmlns:a16="http://schemas.microsoft.com/office/drawing/2014/main" id="{585CF02C-D2B1-5AE1-87CE-3EE672A3F5F5}"/>
                </a:ext>
              </a:extLst>
            </p:cNvPr>
            <p:cNvSpPr/>
            <p:nvPr/>
          </p:nvSpPr>
          <p:spPr>
            <a:xfrm>
              <a:off x="7676703" y="2904115"/>
              <a:ext cx="41288" cy="41804"/>
            </a:xfrm>
            <a:custGeom>
              <a:avLst/>
              <a:gdLst/>
              <a:ahLst/>
              <a:cxnLst/>
              <a:rect l="l" t="t" r="r" b="b"/>
              <a:pathLst>
                <a:path w="400" h="405" extrusionOk="0">
                  <a:moveTo>
                    <a:pt x="198" y="1"/>
                  </a:moveTo>
                  <a:cubicBezTo>
                    <a:pt x="78" y="1"/>
                    <a:pt x="1" y="102"/>
                    <a:pt x="1" y="202"/>
                  </a:cubicBezTo>
                  <a:cubicBezTo>
                    <a:pt x="1" y="323"/>
                    <a:pt x="78" y="404"/>
                    <a:pt x="198" y="404"/>
                  </a:cubicBezTo>
                  <a:cubicBezTo>
                    <a:pt x="299" y="404"/>
                    <a:pt x="399" y="323"/>
                    <a:pt x="399" y="202"/>
                  </a:cubicBezTo>
                  <a:cubicBezTo>
                    <a:pt x="399" y="102"/>
                    <a:pt x="299" y="1"/>
                    <a:pt x="1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272;p51">
              <a:extLst>
                <a:ext uri="{FF2B5EF4-FFF2-40B4-BE49-F238E27FC236}">
                  <a16:creationId xmlns:a16="http://schemas.microsoft.com/office/drawing/2014/main" id="{88BB3E75-0FD9-5B0B-DA7F-4C5D61EF0BF4}"/>
                </a:ext>
              </a:extLst>
            </p:cNvPr>
            <p:cNvSpPr/>
            <p:nvPr/>
          </p:nvSpPr>
          <p:spPr>
            <a:xfrm>
              <a:off x="7587935" y="3300783"/>
              <a:ext cx="53674" cy="51713"/>
            </a:xfrm>
            <a:custGeom>
              <a:avLst/>
              <a:gdLst/>
              <a:ahLst/>
              <a:cxnLst/>
              <a:rect l="l" t="t" r="r" b="b"/>
              <a:pathLst>
                <a:path w="520" h="501" extrusionOk="0">
                  <a:moveTo>
                    <a:pt x="260" y="1"/>
                  </a:moveTo>
                  <a:cubicBezTo>
                    <a:pt x="121" y="1"/>
                    <a:pt x="1" y="102"/>
                    <a:pt x="1" y="260"/>
                  </a:cubicBezTo>
                  <a:cubicBezTo>
                    <a:pt x="1" y="404"/>
                    <a:pt x="121" y="501"/>
                    <a:pt x="260" y="501"/>
                  </a:cubicBezTo>
                  <a:cubicBezTo>
                    <a:pt x="400" y="501"/>
                    <a:pt x="520" y="404"/>
                    <a:pt x="520" y="260"/>
                  </a:cubicBezTo>
                  <a:cubicBezTo>
                    <a:pt x="520" y="102"/>
                    <a:pt x="400" y="1"/>
                    <a:pt x="26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273;p51">
              <a:extLst>
                <a:ext uri="{FF2B5EF4-FFF2-40B4-BE49-F238E27FC236}">
                  <a16:creationId xmlns:a16="http://schemas.microsoft.com/office/drawing/2014/main" id="{723AD33B-FF88-8599-18D0-8E8CC7DD4C23}"/>
                </a:ext>
              </a:extLst>
            </p:cNvPr>
            <p:cNvSpPr/>
            <p:nvPr/>
          </p:nvSpPr>
          <p:spPr>
            <a:xfrm>
              <a:off x="6750939" y="2737004"/>
              <a:ext cx="39327" cy="41288"/>
            </a:xfrm>
            <a:custGeom>
              <a:avLst/>
              <a:gdLst/>
              <a:ahLst/>
              <a:cxnLst/>
              <a:rect l="l" t="t" r="r" b="b"/>
              <a:pathLst>
                <a:path w="381" h="400" extrusionOk="0">
                  <a:moveTo>
                    <a:pt x="202" y="1"/>
                  </a:moveTo>
                  <a:cubicBezTo>
                    <a:pt x="82" y="1"/>
                    <a:pt x="1" y="102"/>
                    <a:pt x="1" y="198"/>
                  </a:cubicBezTo>
                  <a:cubicBezTo>
                    <a:pt x="1" y="318"/>
                    <a:pt x="82" y="399"/>
                    <a:pt x="202" y="399"/>
                  </a:cubicBezTo>
                  <a:cubicBezTo>
                    <a:pt x="303" y="399"/>
                    <a:pt x="380" y="318"/>
                    <a:pt x="380" y="198"/>
                  </a:cubicBezTo>
                  <a:cubicBezTo>
                    <a:pt x="380" y="102"/>
                    <a:pt x="30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274;p51">
              <a:extLst>
                <a:ext uri="{FF2B5EF4-FFF2-40B4-BE49-F238E27FC236}">
                  <a16:creationId xmlns:a16="http://schemas.microsoft.com/office/drawing/2014/main" id="{88F1F643-8C71-5E2F-76D7-63090F88732B}"/>
                </a:ext>
              </a:extLst>
            </p:cNvPr>
            <p:cNvSpPr/>
            <p:nvPr/>
          </p:nvSpPr>
          <p:spPr>
            <a:xfrm>
              <a:off x="6608601" y="2875420"/>
              <a:ext cx="53674" cy="51610"/>
            </a:xfrm>
            <a:custGeom>
              <a:avLst/>
              <a:gdLst/>
              <a:ahLst/>
              <a:cxnLst/>
              <a:rect l="l" t="t" r="r" b="b"/>
              <a:pathLst>
                <a:path w="520" h="500" extrusionOk="0">
                  <a:moveTo>
                    <a:pt x="260" y="0"/>
                  </a:moveTo>
                  <a:cubicBezTo>
                    <a:pt x="121" y="0"/>
                    <a:pt x="1" y="101"/>
                    <a:pt x="1" y="240"/>
                  </a:cubicBezTo>
                  <a:cubicBezTo>
                    <a:pt x="1" y="380"/>
                    <a:pt x="121" y="500"/>
                    <a:pt x="260" y="500"/>
                  </a:cubicBezTo>
                  <a:cubicBezTo>
                    <a:pt x="400" y="500"/>
                    <a:pt x="520" y="380"/>
                    <a:pt x="520" y="240"/>
                  </a:cubicBezTo>
                  <a:cubicBezTo>
                    <a:pt x="520" y="101"/>
                    <a:pt x="400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275;p51">
              <a:extLst>
                <a:ext uri="{FF2B5EF4-FFF2-40B4-BE49-F238E27FC236}">
                  <a16:creationId xmlns:a16="http://schemas.microsoft.com/office/drawing/2014/main" id="{EE4F58A5-0926-0539-A715-BE0214C3DE75}"/>
                </a:ext>
              </a:extLst>
            </p:cNvPr>
            <p:cNvSpPr/>
            <p:nvPr/>
          </p:nvSpPr>
          <p:spPr>
            <a:xfrm>
              <a:off x="6858595" y="2904115"/>
              <a:ext cx="62035" cy="62138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298" y="1"/>
                  </a:moveTo>
                  <a:cubicBezTo>
                    <a:pt x="139" y="1"/>
                    <a:pt x="0" y="121"/>
                    <a:pt x="0" y="303"/>
                  </a:cubicBezTo>
                  <a:cubicBezTo>
                    <a:pt x="0" y="462"/>
                    <a:pt x="139" y="601"/>
                    <a:pt x="298" y="601"/>
                  </a:cubicBezTo>
                  <a:cubicBezTo>
                    <a:pt x="461" y="601"/>
                    <a:pt x="601" y="462"/>
                    <a:pt x="601" y="303"/>
                  </a:cubicBezTo>
                  <a:cubicBezTo>
                    <a:pt x="601" y="121"/>
                    <a:pt x="461" y="1"/>
                    <a:pt x="2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276;p51">
              <a:extLst>
                <a:ext uri="{FF2B5EF4-FFF2-40B4-BE49-F238E27FC236}">
                  <a16:creationId xmlns:a16="http://schemas.microsoft.com/office/drawing/2014/main" id="{83CE32F6-89AF-C8BA-FBDC-59B488E5870B}"/>
                </a:ext>
              </a:extLst>
            </p:cNvPr>
            <p:cNvSpPr/>
            <p:nvPr/>
          </p:nvSpPr>
          <p:spPr>
            <a:xfrm>
              <a:off x="6494544" y="3617148"/>
              <a:ext cx="43765" cy="43249"/>
            </a:xfrm>
            <a:custGeom>
              <a:avLst/>
              <a:gdLst/>
              <a:ahLst/>
              <a:cxnLst/>
              <a:rect l="l" t="t" r="r" b="b"/>
              <a:pathLst>
                <a:path w="424" h="419" extrusionOk="0">
                  <a:moveTo>
                    <a:pt x="222" y="1"/>
                  </a:moveTo>
                  <a:cubicBezTo>
                    <a:pt x="102" y="1"/>
                    <a:pt x="1" y="102"/>
                    <a:pt x="1" y="222"/>
                  </a:cubicBezTo>
                  <a:cubicBezTo>
                    <a:pt x="1" y="342"/>
                    <a:pt x="102" y="419"/>
                    <a:pt x="222" y="419"/>
                  </a:cubicBezTo>
                  <a:cubicBezTo>
                    <a:pt x="323" y="419"/>
                    <a:pt x="424" y="342"/>
                    <a:pt x="424" y="222"/>
                  </a:cubicBezTo>
                  <a:cubicBezTo>
                    <a:pt x="424" y="102"/>
                    <a:pt x="32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277;p51">
              <a:extLst>
                <a:ext uri="{FF2B5EF4-FFF2-40B4-BE49-F238E27FC236}">
                  <a16:creationId xmlns:a16="http://schemas.microsoft.com/office/drawing/2014/main" id="{E97C2769-78F9-33DF-2F31-E343E91AF946}"/>
                </a:ext>
              </a:extLst>
            </p:cNvPr>
            <p:cNvSpPr/>
            <p:nvPr/>
          </p:nvSpPr>
          <p:spPr>
            <a:xfrm>
              <a:off x="6246614" y="3621173"/>
              <a:ext cx="22915" cy="22915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102" y="0"/>
                  </a:moveTo>
                  <a:cubicBezTo>
                    <a:pt x="44" y="0"/>
                    <a:pt x="1" y="39"/>
                    <a:pt x="1" y="101"/>
                  </a:cubicBezTo>
                  <a:cubicBezTo>
                    <a:pt x="1" y="183"/>
                    <a:pt x="44" y="221"/>
                    <a:pt x="102" y="221"/>
                  </a:cubicBezTo>
                  <a:cubicBezTo>
                    <a:pt x="164" y="221"/>
                    <a:pt x="222" y="183"/>
                    <a:pt x="222" y="101"/>
                  </a:cubicBezTo>
                  <a:cubicBezTo>
                    <a:pt x="222" y="39"/>
                    <a:pt x="164" y="0"/>
                    <a:pt x="10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278;p51">
              <a:extLst>
                <a:ext uri="{FF2B5EF4-FFF2-40B4-BE49-F238E27FC236}">
                  <a16:creationId xmlns:a16="http://schemas.microsoft.com/office/drawing/2014/main" id="{207F286C-997D-D04B-9C0E-1E4B51BDA787}"/>
                </a:ext>
              </a:extLst>
            </p:cNvPr>
            <p:cNvSpPr/>
            <p:nvPr/>
          </p:nvSpPr>
          <p:spPr>
            <a:xfrm>
              <a:off x="6405777" y="3408440"/>
              <a:ext cx="54190" cy="53674"/>
            </a:xfrm>
            <a:custGeom>
              <a:avLst/>
              <a:gdLst/>
              <a:ahLst/>
              <a:cxnLst/>
              <a:rect l="l" t="t" r="r" b="b"/>
              <a:pathLst>
                <a:path w="525" h="520" extrusionOk="0">
                  <a:moveTo>
                    <a:pt x="260" y="0"/>
                  </a:moveTo>
                  <a:cubicBezTo>
                    <a:pt x="121" y="0"/>
                    <a:pt x="1" y="120"/>
                    <a:pt x="1" y="260"/>
                  </a:cubicBezTo>
                  <a:cubicBezTo>
                    <a:pt x="1" y="399"/>
                    <a:pt x="121" y="519"/>
                    <a:pt x="260" y="519"/>
                  </a:cubicBezTo>
                  <a:cubicBezTo>
                    <a:pt x="404" y="519"/>
                    <a:pt x="525" y="399"/>
                    <a:pt x="525" y="260"/>
                  </a:cubicBezTo>
                  <a:cubicBezTo>
                    <a:pt x="525" y="120"/>
                    <a:pt x="404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279;p51">
              <a:extLst>
                <a:ext uri="{FF2B5EF4-FFF2-40B4-BE49-F238E27FC236}">
                  <a16:creationId xmlns:a16="http://schemas.microsoft.com/office/drawing/2014/main" id="{CBF79161-CE21-1237-1B98-ACC6B8C549C0}"/>
                </a:ext>
              </a:extLst>
            </p:cNvPr>
            <p:cNvSpPr/>
            <p:nvPr/>
          </p:nvSpPr>
          <p:spPr>
            <a:xfrm>
              <a:off x="6343846" y="3538392"/>
              <a:ext cx="31379" cy="29314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164" y="0"/>
                  </a:moveTo>
                  <a:cubicBezTo>
                    <a:pt x="82" y="0"/>
                    <a:pt x="0" y="63"/>
                    <a:pt x="0" y="144"/>
                  </a:cubicBezTo>
                  <a:cubicBezTo>
                    <a:pt x="0" y="221"/>
                    <a:pt x="82" y="283"/>
                    <a:pt x="164" y="283"/>
                  </a:cubicBezTo>
                  <a:cubicBezTo>
                    <a:pt x="221" y="283"/>
                    <a:pt x="303" y="221"/>
                    <a:pt x="303" y="144"/>
                  </a:cubicBezTo>
                  <a:cubicBezTo>
                    <a:pt x="303" y="63"/>
                    <a:pt x="221" y="0"/>
                    <a:pt x="1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280;p51">
              <a:extLst>
                <a:ext uri="{FF2B5EF4-FFF2-40B4-BE49-F238E27FC236}">
                  <a16:creationId xmlns:a16="http://schemas.microsoft.com/office/drawing/2014/main" id="{2BB0D7DC-5E80-C5AD-A373-8BB404E3E298}"/>
                </a:ext>
              </a:extLst>
            </p:cNvPr>
            <p:cNvSpPr/>
            <p:nvPr/>
          </p:nvSpPr>
          <p:spPr>
            <a:xfrm>
              <a:off x="5967925" y="2819372"/>
              <a:ext cx="43249" cy="43662"/>
            </a:xfrm>
            <a:custGeom>
              <a:avLst/>
              <a:gdLst/>
              <a:ahLst/>
              <a:cxnLst/>
              <a:rect l="l" t="t" r="r" b="b"/>
              <a:pathLst>
                <a:path w="419" h="423" extrusionOk="0">
                  <a:moveTo>
                    <a:pt x="222" y="0"/>
                  </a:moveTo>
                  <a:cubicBezTo>
                    <a:pt x="102" y="0"/>
                    <a:pt x="1" y="101"/>
                    <a:pt x="1" y="202"/>
                  </a:cubicBezTo>
                  <a:cubicBezTo>
                    <a:pt x="1" y="322"/>
                    <a:pt x="102" y="423"/>
                    <a:pt x="222" y="423"/>
                  </a:cubicBezTo>
                  <a:cubicBezTo>
                    <a:pt x="342" y="423"/>
                    <a:pt x="419" y="322"/>
                    <a:pt x="419" y="202"/>
                  </a:cubicBezTo>
                  <a:cubicBezTo>
                    <a:pt x="419" y="101"/>
                    <a:pt x="342" y="0"/>
                    <a:pt x="22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281;p51">
              <a:extLst>
                <a:ext uri="{FF2B5EF4-FFF2-40B4-BE49-F238E27FC236}">
                  <a16:creationId xmlns:a16="http://schemas.microsoft.com/office/drawing/2014/main" id="{1963D683-F8CF-5FF7-98C8-C71F8937FEA4}"/>
                </a:ext>
              </a:extLst>
            </p:cNvPr>
            <p:cNvSpPr/>
            <p:nvPr/>
          </p:nvSpPr>
          <p:spPr>
            <a:xfrm>
              <a:off x="6003226" y="3032518"/>
              <a:ext cx="32824" cy="32824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59" y="1"/>
                  </a:moveTo>
                  <a:cubicBezTo>
                    <a:pt x="77" y="1"/>
                    <a:pt x="0" y="78"/>
                    <a:pt x="0" y="159"/>
                  </a:cubicBezTo>
                  <a:cubicBezTo>
                    <a:pt x="0" y="241"/>
                    <a:pt x="77" y="318"/>
                    <a:pt x="159" y="318"/>
                  </a:cubicBezTo>
                  <a:cubicBezTo>
                    <a:pt x="240" y="318"/>
                    <a:pt x="317" y="241"/>
                    <a:pt x="317" y="159"/>
                  </a:cubicBezTo>
                  <a:cubicBezTo>
                    <a:pt x="317" y="78"/>
                    <a:pt x="240" y="1"/>
                    <a:pt x="15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282;p51">
              <a:extLst>
                <a:ext uri="{FF2B5EF4-FFF2-40B4-BE49-F238E27FC236}">
                  <a16:creationId xmlns:a16="http://schemas.microsoft.com/office/drawing/2014/main" id="{EE211582-F2B7-C411-B0DA-AD95F8F4BB02}"/>
                </a:ext>
              </a:extLst>
            </p:cNvPr>
            <p:cNvSpPr/>
            <p:nvPr/>
          </p:nvSpPr>
          <p:spPr>
            <a:xfrm>
              <a:off x="6040384" y="2904115"/>
              <a:ext cx="49649" cy="49752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41" y="1"/>
                  </a:moveTo>
                  <a:cubicBezTo>
                    <a:pt x="101" y="1"/>
                    <a:pt x="0" y="102"/>
                    <a:pt x="0" y="241"/>
                  </a:cubicBezTo>
                  <a:cubicBezTo>
                    <a:pt x="0" y="361"/>
                    <a:pt x="101" y="481"/>
                    <a:pt x="241" y="481"/>
                  </a:cubicBezTo>
                  <a:cubicBezTo>
                    <a:pt x="380" y="481"/>
                    <a:pt x="481" y="361"/>
                    <a:pt x="481" y="241"/>
                  </a:cubicBezTo>
                  <a:cubicBezTo>
                    <a:pt x="481" y="102"/>
                    <a:pt x="380" y="1"/>
                    <a:pt x="24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283;p51">
              <a:extLst>
                <a:ext uri="{FF2B5EF4-FFF2-40B4-BE49-F238E27FC236}">
                  <a16:creationId xmlns:a16="http://schemas.microsoft.com/office/drawing/2014/main" id="{F3E4C77F-326F-58A0-534B-33DACA41FE7C}"/>
                </a:ext>
              </a:extLst>
            </p:cNvPr>
            <p:cNvSpPr/>
            <p:nvPr/>
          </p:nvSpPr>
          <p:spPr>
            <a:xfrm>
              <a:off x="7565124" y="3584015"/>
              <a:ext cx="35301" cy="35301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9" y="0"/>
                  </a:moveTo>
                  <a:cubicBezTo>
                    <a:pt x="78" y="0"/>
                    <a:pt x="1" y="82"/>
                    <a:pt x="1" y="183"/>
                  </a:cubicBezTo>
                  <a:cubicBezTo>
                    <a:pt x="1" y="279"/>
                    <a:pt x="78" y="341"/>
                    <a:pt x="179" y="341"/>
                  </a:cubicBezTo>
                  <a:cubicBezTo>
                    <a:pt x="279" y="341"/>
                    <a:pt x="342" y="279"/>
                    <a:pt x="342" y="183"/>
                  </a:cubicBezTo>
                  <a:cubicBezTo>
                    <a:pt x="342" y="82"/>
                    <a:pt x="279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284;p51">
              <a:extLst>
                <a:ext uri="{FF2B5EF4-FFF2-40B4-BE49-F238E27FC236}">
                  <a16:creationId xmlns:a16="http://schemas.microsoft.com/office/drawing/2014/main" id="{A44D1894-FFB3-7023-BF21-09E64DE573FE}"/>
                </a:ext>
              </a:extLst>
            </p:cNvPr>
            <p:cNvSpPr/>
            <p:nvPr/>
          </p:nvSpPr>
          <p:spPr>
            <a:xfrm>
              <a:off x="7473879" y="3546753"/>
              <a:ext cx="22915" cy="24876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02" y="1"/>
                  </a:moveTo>
                  <a:cubicBezTo>
                    <a:pt x="44" y="1"/>
                    <a:pt x="1" y="63"/>
                    <a:pt x="1" y="121"/>
                  </a:cubicBezTo>
                  <a:cubicBezTo>
                    <a:pt x="1" y="183"/>
                    <a:pt x="44" y="241"/>
                    <a:pt x="102" y="241"/>
                  </a:cubicBezTo>
                  <a:cubicBezTo>
                    <a:pt x="183" y="241"/>
                    <a:pt x="222" y="183"/>
                    <a:pt x="222" y="121"/>
                  </a:cubicBezTo>
                  <a:cubicBezTo>
                    <a:pt x="222" y="63"/>
                    <a:pt x="183" y="1"/>
                    <a:pt x="10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285;p51">
              <a:extLst>
                <a:ext uri="{FF2B5EF4-FFF2-40B4-BE49-F238E27FC236}">
                  <a16:creationId xmlns:a16="http://schemas.microsoft.com/office/drawing/2014/main" id="{649931B6-FEAD-1205-D237-C1A33104258A}"/>
                </a:ext>
              </a:extLst>
            </p:cNvPr>
            <p:cNvSpPr/>
            <p:nvPr/>
          </p:nvSpPr>
          <p:spPr>
            <a:xfrm>
              <a:off x="7527965" y="3513517"/>
              <a:ext cx="12490" cy="12490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1" y="25"/>
                    <a:pt x="1" y="63"/>
                  </a:cubicBezTo>
                  <a:cubicBezTo>
                    <a:pt x="1" y="102"/>
                    <a:pt x="39" y="121"/>
                    <a:pt x="58" y="121"/>
                  </a:cubicBezTo>
                  <a:cubicBezTo>
                    <a:pt x="101" y="121"/>
                    <a:pt x="121" y="102"/>
                    <a:pt x="121" y="63"/>
                  </a:cubicBezTo>
                  <a:cubicBezTo>
                    <a:pt x="121" y="25"/>
                    <a:pt x="101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291;p51">
              <a:extLst>
                <a:ext uri="{FF2B5EF4-FFF2-40B4-BE49-F238E27FC236}">
                  <a16:creationId xmlns:a16="http://schemas.microsoft.com/office/drawing/2014/main" id="{7C6704F7-B372-01CA-FC59-B3AC839447A6}"/>
                </a:ext>
              </a:extLst>
            </p:cNvPr>
            <p:cNvSpPr/>
            <p:nvPr/>
          </p:nvSpPr>
          <p:spPr>
            <a:xfrm>
              <a:off x="7316056" y="2688412"/>
              <a:ext cx="31276" cy="31276"/>
            </a:xfrm>
            <a:custGeom>
              <a:avLst/>
              <a:gdLst/>
              <a:ahLst/>
              <a:cxnLst/>
              <a:rect l="l" t="t" r="r" b="b"/>
              <a:pathLst>
                <a:path w="303" h="303" extrusionOk="0">
                  <a:moveTo>
                    <a:pt x="163" y="0"/>
                  </a:moveTo>
                  <a:cubicBezTo>
                    <a:pt x="82" y="0"/>
                    <a:pt x="0" y="63"/>
                    <a:pt x="0" y="144"/>
                  </a:cubicBezTo>
                  <a:cubicBezTo>
                    <a:pt x="0" y="240"/>
                    <a:pt x="82" y="303"/>
                    <a:pt x="163" y="303"/>
                  </a:cubicBezTo>
                  <a:cubicBezTo>
                    <a:pt x="240" y="303"/>
                    <a:pt x="303" y="240"/>
                    <a:pt x="303" y="144"/>
                  </a:cubicBezTo>
                  <a:cubicBezTo>
                    <a:pt x="303" y="63"/>
                    <a:pt x="240" y="0"/>
                    <a:pt x="16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292;p51">
              <a:extLst>
                <a:ext uri="{FF2B5EF4-FFF2-40B4-BE49-F238E27FC236}">
                  <a16:creationId xmlns:a16="http://schemas.microsoft.com/office/drawing/2014/main" id="{E4D6E721-1B70-0ABD-392F-7D058908F95C}"/>
                </a:ext>
              </a:extLst>
            </p:cNvPr>
            <p:cNvSpPr/>
            <p:nvPr/>
          </p:nvSpPr>
          <p:spPr>
            <a:xfrm>
              <a:off x="7033341" y="2676026"/>
              <a:ext cx="37366" cy="37262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79" y="0"/>
                  </a:moveTo>
                  <a:cubicBezTo>
                    <a:pt x="78" y="0"/>
                    <a:pt x="1" y="82"/>
                    <a:pt x="1" y="183"/>
                  </a:cubicBezTo>
                  <a:cubicBezTo>
                    <a:pt x="1" y="283"/>
                    <a:pt x="78" y="360"/>
                    <a:pt x="179" y="360"/>
                  </a:cubicBezTo>
                  <a:cubicBezTo>
                    <a:pt x="279" y="360"/>
                    <a:pt x="361" y="283"/>
                    <a:pt x="361" y="183"/>
                  </a:cubicBezTo>
                  <a:cubicBezTo>
                    <a:pt x="361" y="82"/>
                    <a:pt x="279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293;p51">
              <a:extLst>
                <a:ext uri="{FF2B5EF4-FFF2-40B4-BE49-F238E27FC236}">
                  <a16:creationId xmlns:a16="http://schemas.microsoft.com/office/drawing/2014/main" id="{1602B908-F14B-EC91-C373-FB43CBFD516D}"/>
                </a:ext>
              </a:extLst>
            </p:cNvPr>
            <p:cNvSpPr/>
            <p:nvPr/>
          </p:nvSpPr>
          <p:spPr>
            <a:xfrm>
              <a:off x="7097337" y="2572807"/>
              <a:ext cx="28902" cy="28902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1"/>
                  </a:moveTo>
                  <a:cubicBezTo>
                    <a:pt x="58" y="1"/>
                    <a:pt x="1" y="63"/>
                    <a:pt x="1" y="140"/>
                  </a:cubicBezTo>
                  <a:cubicBezTo>
                    <a:pt x="1" y="222"/>
                    <a:pt x="58" y="279"/>
                    <a:pt x="140" y="279"/>
                  </a:cubicBezTo>
                  <a:cubicBezTo>
                    <a:pt x="222" y="279"/>
                    <a:pt x="279" y="222"/>
                    <a:pt x="279" y="140"/>
                  </a:cubicBezTo>
                  <a:cubicBezTo>
                    <a:pt x="279" y="63"/>
                    <a:pt x="222" y="1"/>
                    <a:pt x="14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294;p51">
              <a:extLst>
                <a:ext uri="{FF2B5EF4-FFF2-40B4-BE49-F238E27FC236}">
                  <a16:creationId xmlns:a16="http://schemas.microsoft.com/office/drawing/2014/main" id="{16D70A69-725C-C5C3-8D4D-4751403885B1}"/>
                </a:ext>
              </a:extLst>
            </p:cNvPr>
            <p:cNvSpPr/>
            <p:nvPr/>
          </p:nvSpPr>
          <p:spPr>
            <a:xfrm>
              <a:off x="7678042" y="2765206"/>
              <a:ext cx="30760" cy="28902"/>
            </a:xfrm>
            <a:custGeom>
              <a:avLst/>
              <a:gdLst/>
              <a:ahLst/>
              <a:cxnLst/>
              <a:rect l="l" t="t" r="r" b="b"/>
              <a:pathLst>
                <a:path w="298" h="280" extrusionOk="0">
                  <a:moveTo>
                    <a:pt x="159" y="1"/>
                  </a:moveTo>
                  <a:cubicBezTo>
                    <a:pt x="77" y="1"/>
                    <a:pt x="0" y="58"/>
                    <a:pt x="0" y="140"/>
                  </a:cubicBezTo>
                  <a:cubicBezTo>
                    <a:pt x="0" y="217"/>
                    <a:pt x="77" y="279"/>
                    <a:pt x="159" y="279"/>
                  </a:cubicBezTo>
                  <a:cubicBezTo>
                    <a:pt x="216" y="279"/>
                    <a:pt x="298" y="217"/>
                    <a:pt x="298" y="140"/>
                  </a:cubicBezTo>
                  <a:cubicBezTo>
                    <a:pt x="298" y="58"/>
                    <a:pt x="216" y="1"/>
                    <a:pt x="15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295;p51">
              <a:extLst>
                <a:ext uri="{FF2B5EF4-FFF2-40B4-BE49-F238E27FC236}">
                  <a16:creationId xmlns:a16="http://schemas.microsoft.com/office/drawing/2014/main" id="{455E6A75-0B9C-7F97-8C07-F9E5EDDA4AE3}"/>
                </a:ext>
              </a:extLst>
            </p:cNvPr>
            <p:cNvSpPr/>
            <p:nvPr/>
          </p:nvSpPr>
          <p:spPr>
            <a:xfrm>
              <a:off x="7330920" y="3000751"/>
              <a:ext cx="28798" cy="28902"/>
            </a:xfrm>
            <a:custGeom>
              <a:avLst/>
              <a:gdLst/>
              <a:ahLst/>
              <a:cxnLst/>
              <a:rect l="l" t="t" r="r" b="b"/>
              <a:pathLst>
                <a:path w="279" h="280" extrusionOk="0">
                  <a:moveTo>
                    <a:pt x="140" y="1"/>
                  </a:moveTo>
                  <a:cubicBezTo>
                    <a:pt x="58" y="1"/>
                    <a:pt x="0" y="58"/>
                    <a:pt x="0" y="140"/>
                  </a:cubicBezTo>
                  <a:cubicBezTo>
                    <a:pt x="0" y="217"/>
                    <a:pt x="58" y="279"/>
                    <a:pt x="140" y="279"/>
                  </a:cubicBezTo>
                  <a:cubicBezTo>
                    <a:pt x="216" y="279"/>
                    <a:pt x="279" y="217"/>
                    <a:pt x="279" y="140"/>
                  </a:cubicBezTo>
                  <a:cubicBezTo>
                    <a:pt x="279" y="58"/>
                    <a:pt x="216" y="1"/>
                    <a:pt x="14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297;p51">
              <a:extLst>
                <a:ext uri="{FF2B5EF4-FFF2-40B4-BE49-F238E27FC236}">
                  <a16:creationId xmlns:a16="http://schemas.microsoft.com/office/drawing/2014/main" id="{FFFB067B-DB65-A87E-BC5E-593CD6051562}"/>
                </a:ext>
              </a:extLst>
            </p:cNvPr>
            <p:cNvSpPr/>
            <p:nvPr/>
          </p:nvSpPr>
          <p:spPr>
            <a:xfrm>
              <a:off x="7987904" y="2546074"/>
              <a:ext cx="53674" cy="53674"/>
            </a:xfrm>
            <a:custGeom>
              <a:avLst/>
              <a:gdLst/>
              <a:ahLst/>
              <a:cxnLst/>
              <a:rect l="l" t="t" r="r" b="b"/>
              <a:pathLst>
                <a:path w="520" h="520" extrusionOk="0">
                  <a:moveTo>
                    <a:pt x="260" y="0"/>
                  </a:moveTo>
                  <a:cubicBezTo>
                    <a:pt x="121" y="0"/>
                    <a:pt x="1" y="120"/>
                    <a:pt x="1" y="260"/>
                  </a:cubicBezTo>
                  <a:cubicBezTo>
                    <a:pt x="1" y="418"/>
                    <a:pt x="121" y="519"/>
                    <a:pt x="260" y="519"/>
                  </a:cubicBezTo>
                  <a:cubicBezTo>
                    <a:pt x="399" y="519"/>
                    <a:pt x="519" y="418"/>
                    <a:pt x="519" y="260"/>
                  </a:cubicBezTo>
                  <a:cubicBezTo>
                    <a:pt x="519" y="120"/>
                    <a:pt x="399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298;p51">
              <a:extLst>
                <a:ext uri="{FF2B5EF4-FFF2-40B4-BE49-F238E27FC236}">
                  <a16:creationId xmlns:a16="http://schemas.microsoft.com/office/drawing/2014/main" id="{1A80F8C4-D2F9-04C5-7FDE-D563173B2AFA}"/>
                </a:ext>
              </a:extLst>
            </p:cNvPr>
            <p:cNvSpPr/>
            <p:nvPr/>
          </p:nvSpPr>
          <p:spPr>
            <a:xfrm>
              <a:off x="8161517" y="2027401"/>
              <a:ext cx="39224" cy="39224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97" y="0"/>
                  </a:moveTo>
                  <a:cubicBezTo>
                    <a:pt x="77" y="0"/>
                    <a:pt x="0" y="82"/>
                    <a:pt x="0" y="202"/>
                  </a:cubicBezTo>
                  <a:cubicBezTo>
                    <a:pt x="0" y="303"/>
                    <a:pt x="77" y="380"/>
                    <a:pt x="197" y="380"/>
                  </a:cubicBezTo>
                  <a:cubicBezTo>
                    <a:pt x="298" y="380"/>
                    <a:pt x="380" y="303"/>
                    <a:pt x="380" y="202"/>
                  </a:cubicBezTo>
                  <a:cubicBezTo>
                    <a:pt x="380" y="82"/>
                    <a:pt x="298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299;p51">
              <a:extLst>
                <a:ext uri="{FF2B5EF4-FFF2-40B4-BE49-F238E27FC236}">
                  <a16:creationId xmlns:a16="http://schemas.microsoft.com/office/drawing/2014/main" id="{B8AACEE6-6ABD-80CE-CF70-400F58F61F84}"/>
                </a:ext>
              </a:extLst>
            </p:cNvPr>
            <p:cNvSpPr/>
            <p:nvPr/>
          </p:nvSpPr>
          <p:spPr>
            <a:xfrm>
              <a:off x="7274872" y="2215362"/>
              <a:ext cx="31379" cy="31276"/>
            </a:xfrm>
            <a:custGeom>
              <a:avLst/>
              <a:gdLst/>
              <a:ahLst/>
              <a:cxnLst/>
              <a:rect l="l" t="t" r="r" b="b"/>
              <a:pathLst>
                <a:path w="304" h="303" extrusionOk="0">
                  <a:moveTo>
                    <a:pt x="140" y="0"/>
                  </a:moveTo>
                  <a:cubicBezTo>
                    <a:pt x="63" y="0"/>
                    <a:pt x="0" y="63"/>
                    <a:pt x="0" y="163"/>
                  </a:cubicBezTo>
                  <a:cubicBezTo>
                    <a:pt x="0" y="240"/>
                    <a:pt x="63" y="303"/>
                    <a:pt x="140" y="303"/>
                  </a:cubicBezTo>
                  <a:cubicBezTo>
                    <a:pt x="241" y="303"/>
                    <a:pt x="303" y="240"/>
                    <a:pt x="303" y="163"/>
                  </a:cubicBezTo>
                  <a:cubicBezTo>
                    <a:pt x="303" y="63"/>
                    <a:pt x="241" y="0"/>
                    <a:pt x="1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300;p51">
              <a:extLst>
                <a:ext uri="{FF2B5EF4-FFF2-40B4-BE49-F238E27FC236}">
                  <a16:creationId xmlns:a16="http://schemas.microsoft.com/office/drawing/2014/main" id="{7E65E0FA-AF16-6908-4BD9-CDECFF869301}"/>
                </a:ext>
              </a:extLst>
            </p:cNvPr>
            <p:cNvSpPr/>
            <p:nvPr/>
          </p:nvSpPr>
          <p:spPr>
            <a:xfrm>
              <a:off x="7861461" y="1721461"/>
              <a:ext cx="27353" cy="27353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45" y="0"/>
                  </a:moveTo>
                  <a:cubicBezTo>
                    <a:pt x="63" y="0"/>
                    <a:pt x="1" y="63"/>
                    <a:pt x="1" y="120"/>
                  </a:cubicBezTo>
                  <a:cubicBezTo>
                    <a:pt x="1" y="202"/>
                    <a:pt x="63" y="264"/>
                    <a:pt x="145" y="264"/>
                  </a:cubicBezTo>
                  <a:cubicBezTo>
                    <a:pt x="202" y="264"/>
                    <a:pt x="265" y="202"/>
                    <a:pt x="265" y="120"/>
                  </a:cubicBezTo>
                  <a:cubicBezTo>
                    <a:pt x="265" y="63"/>
                    <a:pt x="202" y="0"/>
                    <a:pt x="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301;p51">
              <a:extLst>
                <a:ext uri="{FF2B5EF4-FFF2-40B4-BE49-F238E27FC236}">
                  <a16:creationId xmlns:a16="http://schemas.microsoft.com/office/drawing/2014/main" id="{AB8F3B99-4997-4CC3-44E2-B4BFF58346C2}"/>
                </a:ext>
              </a:extLst>
            </p:cNvPr>
            <p:cNvSpPr/>
            <p:nvPr/>
          </p:nvSpPr>
          <p:spPr>
            <a:xfrm>
              <a:off x="7142443" y="1533500"/>
              <a:ext cx="29418" cy="29314"/>
            </a:xfrm>
            <a:custGeom>
              <a:avLst/>
              <a:gdLst/>
              <a:ahLst/>
              <a:cxnLst/>
              <a:rect l="l" t="t" r="r" b="b"/>
              <a:pathLst>
                <a:path w="285" h="284" extrusionOk="0">
                  <a:moveTo>
                    <a:pt x="145" y="0"/>
                  </a:moveTo>
                  <a:cubicBezTo>
                    <a:pt x="63" y="0"/>
                    <a:pt x="1" y="63"/>
                    <a:pt x="1" y="140"/>
                  </a:cubicBezTo>
                  <a:cubicBezTo>
                    <a:pt x="1" y="221"/>
                    <a:pt x="63" y="284"/>
                    <a:pt x="145" y="284"/>
                  </a:cubicBezTo>
                  <a:cubicBezTo>
                    <a:pt x="222" y="284"/>
                    <a:pt x="284" y="221"/>
                    <a:pt x="284" y="140"/>
                  </a:cubicBezTo>
                  <a:cubicBezTo>
                    <a:pt x="284" y="63"/>
                    <a:pt x="222" y="0"/>
                    <a:pt x="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302;p51">
              <a:extLst>
                <a:ext uri="{FF2B5EF4-FFF2-40B4-BE49-F238E27FC236}">
                  <a16:creationId xmlns:a16="http://schemas.microsoft.com/office/drawing/2014/main" id="{D8C01D92-A812-2741-3D6B-EEBD49449A2D}"/>
                </a:ext>
              </a:extLst>
            </p:cNvPr>
            <p:cNvSpPr/>
            <p:nvPr/>
          </p:nvSpPr>
          <p:spPr>
            <a:xfrm>
              <a:off x="7065293" y="2829453"/>
              <a:ext cx="152869" cy="504436"/>
            </a:xfrm>
            <a:custGeom>
              <a:avLst/>
              <a:gdLst/>
              <a:ahLst/>
              <a:cxnLst/>
              <a:rect l="l" t="t" r="r" b="b"/>
              <a:pathLst>
                <a:path w="1481" h="4887" extrusionOk="0">
                  <a:moveTo>
                    <a:pt x="740" y="0"/>
                  </a:moveTo>
                  <a:lnTo>
                    <a:pt x="1" y="442"/>
                  </a:lnTo>
                  <a:lnTo>
                    <a:pt x="1" y="4468"/>
                  </a:lnTo>
                  <a:lnTo>
                    <a:pt x="740" y="4886"/>
                  </a:lnTo>
                  <a:lnTo>
                    <a:pt x="1480" y="4468"/>
                  </a:lnTo>
                  <a:lnTo>
                    <a:pt x="1480" y="442"/>
                  </a:lnTo>
                  <a:lnTo>
                    <a:pt x="740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303;p51">
              <a:extLst>
                <a:ext uri="{FF2B5EF4-FFF2-40B4-BE49-F238E27FC236}">
                  <a16:creationId xmlns:a16="http://schemas.microsoft.com/office/drawing/2014/main" id="{97274250-1334-BE95-F33C-2C14E35ED86F}"/>
                </a:ext>
              </a:extLst>
            </p:cNvPr>
            <p:cNvSpPr/>
            <p:nvPr/>
          </p:nvSpPr>
          <p:spPr>
            <a:xfrm>
              <a:off x="7335519" y="2850303"/>
              <a:ext cx="380469" cy="745868"/>
            </a:xfrm>
            <a:custGeom>
              <a:avLst/>
              <a:gdLst/>
              <a:ahLst/>
              <a:cxnLst/>
              <a:rect l="l" t="t" r="r" b="b"/>
              <a:pathLst>
                <a:path w="3686" h="7226" extrusionOk="0">
                  <a:moveTo>
                    <a:pt x="1826" y="0"/>
                  </a:moveTo>
                  <a:lnTo>
                    <a:pt x="1" y="1081"/>
                  </a:lnTo>
                  <a:lnTo>
                    <a:pt x="1" y="6164"/>
                  </a:lnTo>
                  <a:lnTo>
                    <a:pt x="1846" y="7225"/>
                  </a:lnTo>
                  <a:lnTo>
                    <a:pt x="3685" y="6164"/>
                  </a:lnTo>
                  <a:lnTo>
                    <a:pt x="3685" y="1081"/>
                  </a:lnTo>
                  <a:lnTo>
                    <a:pt x="182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304;p51">
              <a:extLst>
                <a:ext uri="{FF2B5EF4-FFF2-40B4-BE49-F238E27FC236}">
                  <a16:creationId xmlns:a16="http://schemas.microsoft.com/office/drawing/2014/main" id="{ACCFEF82-9D6B-C912-8189-888FED79A4B1}"/>
                </a:ext>
              </a:extLst>
            </p:cNvPr>
            <p:cNvSpPr/>
            <p:nvPr/>
          </p:nvSpPr>
          <p:spPr>
            <a:xfrm>
              <a:off x="6569433" y="2412450"/>
              <a:ext cx="379953" cy="745868"/>
            </a:xfrm>
            <a:custGeom>
              <a:avLst/>
              <a:gdLst/>
              <a:ahLst/>
              <a:cxnLst/>
              <a:rect l="l" t="t" r="r" b="b"/>
              <a:pathLst>
                <a:path w="3681" h="7226" extrusionOk="0">
                  <a:moveTo>
                    <a:pt x="1840" y="0"/>
                  </a:moveTo>
                  <a:lnTo>
                    <a:pt x="0" y="1062"/>
                  </a:lnTo>
                  <a:lnTo>
                    <a:pt x="0" y="6164"/>
                  </a:lnTo>
                  <a:lnTo>
                    <a:pt x="1860" y="7225"/>
                  </a:lnTo>
                  <a:lnTo>
                    <a:pt x="3680" y="6164"/>
                  </a:lnTo>
                  <a:lnTo>
                    <a:pt x="3680" y="1062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305;p51">
              <a:extLst>
                <a:ext uri="{FF2B5EF4-FFF2-40B4-BE49-F238E27FC236}">
                  <a16:creationId xmlns:a16="http://schemas.microsoft.com/office/drawing/2014/main" id="{0EC12E9C-AE3E-BC71-669F-CC0B5580C181}"/>
                </a:ext>
              </a:extLst>
            </p:cNvPr>
            <p:cNvSpPr/>
            <p:nvPr/>
          </p:nvSpPr>
          <p:spPr>
            <a:xfrm>
              <a:off x="6207446" y="3112581"/>
              <a:ext cx="380469" cy="745868"/>
            </a:xfrm>
            <a:custGeom>
              <a:avLst/>
              <a:gdLst/>
              <a:ahLst/>
              <a:cxnLst/>
              <a:rect l="l" t="t" r="r" b="b"/>
              <a:pathLst>
                <a:path w="3686" h="7226" extrusionOk="0">
                  <a:moveTo>
                    <a:pt x="1845" y="0"/>
                  </a:moveTo>
                  <a:lnTo>
                    <a:pt x="1" y="1062"/>
                  </a:lnTo>
                  <a:lnTo>
                    <a:pt x="1" y="6169"/>
                  </a:lnTo>
                  <a:lnTo>
                    <a:pt x="1864" y="7226"/>
                  </a:lnTo>
                  <a:lnTo>
                    <a:pt x="3685" y="6169"/>
                  </a:lnTo>
                  <a:lnTo>
                    <a:pt x="3685" y="1062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306;p51">
              <a:extLst>
                <a:ext uri="{FF2B5EF4-FFF2-40B4-BE49-F238E27FC236}">
                  <a16:creationId xmlns:a16="http://schemas.microsoft.com/office/drawing/2014/main" id="{1598D28E-57AE-3BEE-C41B-B6C85A585394}"/>
                </a:ext>
              </a:extLst>
            </p:cNvPr>
            <p:cNvSpPr/>
            <p:nvPr/>
          </p:nvSpPr>
          <p:spPr>
            <a:xfrm>
              <a:off x="5969941" y="2734698"/>
              <a:ext cx="155346" cy="501959"/>
            </a:xfrm>
            <a:custGeom>
              <a:avLst/>
              <a:gdLst/>
              <a:ahLst/>
              <a:cxnLst/>
              <a:rect l="l" t="t" r="r" b="b"/>
              <a:pathLst>
                <a:path w="1505" h="4863" extrusionOk="0">
                  <a:moveTo>
                    <a:pt x="740" y="1"/>
                  </a:moveTo>
                  <a:lnTo>
                    <a:pt x="0" y="419"/>
                  </a:lnTo>
                  <a:lnTo>
                    <a:pt x="0" y="4444"/>
                  </a:lnTo>
                  <a:lnTo>
                    <a:pt x="740" y="4862"/>
                  </a:lnTo>
                  <a:lnTo>
                    <a:pt x="1504" y="4444"/>
                  </a:lnTo>
                  <a:lnTo>
                    <a:pt x="1504" y="419"/>
                  </a:lnTo>
                  <a:lnTo>
                    <a:pt x="740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307;p51">
              <a:extLst>
                <a:ext uri="{FF2B5EF4-FFF2-40B4-BE49-F238E27FC236}">
                  <a16:creationId xmlns:a16="http://schemas.microsoft.com/office/drawing/2014/main" id="{FE7E5EB2-BABB-9CA3-57A7-94DC03864DBB}"/>
                </a:ext>
              </a:extLst>
            </p:cNvPr>
            <p:cNvSpPr/>
            <p:nvPr/>
          </p:nvSpPr>
          <p:spPr>
            <a:xfrm>
              <a:off x="7459484" y="3622790"/>
              <a:ext cx="153385" cy="502475"/>
            </a:xfrm>
            <a:custGeom>
              <a:avLst/>
              <a:gdLst/>
              <a:ahLst/>
              <a:cxnLst/>
              <a:rect l="l" t="t" r="r" b="b"/>
              <a:pathLst>
                <a:path w="1486" h="4868" extrusionOk="0">
                  <a:moveTo>
                    <a:pt x="745" y="1"/>
                  </a:moveTo>
                  <a:lnTo>
                    <a:pt x="1" y="424"/>
                  </a:lnTo>
                  <a:lnTo>
                    <a:pt x="1" y="4445"/>
                  </a:lnTo>
                  <a:lnTo>
                    <a:pt x="745" y="4867"/>
                  </a:lnTo>
                  <a:lnTo>
                    <a:pt x="1485" y="4445"/>
                  </a:lnTo>
                  <a:lnTo>
                    <a:pt x="1485" y="424"/>
                  </a:lnTo>
                  <a:lnTo>
                    <a:pt x="745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840831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516</Words>
  <Application>Microsoft Office PowerPoint</Application>
  <PresentationFormat>On-screen Show (16:9)</PresentationFormat>
  <Paragraphs>98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Wingdings</vt:lpstr>
      <vt:lpstr>Teko</vt:lpstr>
      <vt:lpstr>Patrick Hand</vt:lpstr>
      <vt:lpstr>Arial</vt:lpstr>
      <vt:lpstr>Lato</vt:lpstr>
      <vt:lpstr>Roboto</vt:lpstr>
      <vt:lpstr>Roboto Condensed Light</vt:lpstr>
      <vt:lpstr>Data Center Company Profile by Slidesgo</vt:lpstr>
      <vt:lpstr>Laptop Price Prediction A Data Science &amp; ML Project</vt:lpstr>
      <vt:lpstr>Certification by the ALLSOFT SOLUTIONS – IBM CE</vt:lpstr>
      <vt:lpstr>Google Data Analytics Professional Certificate</vt:lpstr>
      <vt:lpstr>Problem Statement</vt:lpstr>
      <vt:lpstr>Project Lifecycle</vt:lpstr>
      <vt:lpstr>Libraries Used</vt:lpstr>
      <vt:lpstr>Data Pre-processing Steps </vt:lpstr>
      <vt:lpstr>PowerPoint Presentation</vt:lpstr>
      <vt:lpstr>Exploratory Data Analysis</vt:lpstr>
      <vt:lpstr>Feature Engineering</vt:lpstr>
      <vt:lpstr>Machine learning modeling</vt:lpstr>
      <vt:lpstr>Random Forest</vt:lpstr>
      <vt:lpstr>Exporting the Model</vt:lpstr>
      <vt:lpstr>Creating a Web Application</vt:lpstr>
      <vt:lpstr>PowerPoint Presentation</vt:lpstr>
      <vt:lpstr>PowerPoint Presentation</vt:lpstr>
      <vt:lpstr>Learning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 A Data Aanalysis Project</dc:title>
  <cp:lastModifiedBy>Abhikriti Moti</cp:lastModifiedBy>
  <cp:revision>4</cp:revision>
  <dcterms:modified xsi:type="dcterms:W3CDTF">2022-11-18T18:09:53Z</dcterms:modified>
</cp:coreProperties>
</file>