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  <p:sldMasterId id="2147484259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4CBF5-9B8A-4354-8F45-86ECB15EDF18}" v="216" dt="2025-08-03T01:21:15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lekh Subedi" userId="352f4192db73b8fa" providerId="LiveId" clId="{F224CBF5-9B8A-4354-8F45-86ECB15EDF18}"/>
    <pc:docChg chg="undo redo custSel addSld delSld modSld addSection delSection">
      <pc:chgData name="Abhilekh Subedi" userId="352f4192db73b8fa" providerId="LiveId" clId="{F224CBF5-9B8A-4354-8F45-86ECB15EDF18}" dt="2025-08-03T01:21:23.452" v="1937" actId="478"/>
      <pc:docMkLst>
        <pc:docMk/>
      </pc:docMkLst>
      <pc:sldChg chg="addSp delSp modSp mod modTransition setBg delDesignElem">
        <pc:chgData name="Abhilekh Subedi" userId="352f4192db73b8fa" providerId="LiveId" clId="{F224CBF5-9B8A-4354-8F45-86ECB15EDF18}" dt="2025-08-03T01:21:23.452" v="1937" actId="478"/>
        <pc:sldMkLst>
          <pc:docMk/>
          <pc:sldMk cId="2252330826" sldId="256"/>
        </pc:sldMkLst>
        <pc:spChg chg="mod ord">
          <ac:chgData name="Abhilekh Subedi" userId="352f4192db73b8fa" providerId="LiveId" clId="{F224CBF5-9B8A-4354-8F45-86ECB15EDF18}" dt="2025-08-02T16:35:39.640" v="1889" actId="120"/>
          <ac:spMkLst>
            <pc:docMk/>
            <pc:sldMk cId="2252330826" sldId="256"/>
            <ac:spMk id="2" creationId="{E36B7A9A-FAC9-B0C6-A6A8-0013EEC40F8A}"/>
          </ac:spMkLst>
        </pc:spChg>
        <pc:spChg chg="mod ord">
          <ac:chgData name="Abhilekh Subedi" userId="352f4192db73b8fa" providerId="LiveId" clId="{F224CBF5-9B8A-4354-8F45-86ECB15EDF18}" dt="2025-08-01T13:39:52.011" v="53" actId="26606"/>
          <ac:spMkLst>
            <pc:docMk/>
            <pc:sldMk cId="2252330826" sldId="256"/>
            <ac:spMk id="3" creationId="{C4BDCA36-C67B-6E51-0BA5-7BEED0759C51}"/>
          </ac:spMkLst>
        </pc:spChg>
        <pc:spChg chg="del">
          <ac:chgData name="Abhilekh Subedi" userId="352f4192db73b8fa" providerId="LiveId" clId="{F224CBF5-9B8A-4354-8F45-86ECB15EDF18}" dt="2025-08-03T01:21:23.452" v="1937" actId="478"/>
          <ac:spMkLst>
            <pc:docMk/>
            <pc:sldMk cId="2252330826" sldId="256"/>
            <ac:spMk id="6" creationId="{46F3069C-091B-D28B-48BF-2D2A2D3DE67F}"/>
          </ac:spMkLst>
        </pc:spChg>
        <pc:picChg chg="mod">
          <ac:chgData name="Abhilekh Subedi" userId="352f4192db73b8fa" providerId="LiveId" clId="{F224CBF5-9B8A-4354-8F45-86ECB15EDF18}" dt="2025-08-01T13:39:52.011" v="53" actId="26606"/>
          <ac:picMkLst>
            <pc:docMk/>
            <pc:sldMk cId="2252330826" sldId="256"/>
            <ac:picMk id="4" creationId="{F56E7954-F0A6-8BC1-55B8-8602E53CACEA}"/>
          </ac:picMkLst>
        </pc:picChg>
        <pc:picChg chg="add del">
          <ac:chgData name="Abhilekh Subedi" userId="352f4192db73b8fa" providerId="LiveId" clId="{F224CBF5-9B8A-4354-8F45-86ECB15EDF18}" dt="2025-08-02T05:50:20.141" v="74"/>
          <ac:picMkLst>
            <pc:docMk/>
            <pc:sldMk cId="2252330826" sldId="256"/>
            <ac:picMk id="11" creationId="{98BF0107-3463-486E-B9EE-5A5727B4F7FB}"/>
          </ac:picMkLst>
        </pc:picChg>
      </pc:sldChg>
      <pc:sldChg chg="addSp modSp new mod modTransition setBg">
        <pc:chgData name="Abhilekh Subedi" userId="352f4192db73b8fa" providerId="LiveId" clId="{F224CBF5-9B8A-4354-8F45-86ECB15EDF18}" dt="2025-08-03T01:06:18.377" v="1918"/>
        <pc:sldMkLst>
          <pc:docMk/>
          <pc:sldMk cId="1503122207" sldId="257"/>
        </pc:sldMkLst>
        <pc:spChg chg="mod">
          <ac:chgData name="Abhilekh Subedi" userId="352f4192db73b8fa" providerId="LiveId" clId="{F224CBF5-9B8A-4354-8F45-86ECB15EDF18}" dt="2025-08-02T16:16:40.508" v="1795" actId="26606"/>
          <ac:spMkLst>
            <pc:docMk/>
            <pc:sldMk cId="1503122207" sldId="257"/>
            <ac:spMk id="2" creationId="{F490F556-22A9-B828-0116-D2F90C01E6DD}"/>
          </ac:spMkLst>
        </pc:spChg>
        <pc:spChg chg="mod">
          <ac:chgData name="Abhilekh Subedi" userId="352f4192db73b8fa" providerId="LiveId" clId="{F224CBF5-9B8A-4354-8F45-86ECB15EDF18}" dt="2025-08-02T16:16:40.508" v="1795" actId="26606"/>
          <ac:spMkLst>
            <pc:docMk/>
            <pc:sldMk cId="1503122207" sldId="257"/>
            <ac:spMk id="3" creationId="{8A5D01B4-40B8-48C8-10F9-C39020903D47}"/>
          </ac:spMkLst>
        </pc:spChg>
        <pc:spChg chg="add">
          <ac:chgData name="Abhilekh Subedi" userId="352f4192db73b8fa" providerId="LiveId" clId="{F224CBF5-9B8A-4354-8F45-86ECB15EDF18}" dt="2025-08-02T16:16:40.508" v="1795" actId="26606"/>
          <ac:spMkLst>
            <pc:docMk/>
            <pc:sldMk cId="1503122207" sldId="257"/>
            <ac:spMk id="10" creationId="{A36748E2-1414-45C6-81ED-B2E62DD73767}"/>
          </ac:spMkLst>
        </pc:spChg>
        <pc:spChg chg="add">
          <ac:chgData name="Abhilekh Subedi" userId="352f4192db73b8fa" providerId="LiveId" clId="{F224CBF5-9B8A-4354-8F45-86ECB15EDF18}" dt="2025-08-02T16:16:40.508" v="1795" actId="26606"/>
          <ac:spMkLst>
            <pc:docMk/>
            <pc:sldMk cId="1503122207" sldId="257"/>
            <ac:spMk id="14" creationId="{54308465-3CAC-4219-A8D5-368A1CFCACA9}"/>
          </ac:spMkLst>
        </pc:spChg>
        <pc:spChg chg="add">
          <ac:chgData name="Abhilekh Subedi" userId="352f4192db73b8fa" providerId="LiveId" clId="{F224CBF5-9B8A-4354-8F45-86ECB15EDF18}" dt="2025-08-02T16:16:40.508" v="1795" actId="26606"/>
          <ac:spMkLst>
            <pc:docMk/>
            <pc:sldMk cId="1503122207" sldId="257"/>
            <ac:spMk id="16" creationId="{281532E4-FF18-4707-B987-B543B1B7F399}"/>
          </ac:spMkLst>
        </pc:spChg>
        <pc:picChg chg="add">
          <ac:chgData name="Abhilekh Subedi" userId="352f4192db73b8fa" providerId="LiveId" clId="{F224CBF5-9B8A-4354-8F45-86ECB15EDF18}" dt="2025-08-02T16:16:40.508" v="1795" actId="26606"/>
          <ac:picMkLst>
            <pc:docMk/>
            <pc:sldMk cId="1503122207" sldId="257"/>
            <ac:picMk id="7" creationId="{1FFD3E2B-20CE-F50D-E46B-F60E0EC1915D}"/>
          </ac:picMkLst>
        </pc:picChg>
        <pc:cxnChg chg="add">
          <ac:chgData name="Abhilekh Subedi" userId="352f4192db73b8fa" providerId="LiveId" clId="{F224CBF5-9B8A-4354-8F45-86ECB15EDF18}" dt="2025-08-02T16:16:40.508" v="1795" actId="26606"/>
          <ac:cxnSpMkLst>
            <pc:docMk/>
            <pc:sldMk cId="1503122207" sldId="257"/>
            <ac:cxnSpMk id="12" creationId="{2D7E4852-2A91-42C1-8C75-34DF3751E407}"/>
          </ac:cxnSpMkLst>
        </pc:cxnChg>
      </pc:sldChg>
      <pc:sldChg chg="addSp delSp modSp new mod modTransition setBg">
        <pc:chgData name="Abhilekh Subedi" userId="352f4192db73b8fa" providerId="LiveId" clId="{F224CBF5-9B8A-4354-8F45-86ECB15EDF18}" dt="2025-08-03T01:06:23.484" v="1919"/>
        <pc:sldMkLst>
          <pc:docMk/>
          <pc:sldMk cId="3231271387" sldId="258"/>
        </pc:sldMkLst>
        <pc:spChg chg="mod">
          <ac:chgData name="Abhilekh Subedi" userId="352f4192db73b8fa" providerId="LiveId" clId="{F224CBF5-9B8A-4354-8F45-86ECB15EDF18}" dt="2025-08-03T01:01:11.797" v="1901" actId="26606"/>
          <ac:spMkLst>
            <pc:docMk/>
            <pc:sldMk cId="3231271387" sldId="258"/>
            <ac:spMk id="2" creationId="{8FAD2BB4-535C-75DB-CA2C-67A4727E5DAD}"/>
          </ac:spMkLst>
        </pc:spChg>
        <pc:spChg chg="del mod">
          <ac:chgData name="Abhilekh Subedi" userId="352f4192db73b8fa" providerId="LiveId" clId="{F224CBF5-9B8A-4354-8F45-86ECB15EDF18}" dt="2025-08-02T16:17:38.629" v="1798" actId="26606"/>
          <ac:spMkLst>
            <pc:docMk/>
            <pc:sldMk cId="3231271387" sldId="258"/>
            <ac:spMk id="3" creationId="{AD6C0004-7A19-54F2-F47F-62052F3C3E25}"/>
          </ac:spMkLst>
        </pc:spChg>
        <pc:spChg chg="add del">
          <ac:chgData name="Abhilekh Subedi" userId="352f4192db73b8fa" providerId="LiveId" clId="{F224CBF5-9B8A-4354-8F45-86ECB15EDF18}" dt="2025-08-02T16:17:38.629" v="1798" actId="26606"/>
          <ac:spMkLst>
            <pc:docMk/>
            <pc:sldMk cId="3231271387" sldId="258"/>
            <ac:spMk id="8" creationId="{35230A27-1553-42F8-99D7-829868E13715}"/>
          </ac:spMkLst>
        </pc:spChg>
        <pc:spChg chg="add del">
          <ac:chgData name="Abhilekh Subedi" userId="352f4192db73b8fa" providerId="LiveId" clId="{F224CBF5-9B8A-4354-8F45-86ECB15EDF18}" dt="2025-08-02T16:17:38.629" v="1798" actId="26606"/>
          <ac:spMkLst>
            <pc:docMk/>
            <pc:sldMk cId="3231271387" sldId="258"/>
            <ac:spMk id="10" creationId="{A772232D-B4D6-429F-B3D1-2D9891B85E08}"/>
          </ac:spMkLst>
        </pc:spChg>
        <pc:spChg chg="add del">
          <ac:chgData name="Abhilekh Subedi" userId="352f4192db73b8fa" providerId="LiveId" clId="{F224CBF5-9B8A-4354-8F45-86ECB15EDF18}" dt="2025-08-02T16:35:59.905" v="1892" actId="26606"/>
          <ac:spMkLst>
            <pc:docMk/>
            <pc:sldMk cId="3231271387" sldId="258"/>
            <ac:spMk id="18" creationId="{D64FCE9E-A376-414F-95B1-C02F6C5148EE}"/>
          </ac:spMkLst>
        </pc:spChg>
        <pc:spChg chg="add del">
          <ac:chgData name="Abhilekh Subedi" userId="352f4192db73b8fa" providerId="LiveId" clId="{F224CBF5-9B8A-4354-8F45-86ECB15EDF18}" dt="2025-08-03T01:01:11.797" v="1901" actId="26606"/>
          <ac:spMkLst>
            <pc:docMk/>
            <pc:sldMk cId="3231271387" sldId="258"/>
            <ac:spMk id="19" creationId="{CD257DF0-0453-4EDC-AC7B-A18EB8DF4571}"/>
          </ac:spMkLst>
        </pc:spChg>
        <pc:spChg chg="add del">
          <ac:chgData name="Abhilekh Subedi" userId="352f4192db73b8fa" providerId="LiveId" clId="{F224CBF5-9B8A-4354-8F45-86ECB15EDF18}" dt="2025-08-03T01:01:11.797" v="1901" actId="26606"/>
          <ac:spMkLst>
            <pc:docMk/>
            <pc:sldMk cId="3231271387" sldId="258"/>
            <ac:spMk id="21" creationId="{24AD37FC-9B2A-40CC-A286-E2776A4B50F5}"/>
          </ac:spMkLst>
        </pc:spChg>
        <pc:spChg chg="add del">
          <ac:chgData name="Abhilekh Subedi" userId="352f4192db73b8fa" providerId="LiveId" clId="{F224CBF5-9B8A-4354-8F45-86ECB15EDF18}" dt="2025-08-02T16:35:59.905" v="1892" actId="26606"/>
          <ac:spMkLst>
            <pc:docMk/>
            <pc:sldMk cId="3231271387" sldId="258"/>
            <ac:spMk id="22" creationId="{0CE7FC60-AA8B-4DC7-A486-360C9E0C3846}"/>
          </ac:spMkLst>
        </pc:spChg>
        <pc:spChg chg="add del">
          <ac:chgData name="Abhilekh Subedi" userId="352f4192db73b8fa" providerId="LiveId" clId="{F224CBF5-9B8A-4354-8F45-86ECB15EDF18}" dt="2025-08-03T01:01:11.797" v="1901" actId="26606"/>
          <ac:spMkLst>
            <pc:docMk/>
            <pc:sldMk cId="3231271387" sldId="258"/>
            <ac:spMk id="23" creationId="{B3C69B26-0323-4733-ACC1-904471EB2C1C}"/>
          </ac:spMkLst>
        </pc:spChg>
        <pc:spChg chg="add del">
          <ac:chgData name="Abhilekh Subedi" userId="352f4192db73b8fa" providerId="LiveId" clId="{F224CBF5-9B8A-4354-8F45-86ECB15EDF18}" dt="2025-08-02T16:35:59.905" v="1892" actId="26606"/>
          <ac:spMkLst>
            <pc:docMk/>
            <pc:sldMk cId="3231271387" sldId="258"/>
            <ac:spMk id="24" creationId="{42C2A53C-C79D-4840-86D1-96104D51A5A4}"/>
          </ac:spMkLst>
        </pc:spChg>
        <pc:spChg chg="add del">
          <ac:chgData name="Abhilekh Subedi" userId="352f4192db73b8fa" providerId="LiveId" clId="{F224CBF5-9B8A-4354-8F45-86ECB15EDF18}" dt="2025-08-02T16:35:59.868" v="1891" actId="26606"/>
          <ac:spMkLst>
            <pc:docMk/>
            <pc:sldMk cId="3231271387" sldId="258"/>
            <ac:spMk id="29" creationId="{D64FCE9E-A376-414F-95B1-C02F6C5148EE}"/>
          </ac:spMkLst>
        </pc:spChg>
        <pc:spChg chg="add del">
          <ac:chgData name="Abhilekh Subedi" userId="352f4192db73b8fa" providerId="LiveId" clId="{F224CBF5-9B8A-4354-8F45-86ECB15EDF18}" dt="2025-08-02T16:35:59.868" v="1891" actId="26606"/>
          <ac:spMkLst>
            <pc:docMk/>
            <pc:sldMk cId="3231271387" sldId="258"/>
            <ac:spMk id="33" creationId="{0CE7FC60-AA8B-4DC7-A486-360C9E0C3846}"/>
          </ac:spMkLst>
        </pc:spChg>
        <pc:spChg chg="add del">
          <ac:chgData name="Abhilekh Subedi" userId="352f4192db73b8fa" providerId="LiveId" clId="{F224CBF5-9B8A-4354-8F45-86ECB15EDF18}" dt="2025-08-02T16:35:59.868" v="1891" actId="26606"/>
          <ac:spMkLst>
            <pc:docMk/>
            <pc:sldMk cId="3231271387" sldId="258"/>
            <ac:spMk id="35" creationId="{42C2A53C-C79D-4840-86D1-96104D51A5A4}"/>
          </ac:spMkLst>
        </pc:spChg>
        <pc:graphicFrameChg chg="add mod modGraphic">
          <ac:chgData name="Abhilekh Subedi" userId="352f4192db73b8fa" providerId="LiveId" clId="{F224CBF5-9B8A-4354-8F45-86ECB15EDF18}" dt="2025-08-03T01:01:11.820" v="1902" actId="26606"/>
          <ac:graphicFrameMkLst>
            <pc:docMk/>
            <pc:sldMk cId="3231271387" sldId="258"/>
            <ac:graphicFrameMk id="14" creationId="{D760C86B-32A8-153D-62C2-07DAEFD20CCE}"/>
          </ac:graphicFrameMkLst>
        </pc:graphicFrameChg>
        <pc:cxnChg chg="add del">
          <ac:chgData name="Abhilekh Subedi" userId="352f4192db73b8fa" providerId="LiveId" clId="{F224CBF5-9B8A-4354-8F45-86ECB15EDF18}" dt="2025-08-02T16:17:38.629" v="1798" actId="26606"/>
          <ac:cxnSpMkLst>
            <pc:docMk/>
            <pc:sldMk cId="3231271387" sldId="258"/>
            <ac:cxnSpMk id="12" creationId="{02CC3441-26B3-4381-B3DF-8AE3C288BC0D}"/>
          </ac:cxnSpMkLst>
        </pc:cxnChg>
        <pc:cxnChg chg="add del">
          <ac:chgData name="Abhilekh Subedi" userId="352f4192db73b8fa" providerId="LiveId" clId="{F224CBF5-9B8A-4354-8F45-86ECB15EDF18}" dt="2025-08-02T16:35:59.905" v="1892" actId="26606"/>
          <ac:cxnSpMkLst>
            <pc:docMk/>
            <pc:sldMk cId="3231271387" sldId="258"/>
            <ac:cxnSpMk id="20" creationId="{761268BD-9257-48B7-818B-4308B2F3FEE4}"/>
          </ac:cxnSpMkLst>
        </pc:cxnChg>
        <pc:cxnChg chg="add del">
          <ac:chgData name="Abhilekh Subedi" userId="352f4192db73b8fa" providerId="LiveId" clId="{F224CBF5-9B8A-4354-8F45-86ECB15EDF18}" dt="2025-08-02T16:35:59.868" v="1891" actId="26606"/>
          <ac:cxnSpMkLst>
            <pc:docMk/>
            <pc:sldMk cId="3231271387" sldId="258"/>
            <ac:cxnSpMk id="31" creationId="{761268BD-9257-48B7-818B-4308B2F3FEE4}"/>
          </ac:cxnSpMkLst>
        </pc:cxnChg>
      </pc:sldChg>
      <pc:sldChg chg="addSp delSp modSp new mod modTransition setBg">
        <pc:chgData name="Abhilekh Subedi" userId="352f4192db73b8fa" providerId="LiveId" clId="{F224CBF5-9B8A-4354-8F45-86ECB15EDF18}" dt="2025-08-03T01:06:24.718" v="1920"/>
        <pc:sldMkLst>
          <pc:docMk/>
          <pc:sldMk cId="2862923700" sldId="259"/>
        </pc:sldMkLst>
        <pc:spChg chg="mod">
          <ac:chgData name="Abhilekh Subedi" userId="352f4192db73b8fa" providerId="LiveId" clId="{F224CBF5-9B8A-4354-8F45-86ECB15EDF18}" dt="2025-08-02T16:34:40.404" v="1886" actId="26606"/>
          <ac:spMkLst>
            <pc:docMk/>
            <pc:sldMk cId="2862923700" sldId="259"/>
            <ac:spMk id="2" creationId="{8888D720-C660-3284-FA38-BFD2BA25696D}"/>
          </ac:spMkLst>
        </pc:spChg>
        <pc:spChg chg="mod ord">
          <ac:chgData name="Abhilekh Subedi" userId="352f4192db73b8fa" providerId="LiveId" clId="{F224CBF5-9B8A-4354-8F45-86ECB15EDF18}" dt="2025-08-02T16:34:40.404" v="1886" actId="26606"/>
          <ac:spMkLst>
            <pc:docMk/>
            <pc:sldMk cId="2862923700" sldId="259"/>
            <ac:spMk id="3" creationId="{823C7054-1696-D8C8-DD92-1908BE814A5C}"/>
          </ac:spMkLst>
        </pc:spChg>
        <pc:spChg chg="add del">
          <ac:chgData name="Abhilekh Subedi" userId="352f4192db73b8fa" providerId="LiveId" clId="{F224CBF5-9B8A-4354-8F45-86ECB15EDF18}" dt="2025-08-02T16:34:40.404" v="1886" actId="26606"/>
          <ac:spMkLst>
            <pc:docMk/>
            <pc:sldMk cId="2862923700" sldId="259"/>
            <ac:spMk id="10" creationId="{FAB97BA4-01AC-44DE-B8B8-0727D66FAAB5}"/>
          </ac:spMkLst>
        </pc:spChg>
        <pc:spChg chg="add del">
          <ac:chgData name="Abhilekh Subedi" userId="352f4192db73b8fa" providerId="LiveId" clId="{F224CBF5-9B8A-4354-8F45-86ECB15EDF18}" dt="2025-08-02T16:34:40.404" v="1886" actId="26606"/>
          <ac:spMkLst>
            <pc:docMk/>
            <pc:sldMk cId="2862923700" sldId="259"/>
            <ac:spMk id="14" creationId="{DAD47831-85D2-4275-A596-395F99B3E665}"/>
          </ac:spMkLst>
        </pc:spChg>
        <pc:spChg chg="add del">
          <ac:chgData name="Abhilekh Subedi" userId="352f4192db73b8fa" providerId="LiveId" clId="{F224CBF5-9B8A-4354-8F45-86ECB15EDF18}" dt="2025-08-02T16:34:40.404" v="1886" actId="26606"/>
          <ac:spMkLst>
            <pc:docMk/>
            <pc:sldMk cId="2862923700" sldId="259"/>
            <ac:spMk id="16" creationId="{563319A9-336E-4407-B4BE-FD32FF725B9F}"/>
          </ac:spMkLst>
        </pc:spChg>
        <pc:spChg chg="add del">
          <ac:chgData name="Abhilekh Subedi" userId="352f4192db73b8fa" providerId="LiveId" clId="{F224CBF5-9B8A-4354-8F45-86ECB15EDF18}" dt="2025-08-02T16:34:40.403" v="1885" actId="26606"/>
          <ac:spMkLst>
            <pc:docMk/>
            <pc:sldMk cId="2862923700" sldId="259"/>
            <ac:spMk id="14343" creationId="{A36748E2-1414-45C6-81ED-B2E62DD73767}"/>
          </ac:spMkLst>
        </pc:spChg>
        <pc:spChg chg="add del">
          <ac:chgData name="Abhilekh Subedi" userId="352f4192db73b8fa" providerId="LiveId" clId="{F224CBF5-9B8A-4354-8F45-86ECB15EDF18}" dt="2025-08-02T16:34:40.403" v="1885" actId="26606"/>
          <ac:spMkLst>
            <pc:docMk/>
            <pc:sldMk cId="2862923700" sldId="259"/>
            <ac:spMk id="14347" creationId="{54308465-3CAC-4219-A8D5-368A1CFCACA9}"/>
          </ac:spMkLst>
        </pc:spChg>
        <pc:spChg chg="add del">
          <ac:chgData name="Abhilekh Subedi" userId="352f4192db73b8fa" providerId="LiveId" clId="{F224CBF5-9B8A-4354-8F45-86ECB15EDF18}" dt="2025-08-02T16:34:40.403" v="1885" actId="26606"/>
          <ac:spMkLst>
            <pc:docMk/>
            <pc:sldMk cId="2862923700" sldId="259"/>
            <ac:spMk id="14349" creationId="{281532E4-FF18-4707-B987-B543B1B7F399}"/>
          </ac:spMkLst>
        </pc:spChg>
        <pc:picChg chg="add del">
          <ac:chgData name="Abhilekh Subedi" userId="352f4192db73b8fa" providerId="LiveId" clId="{F224CBF5-9B8A-4354-8F45-86ECB15EDF18}" dt="2025-08-02T16:34:35.615" v="1882" actId="478"/>
          <ac:picMkLst>
            <pc:docMk/>
            <pc:sldMk cId="2862923700" sldId="259"/>
            <ac:picMk id="7" creationId="{D1744C7A-1A6A-59C9-2FAA-BB1CD7C1C6E0}"/>
          </ac:picMkLst>
        </pc:picChg>
        <pc:picChg chg="add mod">
          <ac:chgData name="Abhilekh Subedi" userId="352f4192db73b8fa" providerId="LiveId" clId="{F224CBF5-9B8A-4354-8F45-86ECB15EDF18}" dt="2025-08-02T16:34:40.404" v="1886" actId="26606"/>
          <ac:picMkLst>
            <pc:docMk/>
            <pc:sldMk cId="2862923700" sldId="259"/>
            <ac:picMk id="14338" creationId="{0F65AF84-4E30-F570-E6AE-F9D91DDC8A73}"/>
          </ac:picMkLst>
        </pc:picChg>
        <pc:cxnChg chg="add del">
          <ac:chgData name="Abhilekh Subedi" userId="352f4192db73b8fa" providerId="LiveId" clId="{F224CBF5-9B8A-4354-8F45-86ECB15EDF18}" dt="2025-08-02T16:34:40.404" v="1886" actId="26606"/>
          <ac:cxnSpMkLst>
            <pc:docMk/>
            <pc:sldMk cId="2862923700" sldId="259"/>
            <ac:cxnSpMk id="12" creationId="{9ACA173B-611C-49B6-8604-5AD22FE3D89D}"/>
          </ac:cxnSpMkLst>
        </pc:cxnChg>
        <pc:cxnChg chg="add del">
          <ac:chgData name="Abhilekh Subedi" userId="352f4192db73b8fa" providerId="LiveId" clId="{F224CBF5-9B8A-4354-8F45-86ECB15EDF18}" dt="2025-08-02T16:34:40.403" v="1885" actId="26606"/>
          <ac:cxnSpMkLst>
            <pc:docMk/>
            <pc:sldMk cId="2862923700" sldId="259"/>
            <ac:cxnSpMk id="14345" creationId="{2D7E4852-2A91-42C1-8C75-34DF3751E407}"/>
          </ac:cxnSpMkLst>
        </pc:cxnChg>
      </pc:sldChg>
      <pc:sldChg chg="addSp delSp modSp new del mod">
        <pc:chgData name="Abhilekh Subedi" userId="352f4192db73b8fa" providerId="LiveId" clId="{F224CBF5-9B8A-4354-8F45-86ECB15EDF18}" dt="2025-08-02T13:06:08.220" v="852" actId="2696"/>
        <pc:sldMkLst>
          <pc:docMk/>
          <pc:sldMk cId="3089005270" sldId="260"/>
        </pc:sldMkLst>
        <pc:spChg chg="mod">
          <ac:chgData name="Abhilekh Subedi" userId="352f4192db73b8fa" providerId="LiveId" clId="{F224CBF5-9B8A-4354-8F45-86ECB15EDF18}" dt="2025-08-02T13:04:52.925" v="839" actId="20577"/>
          <ac:spMkLst>
            <pc:docMk/>
            <pc:sldMk cId="3089005270" sldId="260"/>
            <ac:spMk id="2" creationId="{57C74489-068A-B644-B5E1-5EF9CD28CA5B}"/>
          </ac:spMkLst>
        </pc:spChg>
        <pc:spChg chg="add del mod">
          <ac:chgData name="Abhilekh Subedi" userId="352f4192db73b8fa" providerId="LiveId" clId="{F224CBF5-9B8A-4354-8F45-86ECB15EDF18}" dt="2025-08-02T13:05:24.997" v="843"/>
          <ac:spMkLst>
            <pc:docMk/>
            <pc:sldMk cId="3089005270" sldId="260"/>
            <ac:spMk id="3" creationId="{7FFBEF49-E19C-35D5-E9F7-31069CC4CDF9}"/>
          </ac:spMkLst>
        </pc:spChg>
        <pc:spChg chg="add mod">
          <ac:chgData name="Abhilekh Subedi" userId="352f4192db73b8fa" providerId="LiveId" clId="{F224CBF5-9B8A-4354-8F45-86ECB15EDF18}" dt="2025-08-02T13:05:07.548" v="841"/>
          <ac:spMkLst>
            <pc:docMk/>
            <pc:sldMk cId="3089005270" sldId="260"/>
            <ac:spMk id="4" creationId="{006F56CC-E017-2CBD-6A44-B46438175699}"/>
          </ac:spMkLst>
        </pc:spChg>
        <pc:spChg chg="add mod">
          <ac:chgData name="Abhilekh Subedi" userId="352f4192db73b8fa" providerId="LiveId" clId="{F224CBF5-9B8A-4354-8F45-86ECB15EDF18}" dt="2025-08-02T13:06:00.635" v="849" actId="21"/>
          <ac:spMkLst>
            <pc:docMk/>
            <pc:sldMk cId="3089005270" sldId="260"/>
            <ac:spMk id="5" creationId="{1CC681AA-5E4F-D51A-FBB6-FE4C4D3B2D6A}"/>
          </ac:spMkLst>
        </pc:spChg>
      </pc:sldChg>
      <pc:sldChg chg="addSp delSp modSp new mod modTransition setBg">
        <pc:chgData name="Abhilekh Subedi" userId="352f4192db73b8fa" providerId="LiveId" clId="{F224CBF5-9B8A-4354-8F45-86ECB15EDF18}" dt="2025-08-03T01:06:26.529" v="1921"/>
        <pc:sldMkLst>
          <pc:docMk/>
          <pc:sldMk cId="1479884050" sldId="261"/>
        </pc:sldMkLst>
        <pc:spChg chg="mod">
          <ac:chgData name="Abhilekh Subedi" userId="352f4192db73b8fa" providerId="LiveId" clId="{F224CBF5-9B8A-4354-8F45-86ECB15EDF18}" dt="2025-08-02T16:18:17.097" v="1803" actId="26606"/>
          <ac:spMkLst>
            <pc:docMk/>
            <pc:sldMk cId="1479884050" sldId="261"/>
            <ac:spMk id="2" creationId="{B546343A-7C5F-024E-E4A4-3E122F6CDE75}"/>
          </ac:spMkLst>
        </pc:spChg>
        <pc:spChg chg="del mod">
          <ac:chgData name="Abhilekh Subedi" userId="352f4192db73b8fa" providerId="LiveId" clId="{F224CBF5-9B8A-4354-8F45-86ECB15EDF18}" dt="2025-08-02T16:18:17.097" v="1803" actId="26606"/>
          <ac:spMkLst>
            <pc:docMk/>
            <pc:sldMk cId="1479884050" sldId="261"/>
            <ac:spMk id="3" creationId="{CC01A816-4D2B-FEAE-79D7-5B1CD63F6071}"/>
          </ac:spMkLst>
        </pc:spChg>
        <pc:spChg chg="add del">
          <ac:chgData name="Abhilekh Subedi" userId="352f4192db73b8fa" providerId="LiveId" clId="{F224CBF5-9B8A-4354-8F45-86ECB15EDF18}" dt="2025-08-02T16:18:09.337" v="1800" actId="26606"/>
          <ac:spMkLst>
            <pc:docMk/>
            <pc:sldMk cId="1479884050" sldId="261"/>
            <ac:spMk id="9" creationId="{311973C2-EB8B-452A-A698-4A252FD3AE28}"/>
          </ac:spMkLst>
        </pc:spChg>
        <pc:spChg chg="add del">
          <ac:chgData name="Abhilekh Subedi" userId="352f4192db73b8fa" providerId="LiveId" clId="{F224CBF5-9B8A-4354-8F45-86ECB15EDF18}" dt="2025-08-02T16:18:17.064" v="1802" actId="26606"/>
          <ac:spMkLst>
            <pc:docMk/>
            <pc:sldMk cId="1479884050" sldId="261"/>
            <ac:spMk id="10" creationId="{A36748E2-1414-45C6-81ED-B2E62DD73767}"/>
          </ac:spMkLst>
        </pc:spChg>
        <pc:spChg chg="add del">
          <ac:chgData name="Abhilekh Subedi" userId="352f4192db73b8fa" providerId="LiveId" clId="{F224CBF5-9B8A-4354-8F45-86ECB15EDF18}" dt="2025-08-02T16:18:09.337" v="1800" actId="26606"/>
          <ac:spMkLst>
            <pc:docMk/>
            <pc:sldMk cId="1479884050" sldId="261"/>
            <ac:spMk id="11" creationId="{10162E77-11AD-44A7-84EC-40C59EEFBD2E}"/>
          </ac:spMkLst>
        </pc:spChg>
        <pc:spChg chg="add del">
          <ac:chgData name="Abhilekh Subedi" userId="352f4192db73b8fa" providerId="LiveId" clId="{F224CBF5-9B8A-4354-8F45-86ECB15EDF18}" dt="2025-08-02T16:18:17.064" v="1802" actId="26606"/>
          <ac:spMkLst>
            <pc:docMk/>
            <pc:sldMk cId="1479884050" sldId="261"/>
            <ac:spMk id="14" creationId="{54308465-3CAC-4219-A8D5-368A1CFCACA9}"/>
          </ac:spMkLst>
        </pc:spChg>
        <pc:spChg chg="add">
          <ac:chgData name="Abhilekh Subedi" userId="352f4192db73b8fa" providerId="LiveId" clId="{F224CBF5-9B8A-4354-8F45-86ECB15EDF18}" dt="2025-08-02T16:18:17.097" v="1803" actId="26606"/>
          <ac:spMkLst>
            <pc:docMk/>
            <pc:sldMk cId="1479884050" sldId="261"/>
            <ac:spMk id="15" creationId="{42C2A53C-C79D-4840-86D1-96104D51A5A4}"/>
          </ac:spMkLst>
        </pc:spChg>
        <pc:spChg chg="add del">
          <ac:chgData name="Abhilekh Subedi" userId="352f4192db73b8fa" providerId="LiveId" clId="{F224CBF5-9B8A-4354-8F45-86ECB15EDF18}" dt="2025-08-02T16:18:17.064" v="1802" actId="26606"/>
          <ac:spMkLst>
            <pc:docMk/>
            <pc:sldMk cId="1479884050" sldId="261"/>
            <ac:spMk id="16" creationId="{281532E4-FF18-4707-B987-B543B1B7F399}"/>
          </ac:spMkLst>
        </pc:spChg>
        <pc:spChg chg="add">
          <ac:chgData name="Abhilekh Subedi" userId="352f4192db73b8fa" providerId="LiveId" clId="{F224CBF5-9B8A-4354-8F45-86ECB15EDF18}" dt="2025-08-02T16:18:17.097" v="1803" actId="26606"/>
          <ac:spMkLst>
            <pc:docMk/>
            <pc:sldMk cId="1479884050" sldId="261"/>
            <ac:spMk id="18" creationId="{D64FCE9E-A376-414F-95B1-C02F6C5148EE}"/>
          </ac:spMkLst>
        </pc:spChg>
        <pc:spChg chg="add">
          <ac:chgData name="Abhilekh Subedi" userId="352f4192db73b8fa" providerId="LiveId" clId="{F224CBF5-9B8A-4354-8F45-86ECB15EDF18}" dt="2025-08-02T16:18:17.097" v="1803" actId="26606"/>
          <ac:spMkLst>
            <pc:docMk/>
            <pc:sldMk cId="1479884050" sldId="261"/>
            <ac:spMk id="20" creationId="{0CE7FC60-AA8B-4DC7-A486-360C9E0C3846}"/>
          </ac:spMkLst>
        </pc:spChg>
        <pc:graphicFrameChg chg="add mod">
          <ac:chgData name="Abhilekh Subedi" userId="352f4192db73b8fa" providerId="LiveId" clId="{F224CBF5-9B8A-4354-8F45-86ECB15EDF18}" dt="2025-08-02T16:20:25.771" v="1822"/>
          <ac:graphicFrameMkLst>
            <pc:docMk/>
            <pc:sldMk cId="1479884050" sldId="261"/>
            <ac:graphicFrameMk id="21" creationId="{0EF9F89A-9B4C-855C-FA3C-C62B0439DB26}"/>
          </ac:graphicFrameMkLst>
        </pc:graphicFrameChg>
        <pc:picChg chg="add del">
          <ac:chgData name="Abhilekh Subedi" userId="352f4192db73b8fa" providerId="LiveId" clId="{F224CBF5-9B8A-4354-8F45-86ECB15EDF18}" dt="2025-08-02T16:18:09.337" v="1800" actId="26606"/>
          <ac:picMkLst>
            <pc:docMk/>
            <pc:sldMk cId="1479884050" sldId="261"/>
            <ac:picMk id="5" creationId="{EE8F5CC1-E00C-4822-7069-22593D3206C8}"/>
          </ac:picMkLst>
        </pc:picChg>
        <pc:picChg chg="add del">
          <ac:chgData name="Abhilekh Subedi" userId="352f4192db73b8fa" providerId="LiveId" clId="{F224CBF5-9B8A-4354-8F45-86ECB15EDF18}" dt="2025-08-02T16:18:17.064" v="1802" actId="26606"/>
          <ac:picMkLst>
            <pc:docMk/>
            <pc:sldMk cId="1479884050" sldId="261"/>
            <ac:picMk id="7" creationId="{F82FF10A-84AE-753A-A242-FDE9D0812A2B}"/>
          </ac:picMkLst>
        </pc:picChg>
        <pc:cxnChg chg="add del">
          <ac:chgData name="Abhilekh Subedi" userId="352f4192db73b8fa" providerId="LiveId" clId="{F224CBF5-9B8A-4354-8F45-86ECB15EDF18}" dt="2025-08-02T16:18:17.064" v="1802" actId="26606"/>
          <ac:cxnSpMkLst>
            <pc:docMk/>
            <pc:sldMk cId="1479884050" sldId="261"/>
            <ac:cxnSpMk id="12" creationId="{2D7E4852-2A91-42C1-8C75-34DF3751E407}"/>
          </ac:cxnSpMkLst>
        </pc:cxnChg>
        <pc:cxnChg chg="add del">
          <ac:chgData name="Abhilekh Subedi" userId="352f4192db73b8fa" providerId="LiveId" clId="{F224CBF5-9B8A-4354-8F45-86ECB15EDF18}" dt="2025-08-02T16:18:09.337" v="1800" actId="26606"/>
          <ac:cxnSpMkLst>
            <pc:docMk/>
            <pc:sldMk cId="1479884050" sldId="261"/>
            <ac:cxnSpMk id="13" creationId="{5AB158E9-1B40-4CD6-95F0-95CA11DF7B7A}"/>
          </ac:cxnSpMkLst>
        </pc:cxnChg>
        <pc:cxnChg chg="add">
          <ac:chgData name="Abhilekh Subedi" userId="352f4192db73b8fa" providerId="LiveId" clId="{F224CBF5-9B8A-4354-8F45-86ECB15EDF18}" dt="2025-08-02T16:18:17.097" v="1803" actId="26606"/>
          <ac:cxnSpMkLst>
            <pc:docMk/>
            <pc:sldMk cId="1479884050" sldId="261"/>
            <ac:cxnSpMk id="19" creationId="{761268BD-9257-48B7-818B-4308B2F3FEE4}"/>
          </ac:cxnSpMkLst>
        </pc:cxnChg>
      </pc:sldChg>
      <pc:sldChg chg="addSp delSp modSp new mod modTransition setBg">
        <pc:chgData name="Abhilekh Subedi" userId="352f4192db73b8fa" providerId="LiveId" clId="{F224CBF5-9B8A-4354-8F45-86ECB15EDF18}" dt="2025-08-03T01:06:28.205" v="1922"/>
        <pc:sldMkLst>
          <pc:docMk/>
          <pc:sldMk cId="2449775745" sldId="262"/>
        </pc:sldMkLst>
        <pc:spChg chg="mod">
          <ac:chgData name="Abhilekh Subedi" userId="352f4192db73b8fa" providerId="LiveId" clId="{F224CBF5-9B8A-4354-8F45-86ECB15EDF18}" dt="2025-08-02T16:18:27.934" v="1804" actId="26606"/>
          <ac:spMkLst>
            <pc:docMk/>
            <pc:sldMk cId="2449775745" sldId="262"/>
            <ac:spMk id="2" creationId="{AA3C532E-97F9-62A5-4D61-3876E7392E1E}"/>
          </ac:spMkLst>
        </pc:spChg>
        <pc:spChg chg="del mod">
          <ac:chgData name="Abhilekh Subedi" userId="352f4192db73b8fa" providerId="LiveId" clId="{F224CBF5-9B8A-4354-8F45-86ECB15EDF18}" dt="2025-08-02T16:18:27.934" v="1804" actId="26606"/>
          <ac:spMkLst>
            <pc:docMk/>
            <pc:sldMk cId="2449775745" sldId="262"/>
            <ac:spMk id="3" creationId="{1D9EB716-F348-23BF-E40D-4F4996363F88}"/>
          </ac:spMkLst>
        </pc:spChg>
        <pc:spChg chg="add del">
          <ac:chgData name="Abhilekh Subedi" userId="352f4192db73b8fa" providerId="LiveId" clId="{F224CBF5-9B8A-4354-8F45-86ECB15EDF18}" dt="2025-08-02T16:19:23.239" v="1816" actId="26606"/>
          <ac:spMkLst>
            <pc:docMk/>
            <pc:sldMk cId="2449775745" sldId="262"/>
            <ac:spMk id="9" creationId="{D64FCE9E-A376-414F-95B1-C02F6C5148EE}"/>
          </ac:spMkLst>
        </pc:spChg>
        <pc:spChg chg="add del">
          <ac:chgData name="Abhilekh Subedi" userId="352f4192db73b8fa" providerId="LiveId" clId="{F224CBF5-9B8A-4354-8F45-86ECB15EDF18}" dt="2025-08-02T16:19:23.239" v="1816" actId="26606"/>
          <ac:spMkLst>
            <pc:docMk/>
            <pc:sldMk cId="2449775745" sldId="262"/>
            <ac:spMk id="13" creationId="{0CE7FC60-AA8B-4DC7-A486-360C9E0C3846}"/>
          </ac:spMkLst>
        </pc:spChg>
        <pc:spChg chg="add del">
          <ac:chgData name="Abhilekh Subedi" userId="352f4192db73b8fa" providerId="LiveId" clId="{F224CBF5-9B8A-4354-8F45-86ECB15EDF18}" dt="2025-08-02T16:19:23.239" v="1816" actId="26606"/>
          <ac:spMkLst>
            <pc:docMk/>
            <pc:sldMk cId="2449775745" sldId="262"/>
            <ac:spMk id="15" creationId="{42C2A53C-C79D-4840-86D1-96104D51A5A4}"/>
          </ac:spMkLst>
        </pc:spChg>
        <pc:spChg chg="add del">
          <ac:chgData name="Abhilekh Subedi" userId="352f4192db73b8fa" providerId="LiveId" clId="{F224CBF5-9B8A-4354-8F45-86ECB15EDF18}" dt="2025-08-02T16:20:34.078" v="1824" actId="26606"/>
          <ac:spMkLst>
            <pc:docMk/>
            <pc:sldMk cId="2449775745" sldId="262"/>
            <ac:spMk id="20" creationId="{D64FCE9E-A376-414F-95B1-C02F6C5148EE}"/>
          </ac:spMkLst>
        </pc:spChg>
        <pc:spChg chg="add del">
          <ac:chgData name="Abhilekh Subedi" userId="352f4192db73b8fa" providerId="LiveId" clId="{F224CBF5-9B8A-4354-8F45-86ECB15EDF18}" dt="2025-08-02T16:20:34.078" v="1824" actId="26606"/>
          <ac:spMkLst>
            <pc:docMk/>
            <pc:sldMk cId="2449775745" sldId="262"/>
            <ac:spMk id="24" creationId="{0CE7FC60-AA8B-4DC7-A486-360C9E0C3846}"/>
          </ac:spMkLst>
        </pc:spChg>
        <pc:spChg chg="add del">
          <ac:chgData name="Abhilekh Subedi" userId="352f4192db73b8fa" providerId="LiveId" clId="{F224CBF5-9B8A-4354-8F45-86ECB15EDF18}" dt="2025-08-02T16:20:34.078" v="1824" actId="26606"/>
          <ac:spMkLst>
            <pc:docMk/>
            <pc:sldMk cId="2449775745" sldId="262"/>
            <ac:spMk id="26" creationId="{42C2A53C-C79D-4840-86D1-96104D51A5A4}"/>
          </ac:spMkLst>
        </pc:spChg>
        <pc:spChg chg="add del">
          <ac:chgData name="Abhilekh Subedi" userId="352f4192db73b8fa" providerId="LiveId" clId="{F224CBF5-9B8A-4354-8F45-86ECB15EDF18}" dt="2025-08-02T16:20:34.078" v="1824" actId="26606"/>
          <ac:spMkLst>
            <pc:docMk/>
            <pc:sldMk cId="2449775745" sldId="262"/>
            <ac:spMk id="31" creationId="{D64FCE9E-A376-414F-95B1-C02F6C5148EE}"/>
          </ac:spMkLst>
        </pc:spChg>
        <pc:spChg chg="add del">
          <ac:chgData name="Abhilekh Subedi" userId="352f4192db73b8fa" providerId="LiveId" clId="{F224CBF5-9B8A-4354-8F45-86ECB15EDF18}" dt="2025-08-02T16:20:34.078" v="1824" actId="26606"/>
          <ac:spMkLst>
            <pc:docMk/>
            <pc:sldMk cId="2449775745" sldId="262"/>
            <ac:spMk id="35" creationId="{0CE7FC60-AA8B-4DC7-A486-360C9E0C3846}"/>
          </ac:spMkLst>
        </pc:spChg>
        <pc:spChg chg="add del">
          <ac:chgData name="Abhilekh Subedi" userId="352f4192db73b8fa" providerId="LiveId" clId="{F224CBF5-9B8A-4354-8F45-86ECB15EDF18}" dt="2025-08-02T16:20:34.078" v="1824" actId="26606"/>
          <ac:spMkLst>
            <pc:docMk/>
            <pc:sldMk cId="2449775745" sldId="262"/>
            <ac:spMk id="37" creationId="{42C2A53C-C79D-4840-86D1-96104D51A5A4}"/>
          </ac:spMkLst>
        </pc:spChg>
        <pc:graphicFrameChg chg="add mod modGraphic">
          <ac:chgData name="Abhilekh Subedi" userId="352f4192db73b8fa" providerId="LiveId" clId="{F224CBF5-9B8A-4354-8F45-86ECB15EDF18}" dt="2025-08-02T16:20:34.078" v="1824" actId="26606"/>
          <ac:graphicFrameMkLst>
            <pc:docMk/>
            <pc:sldMk cId="2449775745" sldId="262"/>
            <ac:graphicFrameMk id="5" creationId="{BEED31BD-CF9A-F833-55ED-FEA32F90B158}"/>
          </ac:graphicFrameMkLst>
        </pc:graphicFrameChg>
        <pc:cxnChg chg="add del">
          <ac:chgData name="Abhilekh Subedi" userId="352f4192db73b8fa" providerId="LiveId" clId="{F224CBF5-9B8A-4354-8F45-86ECB15EDF18}" dt="2025-08-02T16:19:23.239" v="1816" actId="26606"/>
          <ac:cxnSpMkLst>
            <pc:docMk/>
            <pc:sldMk cId="2449775745" sldId="262"/>
            <ac:cxnSpMk id="11" creationId="{761268BD-9257-48B7-818B-4308B2F3FEE4}"/>
          </ac:cxnSpMkLst>
        </pc:cxnChg>
        <pc:cxnChg chg="add del">
          <ac:chgData name="Abhilekh Subedi" userId="352f4192db73b8fa" providerId="LiveId" clId="{F224CBF5-9B8A-4354-8F45-86ECB15EDF18}" dt="2025-08-02T16:20:34.078" v="1824" actId="26606"/>
          <ac:cxnSpMkLst>
            <pc:docMk/>
            <pc:sldMk cId="2449775745" sldId="262"/>
            <ac:cxnSpMk id="22" creationId="{761268BD-9257-48B7-818B-4308B2F3FEE4}"/>
          </ac:cxnSpMkLst>
        </pc:cxnChg>
        <pc:cxnChg chg="add del">
          <ac:chgData name="Abhilekh Subedi" userId="352f4192db73b8fa" providerId="LiveId" clId="{F224CBF5-9B8A-4354-8F45-86ECB15EDF18}" dt="2025-08-02T16:20:34.078" v="1824" actId="26606"/>
          <ac:cxnSpMkLst>
            <pc:docMk/>
            <pc:sldMk cId="2449775745" sldId="262"/>
            <ac:cxnSpMk id="33" creationId="{761268BD-9257-48B7-818B-4308B2F3FEE4}"/>
          </ac:cxnSpMkLst>
        </pc:cxnChg>
      </pc:sldChg>
      <pc:sldChg chg="addSp delSp modSp new del mod">
        <pc:chgData name="Abhilekh Subedi" userId="352f4192db73b8fa" providerId="LiveId" clId="{F224CBF5-9B8A-4354-8F45-86ECB15EDF18}" dt="2025-08-02T13:10:09.801" v="967" actId="2696"/>
        <pc:sldMkLst>
          <pc:docMk/>
          <pc:sldMk cId="589276561" sldId="263"/>
        </pc:sldMkLst>
        <pc:spChg chg="del">
          <ac:chgData name="Abhilekh Subedi" userId="352f4192db73b8fa" providerId="LiveId" clId="{F224CBF5-9B8A-4354-8F45-86ECB15EDF18}" dt="2025-08-02T13:09:50.592" v="960"/>
          <ac:spMkLst>
            <pc:docMk/>
            <pc:sldMk cId="589276561" sldId="263"/>
            <ac:spMk id="3" creationId="{32B06D36-8515-C0F0-02C9-9B3AFB8E4592}"/>
          </ac:spMkLst>
        </pc:spChg>
        <pc:spChg chg="add mod">
          <ac:chgData name="Abhilekh Subedi" userId="352f4192db73b8fa" providerId="LiveId" clId="{F224CBF5-9B8A-4354-8F45-86ECB15EDF18}" dt="2025-08-02T13:10:03.223" v="965" actId="113"/>
          <ac:spMkLst>
            <pc:docMk/>
            <pc:sldMk cId="589276561" sldId="263"/>
            <ac:spMk id="4" creationId="{1C9E860C-5D34-A66C-10E0-A6FCCAFBF0FC}"/>
          </ac:spMkLst>
        </pc:spChg>
      </pc:sldChg>
      <pc:sldChg chg="addSp delSp modSp new mod modTransition setBg">
        <pc:chgData name="Abhilekh Subedi" userId="352f4192db73b8fa" providerId="LiveId" clId="{F224CBF5-9B8A-4354-8F45-86ECB15EDF18}" dt="2025-08-03T01:06:30.217" v="1923"/>
        <pc:sldMkLst>
          <pc:docMk/>
          <pc:sldMk cId="2017817075" sldId="263"/>
        </pc:sldMkLst>
        <pc:spChg chg="mod">
          <ac:chgData name="Abhilekh Subedi" userId="352f4192db73b8fa" providerId="LiveId" clId="{F224CBF5-9B8A-4354-8F45-86ECB15EDF18}" dt="2025-08-02T16:19:12.050" v="1815" actId="26606"/>
          <ac:spMkLst>
            <pc:docMk/>
            <pc:sldMk cId="2017817075" sldId="263"/>
            <ac:spMk id="2" creationId="{CBBAEBD9-E3FB-4D30-1F84-B79EC11A83AF}"/>
          </ac:spMkLst>
        </pc:spChg>
        <pc:spChg chg="add del mod">
          <ac:chgData name="Abhilekh Subedi" userId="352f4192db73b8fa" providerId="LiveId" clId="{F224CBF5-9B8A-4354-8F45-86ECB15EDF18}" dt="2025-08-02T16:19:12.050" v="1815" actId="26606"/>
          <ac:spMkLst>
            <pc:docMk/>
            <pc:sldMk cId="2017817075" sldId="263"/>
            <ac:spMk id="3" creationId="{595BDDB3-2202-363E-450D-08BCD1CDC5D1}"/>
          </ac:spMkLst>
        </pc:spChg>
        <pc:spChg chg="add del">
          <ac:chgData name="Abhilekh Subedi" userId="352f4192db73b8fa" providerId="LiveId" clId="{F224CBF5-9B8A-4354-8F45-86ECB15EDF18}" dt="2025-08-02T16:19:33.526" v="1817" actId="26606"/>
          <ac:spMkLst>
            <pc:docMk/>
            <pc:sldMk cId="2017817075" sldId="263"/>
            <ac:spMk id="6" creationId="{D64FCE9E-A376-414F-95B1-C02F6C5148EE}"/>
          </ac:spMkLst>
        </pc:spChg>
        <pc:spChg chg="add del">
          <ac:chgData name="Abhilekh Subedi" userId="352f4192db73b8fa" providerId="LiveId" clId="{F224CBF5-9B8A-4354-8F45-86ECB15EDF18}" dt="2025-08-02T16:19:03.111" v="1813" actId="26606"/>
          <ac:spMkLst>
            <pc:docMk/>
            <pc:sldMk cId="2017817075" sldId="263"/>
            <ac:spMk id="7" creationId="{D64FCE9E-A376-414F-95B1-C02F6C5148EE}"/>
          </ac:spMkLst>
        </pc:spChg>
        <pc:spChg chg="add del">
          <ac:chgData name="Abhilekh Subedi" userId="352f4192db73b8fa" providerId="LiveId" clId="{F224CBF5-9B8A-4354-8F45-86ECB15EDF18}" dt="2025-08-02T16:19:03.111" v="1813" actId="26606"/>
          <ac:spMkLst>
            <pc:docMk/>
            <pc:sldMk cId="2017817075" sldId="263"/>
            <ac:spMk id="9" creationId="{0CE7FC60-AA8B-4DC7-A486-360C9E0C3846}"/>
          </ac:spMkLst>
        </pc:spChg>
        <pc:spChg chg="add del">
          <ac:chgData name="Abhilekh Subedi" userId="352f4192db73b8fa" providerId="LiveId" clId="{F224CBF5-9B8A-4354-8F45-86ECB15EDF18}" dt="2025-08-02T16:18:49.939" v="1809" actId="26606"/>
          <ac:spMkLst>
            <pc:docMk/>
            <pc:sldMk cId="2017817075" sldId="263"/>
            <ac:spMk id="10" creationId="{CD257DF0-0453-4EDC-AC7B-A18EB8DF4571}"/>
          </ac:spMkLst>
        </pc:spChg>
        <pc:spChg chg="add del">
          <ac:chgData name="Abhilekh Subedi" userId="352f4192db73b8fa" providerId="LiveId" clId="{F224CBF5-9B8A-4354-8F45-86ECB15EDF18}" dt="2025-08-02T16:18:49.939" v="1809" actId="26606"/>
          <ac:spMkLst>
            <pc:docMk/>
            <pc:sldMk cId="2017817075" sldId="263"/>
            <ac:spMk id="12" creationId="{24AD37FC-9B2A-40CC-A286-E2776A4B50F5}"/>
          </ac:spMkLst>
        </pc:spChg>
        <pc:spChg chg="add del">
          <ac:chgData name="Abhilekh Subedi" userId="352f4192db73b8fa" providerId="LiveId" clId="{F224CBF5-9B8A-4354-8F45-86ECB15EDF18}" dt="2025-08-02T16:19:33.526" v="1817" actId="26606"/>
          <ac:spMkLst>
            <pc:docMk/>
            <pc:sldMk cId="2017817075" sldId="263"/>
            <ac:spMk id="13" creationId="{0CE7FC60-AA8B-4DC7-A486-360C9E0C3846}"/>
          </ac:spMkLst>
        </pc:spChg>
        <pc:spChg chg="add del">
          <ac:chgData name="Abhilekh Subedi" userId="352f4192db73b8fa" providerId="LiveId" clId="{F224CBF5-9B8A-4354-8F45-86ECB15EDF18}" dt="2025-08-02T16:18:49.939" v="1809" actId="26606"/>
          <ac:spMkLst>
            <pc:docMk/>
            <pc:sldMk cId="2017817075" sldId="263"/>
            <ac:spMk id="14" creationId="{B3C69B26-0323-4733-ACC1-904471EB2C1C}"/>
          </ac:spMkLst>
        </pc:spChg>
        <pc:spChg chg="add del">
          <ac:chgData name="Abhilekh Subedi" userId="352f4192db73b8fa" providerId="LiveId" clId="{F224CBF5-9B8A-4354-8F45-86ECB15EDF18}" dt="2025-08-02T16:19:33.526" v="1817" actId="26606"/>
          <ac:spMkLst>
            <pc:docMk/>
            <pc:sldMk cId="2017817075" sldId="263"/>
            <ac:spMk id="15" creationId="{42C2A53C-C79D-4840-86D1-96104D51A5A4}"/>
          </ac:spMkLst>
        </pc:spChg>
        <pc:spChg chg="add del">
          <ac:chgData name="Abhilekh Subedi" userId="352f4192db73b8fa" providerId="LiveId" clId="{F224CBF5-9B8A-4354-8F45-86ECB15EDF18}" dt="2025-08-02T16:19:03.111" v="1813" actId="26606"/>
          <ac:spMkLst>
            <pc:docMk/>
            <pc:sldMk cId="2017817075" sldId="263"/>
            <ac:spMk id="16" creationId="{42C2A53C-C79D-4840-86D1-96104D51A5A4}"/>
          </ac:spMkLst>
        </pc:spChg>
        <pc:spChg chg="add">
          <ac:chgData name="Abhilekh Subedi" userId="352f4192db73b8fa" providerId="LiveId" clId="{F224CBF5-9B8A-4354-8F45-86ECB15EDF18}" dt="2025-08-02T16:19:33.526" v="1817" actId="26606"/>
          <ac:spMkLst>
            <pc:docMk/>
            <pc:sldMk cId="2017817075" sldId="263"/>
            <ac:spMk id="22" creationId="{D64FCE9E-A376-414F-95B1-C02F6C5148EE}"/>
          </ac:spMkLst>
        </pc:spChg>
        <pc:spChg chg="add">
          <ac:chgData name="Abhilekh Subedi" userId="352f4192db73b8fa" providerId="LiveId" clId="{F224CBF5-9B8A-4354-8F45-86ECB15EDF18}" dt="2025-08-02T16:19:33.526" v="1817" actId="26606"/>
          <ac:spMkLst>
            <pc:docMk/>
            <pc:sldMk cId="2017817075" sldId="263"/>
            <ac:spMk id="26" creationId="{0CE7FC60-AA8B-4DC7-A486-360C9E0C3846}"/>
          </ac:spMkLst>
        </pc:spChg>
        <pc:spChg chg="add">
          <ac:chgData name="Abhilekh Subedi" userId="352f4192db73b8fa" providerId="LiveId" clId="{F224CBF5-9B8A-4354-8F45-86ECB15EDF18}" dt="2025-08-02T16:19:33.526" v="1817" actId="26606"/>
          <ac:spMkLst>
            <pc:docMk/>
            <pc:sldMk cId="2017817075" sldId="263"/>
            <ac:spMk id="28" creationId="{42C2A53C-C79D-4840-86D1-96104D51A5A4}"/>
          </ac:spMkLst>
        </pc:spChg>
        <pc:graphicFrameChg chg="add del mod modGraphic">
          <ac:chgData name="Abhilekh Subedi" userId="352f4192db73b8fa" providerId="LiveId" clId="{F224CBF5-9B8A-4354-8F45-86ECB15EDF18}" dt="2025-08-02T16:19:06.860" v="1814" actId="26606"/>
          <ac:graphicFrameMkLst>
            <pc:docMk/>
            <pc:sldMk cId="2017817075" sldId="263"/>
            <ac:graphicFrameMk id="5" creationId="{5BB68EE8-F10A-F0B2-094E-8F35D485D11B}"/>
          </ac:graphicFrameMkLst>
        </pc:graphicFrameChg>
        <pc:graphicFrameChg chg="add mod modGraphic">
          <ac:chgData name="Abhilekh Subedi" userId="352f4192db73b8fa" providerId="LiveId" clId="{F224CBF5-9B8A-4354-8F45-86ECB15EDF18}" dt="2025-08-02T16:19:33.526" v="1817" actId="26606"/>
          <ac:graphicFrameMkLst>
            <pc:docMk/>
            <pc:sldMk cId="2017817075" sldId="263"/>
            <ac:graphicFrameMk id="17" creationId="{8E593619-6065-D278-CFD5-33AE6F3B80D1}"/>
          </ac:graphicFrameMkLst>
        </pc:graphicFrameChg>
        <pc:cxnChg chg="add del">
          <ac:chgData name="Abhilekh Subedi" userId="352f4192db73b8fa" providerId="LiveId" clId="{F224CBF5-9B8A-4354-8F45-86ECB15EDF18}" dt="2025-08-02T16:19:03.111" v="1813" actId="26606"/>
          <ac:cxnSpMkLst>
            <pc:docMk/>
            <pc:sldMk cId="2017817075" sldId="263"/>
            <ac:cxnSpMk id="8" creationId="{761268BD-9257-48B7-818B-4308B2F3FEE4}"/>
          </ac:cxnSpMkLst>
        </pc:cxnChg>
        <pc:cxnChg chg="add del">
          <ac:chgData name="Abhilekh Subedi" userId="352f4192db73b8fa" providerId="LiveId" clId="{F224CBF5-9B8A-4354-8F45-86ECB15EDF18}" dt="2025-08-02T16:19:33.526" v="1817" actId="26606"/>
          <ac:cxnSpMkLst>
            <pc:docMk/>
            <pc:sldMk cId="2017817075" sldId="263"/>
            <ac:cxnSpMk id="11" creationId="{761268BD-9257-48B7-818B-4308B2F3FEE4}"/>
          </ac:cxnSpMkLst>
        </pc:cxnChg>
        <pc:cxnChg chg="add">
          <ac:chgData name="Abhilekh Subedi" userId="352f4192db73b8fa" providerId="LiveId" clId="{F224CBF5-9B8A-4354-8F45-86ECB15EDF18}" dt="2025-08-02T16:19:33.526" v="1817" actId="26606"/>
          <ac:cxnSpMkLst>
            <pc:docMk/>
            <pc:sldMk cId="2017817075" sldId="263"/>
            <ac:cxnSpMk id="24" creationId="{761268BD-9257-48B7-818B-4308B2F3FEE4}"/>
          </ac:cxnSpMkLst>
        </pc:cxnChg>
      </pc:sldChg>
      <pc:sldChg chg="addSp delSp modSp new mod modTransition setBg">
        <pc:chgData name="Abhilekh Subedi" userId="352f4192db73b8fa" providerId="LiveId" clId="{F224CBF5-9B8A-4354-8F45-86ECB15EDF18}" dt="2025-08-03T01:06:31.455" v="1924"/>
        <pc:sldMkLst>
          <pc:docMk/>
          <pc:sldMk cId="746052208" sldId="264"/>
        </pc:sldMkLst>
        <pc:spChg chg="mod ord">
          <ac:chgData name="Abhilekh Subedi" userId="352f4192db73b8fa" providerId="LiveId" clId="{F224CBF5-9B8A-4354-8F45-86ECB15EDF18}" dt="2025-08-02T16:21:36.252" v="1835" actId="26606"/>
          <ac:spMkLst>
            <pc:docMk/>
            <pc:sldMk cId="746052208" sldId="264"/>
            <ac:spMk id="2" creationId="{369CE0F1-4E01-04FB-D9F5-F5CE2E0DA1C8}"/>
          </ac:spMkLst>
        </pc:spChg>
        <pc:spChg chg="del">
          <ac:chgData name="Abhilekh Subedi" userId="352f4192db73b8fa" providerId="LiveId" clId="{F224CBF5-9B8A-4354-8F45-86ECB15EDF18}" dt="2025-08-02T13:45:27.392" v="1077"/>
          <ac:spMkLst>
            <pc:docMk/>
            <pc:sldMk cId="746052208" sldId="264"/>
            <ac:spMk id="3" creationId="{BAE93B13-F4CD-8AF7-02B7-85C13E06826F}"/>
          </ac:spMkLst>
        </pc:spChg>
        <pc:spChg chg="add del">
          <ac:chgData name="Abhilekh Subedi" userId="352f4192db73b8fa" providerId="LiveId" clId="{F224CBF5-9B8A-4354-8F45-86ECB15EDF18}" dt="2025-08-02T16:21:36.259" v="1836" actId="26606"/>
          <ac:spMkLst>
            <pc:docMk/>
            <pc:sldMk cId="746052208" sldId="264"/>
            <ac:spMk id="4103" creationId="{F6C9D135-2BF4-4694-8732-88EEE18AA8A2}"/>
          </ac:spMkLst>
        </pc:spChg>
        <pc:spChg chg="add del">
          <ac:chgData name="Abhilekh Subedi" userId="352f4192db73b8fa" providerId="LiveId" clId="{F224CBF5-9B8A-4354-8F45-86ECB15EDF18}" dt="2025-08-02T16:21:36.259" v="1836" actId="26606"/>
          <ac:spMkLst>
            <pc:docMk/>
            <pc:sldMk cId="746052208" sldId="264"/>
            <ac:spMk id="4105" creationId="{F778FCE6-4D20-4A9A-90B4-C948024EBEC8}"/>
          </ac:spMkLst>
        </pc:spChg>
        <pc:spChg chg="add del">
          <ac:chgData name="Abhilekh Subedi" userId="352f4192db73b8fa" providerId="LiveId" clId="{F224CBF5-9B8A-4354-8F45-86ECB15EDF18}" dt="2025-08-02T16:21:36.259" v="1836" actId="26606"/>
          <ac:spMkLst>
            <pc:docMk/>
            <pc:sldMk cId="746052208" sldId="264"/>
            <ac:spMk id="4109" creationId="{A9C77DBE-43B2-4580-9C81-52DE557B7541}"/>
          </ac:spMkLst>
        </pc:spChg>
        <pc:spChg chg="add del">
          <ac:chgData name="Abhilekh Subedi" userId="352f4192db73b8fa" providerId="LiveId" clId="{F224CBF5-9B8A-4354-8F45-86ECB15EDF18}" dt="2025-08-02T16:21:36.259" v="1836" actId="26606"/>
          <ac:spMkLst>
            <pc:docMk/>
            <pc:sldMk cId="746052208" sldId="264"/>
            <ac:spMk id="4111" creationId="{AE2EEEB7-07F4-4B3C-A872-E13A22D84471}"/>
          </ac:spMkLst>
        </pc:spChg>
        <pc:spChg chg="add del">
          <ac:chgData name="Abhilekh Subedi" userId="352f4192db73b8fa" providerId="LiveId" clId="{F224CBF5-9B8A-4354-8F45-86ECB15EDF18}" dt="2025-08-02T16:21:36.259" v="1836" actId="26606"/>
          <ac:spMkLst>
            <pc:docMk/>
            <pc:sldMk cId="746052208" sldId="264"/>
            <ac:spMk id="4113" creationId="{BD33F139-16D4-4A34-9C64-4B22E8E82E85}"/>
          </ac:spMkLst>
        </pc:spChg>
        <pc:spChg chg="add del">
          <ac:chgData name="Abhilekh Subedi" userId="352f4192db73b8fa" providerId="LiveId" clId="{F224CBF5-9B8A-4354-8F45-86ECB15EDF18}" dt="2025-08-02T16:21:30.361" v="1833" actId="26606"/>
          <ac:spMkLst>
            <pc:docMk/>
            <pc:sldMk cId="746052208" sldId="264"/>
            <ac:spMk id="4117" creationId="{F3EE7FEE-A7C3-2CEB-85F1-6FBD7F555C4F}"/>
          </ac:spMkLst>
        </pc:spChg>
        <pc:spChg chg="add del">
          <ac:chgData name="Abhilekh Subedi" userId="352f4192db73b8fa" providerId="LiveId" clId="{F224CBF5-9B8A-4354-8F45-86ECB15EDF18}" dt="2025-08-02T16:21:36.252" v="1835" actId="26606"/>
          <ac:spMkLst>
            <pc:docMk/>
            <pc:sldMk cId="746052208" sldId="264"/>
            <ac:spMk id="4118" creationId="{F6C9D135-2BF4-4694-8732-88EEE18AA8A2}"/>
          </ac:spMkLst>
        </pc:spChg>
        <pc:spChg chg="add del">
          <ac:chgData name="Abhilekh Subedi" userId="352f4192db73b8fa" providerId="LiveId" clId="{F224CBF5-9B8A-4354-8F45-86ECB15EDF18}" dt="2025-08-02T16:21:30.361" v="1833" actId="26606"/>
          <ac:spMkLst>
            <pc:docMk/>
            <pc:sldMk cId="746052208" sldId="264"/>
            <ac:spMk id="4120" creationId="{407797F6-F5D3-449C-90E2-A5D52004F059}"/>
          </ac:spMkLst>
        </pc:spChg>
        <pc:spChg chg="add del">
          <ac:chgData name="Abhilekh Subedi" userId="352f4192db73b8fa" providerId="LiveId" clId="{F224CBF5-9B8A-4354-8F45-86ECB15EDF18}" dt="2025-08-02T16:21:30.361" v="1833" actId="26606"/>
          <ac:spMkLst>
            <pc:docMk/>
            <pc:sldMk cId="746052208" sldId="264"/>
            <ac:spMk id="4124" creationId="{D0CA782A-36D6-4787-A123-E4D45979C0F9}"/>
          </ac:spMkLst>
        </pc:spChg>
        <pc:spChg chg="add del">
          <ac:chgData name="Abhilekh Subedi" userId="352f4192db73b8fa" providerId="LiveId" clId="{F224CBF5-9B8A-4354-8F45-86ECB15EDF18}" dt="2025-08-02T16:21:30.361" v="1833" actId="26606"/>
          <ac:spMkLst>
            <pc:docMk/>
            <pc:sldMk cId="746052208" sldId="264"/>
            <ac:spMk id="4126" creationId="{1FA20DA4-4D14-4AC3-8742-13C3A7499774}"/>
          </ac:spMkLst>
        </pc:spChg>
        <pc:spChg chg="add del">
          <ac:chgData name="Abhilekh Subedi" userId="352f4192db73b8fa" providerId="LiveId" clId="{F224CBF5-9B8A-4354-8F45-86ECB15EDF18}" dt="2025-08-02T16:21:36.252" v="1835" actId="26606"/>
          <ac:spMkLst>
            <pc:docMk/>
            <pc:sldMk cId="746052208" sldId="264"/>
            <ac:spMk id="4128" creationId="{4FD99AF6-F027-43A0-A89A-36FCA2C851A0}"/>
          </ac:spMkLst>
        </pc:spChg>
        <pc:spChg chg="add del">
          <ac:chgData name="Abhilekh Subedi" userId="352f4192db73b8fa" providerId="LiveId" clId="{F224CBF5-9B8A-4354-8F45-86ECB15EDF18}" dt="2025-08-02T16:21:36.252" v="1835" actId="26606"/>
          <ac:spMkLst>
            <pc:docMk/>
            <pc:sldMk cId="746052208" sldId="264"/>
            <ac:spMk id="4129" creationId="{F778FCE6-4D20-4A9A-90B4-C948024EBEC8}"/>
          </ac:spMkLst>
        </pc:spChg>
        <pc:spChg chg="add del">
          <ac:chgData name="Abhilekh Subedi" userId="352f4192db73b8fa" providerId="LiveId" clId="{F224CBF5-9B8A-4354-8F45-86ECB15EDF18}" dt="2025-08-02T16:21:36.252" v="1835" actId="26606"/>
          <ac:spMkLst>
            <pc:docMk/>
            <pc:sldMk cId="746052208" sldId="264"/>
            <ac:spMk id="4130" creationId="{8A33A5B0-1EE4-4C83-AC98-9F6452940640}"/>
          </ac:spMkLst>
        </pc:spChg>
        <pc:spChg chg="add del">
          <ac:chgData name="Abhilekh Subedi" userId="352f4192db73b8fa" providerId="LiveId" clId="{F224CBF5-9B8A-4354-8F45-86ECB15EDF18}" dt="2025-08-02T16:21:36.252" v="1835" actId="26606"/>
          <ac:spMkLst>
            <pc:docMk/>
            <pc:sldMk cId="746052208" sldId="264"/>
            <ac:spMk id="4132" creationId="{26B229C7-9B45-4F13-BD80-FF26C3107F44}"/>
          </ac:spMkLst>
        </pc:spChg>
        <pc:spChg chg="add">
          <ac:chgData name="Abhilekh Subedi" userId="352f4192db73b8fa" providerId="LiveId" clId="{F224CBF5-9B8A-4354-8F45-86ECB15EDF18}" dt="2025-08-02T16:21:36.259" v="1836" actId="26606"/>
          <ac:spMkLst>
            <pc:docMk/>
            <pc:sldMk cId="746052208" sldId="264"/>
            <ac:spMk id="4135" creationId="{F6C9D135-2BF4-4694-8732-88EEE18AA8A2}"/>
          </ac:spMkLst>
        </pc:spChg>
        <pc:spChg chg="add">
          <ac:chgData name="Abhilekh Subedi" userId="352f4192db73b8fa" providerId="LiveId" clId="{F224CBF5-9B8A-4354-8F45-86ECB15EDF18}" dt="2025-08-02T16:21:36.259" v="1836" actId="26606"/>
          <ac:spMkLst>
            <pc:docMk/>
            <pc:sldMk cId="746052208" sldId="264"/>
            <ac:spMk id="4136" creationId="{F778FCE6-4D20-4A9A-90B4-C948024EBEC8}"/>
          </ac:spMkLst>
        </pc:spChg>
        <pc:spChg chg="add">
          <ac:chgData name="Abhilekh Subedi" userId="352f4192db73b8fa" providerId="LiveId" clId="{F224CBF5-9B8A-4354-8F45-86ECB15EDF18}" dt="2025-08-02T16:21:36.259" v="1836" actId="26606"/>
          <ac:spMkLst>
            <pc:docMk/>
            <pc:sldMk cId="746052208" sldId="264"/>
            <ac:spMk id="4138" creationId="{A9C77DBE-43B2-4580-9C81-52DE557B7541}"/>
          </ac:spMkLst>
        </pc:spChg>
        <pc:spChg chg="add">
          <ac:chgData name="Abhilekh Subedi" userId="352f4192db73b8fa" providerId="LiveId" clId="{F224CBF5-9B8A-4354-8F45-86ECB15EDF18}" dt="2025-08-02T16:21:36.259" v="1836" actId="26606"/>
          <ac:spMkLst>
            <pc:docMk/>
            <pc:sldMk cId="746052208" sldId="264"/>
            <ac:spMk id="4139" creationId="{AE2EEEB7-07F4-4B3C-A872-E13A22D84471}"/>
          </ac:spMkLst>
        </pc:spChg>
        <pc:spChg chg="add">
          <ac:chgData name="Abhilekh Subedi" userId="352f4192db73b8fa" providerId="LiveId" clId="{F224CBF5-9B8A-4354-8F45-86ECB15EDF18}" dt="2025-08-02T16:21:36.259" v="1836" actId="26606"/>
          <ac:spMkLst>
            <pc:docMk/>
            <pc:sldMk cId="746052208" sldId="264"/>
            <ac:spMk id="4140" creationId="{BD33F139-16D4-4A34-9C64-4B22E8E82E85}"/>
          </ac:spMkLst>
        </pc:spChg>
        <pc:picChg chg="add mod">
          <ac:chgData name="Abhilekh Subedi" userId="352f4192db73b8fa" providerId="LiveId" clId="{F224CBF5-9B8A-4354-8F45-86ECB15EDF18}" dt="2025-08-02T13:45:39.604" v="1078" actId="26606"/>
          <ac:picMkLst>
            <pc:docMk/>
            <pc:sldMk cId="746052208" sldId="264"/>
            <ac:picMk id="4098" creationId="{44C85634-22CA-3F29-DC2A-E7E5C97E8727}"/>
          </ac:picMkLst>
        </pc:picChg>
        <pc:cxnChg chg="add">
          <ac:chgData name="Abhilekh Subedi" userId="352f4192db73b8fa" providerId="LiveId" clId="{F224CBF5-9B8A-4354-8F45-86ECB15EDF18}" dt="2025-08-02T13:45:39.604" v="1078" actId="26606"/>
          <ac:cxnSpMkLst>
            <pc:docMk/>
            <pc:sldMk cId="746052208" sldId="264"/>
            <ac:cxnSpMk id="4107" creationId="{FBCBF307-3BC6-4D33-BC45-E7DADD14F2AB}"/>
          </ac:cxnSpMkLst>
        </pc:cxnChg>
      </pc:sldChg>
      <pc:sldChg chg="addSp delSp modSp new del mod">
        <pc:chgData name="Abhilekh Subedi" userId="352f4192db73b8fa" providerId="LiveId" clId="{F224CBF5-9B8A-4354-8F45-86ECB15EDF18}" dt="2025-08-02T13:37:50.609" v="1054" actId="2696"/>
        <pc:sldMkLst>
          <pc:docMk/>
          <pc:sldMk cId="3885735573" sldId="264"/>
        </pc:sldMkLst>
        <pc:spChg chg="del">
          <ac:chgData name="Abhilekh Subedi" userId="352f4192db73b8fa" providerId="LiveId" clId="{F224CBF5-9B8A-4354-8F45-86ECB15EDF18}" dt="2025-08-02T13:37:32.505" v="1048"/>
          <ac:spMkLst>
            <pc:docMk/>
            <pc:sldMk cId="3885735573" sldId="264"/>
            <ac:spMk id="3" creationId="{E5B1E85D-2E1A-5FFA-CAED-11878A955129}"/>
          </ac:spMkLst>
        </pc:spChg>
        <pc:spChg chg="add mod">
          <ac:chgData name="Abhilekh Subedi" userId="352f4192db73b8fa" providerId="LiveId" clId="{F224CBF5-9B8A-4354-8F45-86ECB15EDF18}" dt="2025-08-02T13:37:45.196" v="1052" actId="21"/>
          <ac:spMkLst>
            <pc:docMk/>
            <pc:sldMk cId="3885735573" sldId="264"/>
            <ac:spMk id="4" creationId="{0D8FA952-E335-66CA-08A5-6FCA70B554DA}"/>
          </ac:spMkLst>
        </pc:spChg>
      </pc:sldChg>
      <pc:sldChg chg="addSp delSp modSp new mod modTransition modClrScheme chgLayout">
        <pc:chgData name="Abhilekh Subedi" userId="352f4192db73b8fa" providerId="LiveId" clId="{F224CBF5-9B8A-4354-8F45-86ECB15EDF18}" dt="2025-08-03T01:06:32.946" v="1925"/>
        <pc:sldMkLst>
          <pc:docMk/>
          <pc:sldMk cId="2841257016" sldId="265"/>
        </pc:sldMkLst>
        <pc:spChg chg="mod ord">
          <ac:chgData name="Abhilekh Subedi" userId="352f4192db73b8fa" providerId="LiveId" clId="{F224CBF5-9B8A-4354-8F45-86ECB15EDF18}" dt="2025-08-02T14:06:29.644" v="1190" actId="700"/>
          <ac:spMkLst>
            <pc:docMk/>
            <pc:sldMk cId="2841257016" sldId="265"/>
            <ac:spMk id="2" creationId="{4897361C-5D64-9BC1-794D-672F0815B4F3}"/>
          </ac:spMkLst>
        </pc:spChg>
        <pc:spChg chg="add del mod ord">
          <ac:chgData name="Abhilekh Subedi" userId="352f4192db73b8fa" providerId="LiveId" clId="{F224CBF5-9B8A-4354-8F45-86ECB15EDF18}" dt="2025-08-02T16:20:57.588" v="1831" actId="26606"/>
          <ac:spMkLst>
            <pc:docMk/>
            <pc:sldMk cId="2841257016" sldId="265"/>
            <ac:spMk id="3" creationId="{9F9A5E32-3B41-7B20-533F-479BCB9C8C88}"/>
          </ac:spMkLst>
        </pc:spChg>
        <pc:spChg chg="add mod ord">
          <ac:chgData name="Abhilekh Subedi" userId="352f4192db73b8fa" providerId="LiveId" clId="{F224CBF5-9B8A-4354-8F45-86ECB15EDF18}" dt="2025-08-02T14:06:59.708" v="1198"/>
          <ac:spMkLst>
            <pc:docMk/>
            <pc:sldMk cId="2841257016" sldId="265"/>
            <ac:spMk id="4" creationId="{E211DDDB-51D4-06B0-6755-582D77D29ABF}"/>
          </ac:spMkLst>
        </pc:spChg>
        <pc:graphicFrameChg chg="add del">
          <ac:chgData name="Abhilekh Subedi" userId="352f4192db73b8fa" providerId="LiveId" clId="{F224CBF5-9B8A-4354-8F45-86ECB15EDF18}" dt="2025-08-02T16:20:56.072" v="1826" actId="26606"/>
          <ac:graphicFrameMkLst>
            <pc:docMk/>
            <pc:sldMk cId="2841257016" sldId="265"/>
            <ac:graphicFrameMk id="6" creationId="{DDFA76E1-2E0D-1EA5-70AF-35B47AFCD896}"/>
          </ac:graphicFrameMkLst>
        </pc:graphicFrameChg>
        <pc:graphicFrameChg chg="add del">
          <ac:chgData name="Abhilekh Subedi" userId="352f4192db73b8fa" providerId="LiveId" clId="{F224CBF5-9B8A-4354-8F45-86ECB15EDF18}" dt="2025-08-02T16:20:56.880" v="1828" actId="26606"/>
          <ac:graphicFrameMkLst>
            <pc:docMk/>
            <pc:sldMk cId="2841257016" sldId="265"/>
            <ac:graphicFrameMk id="8" creationId="{D33DA074-5387-6654-3F34-7ABE44EDAD01}"/>
          </ac:graphicFrameMkLst>
        </pc:graphicFrameChg>
        <pc:graphicFrameChg chg="add del">
          <ac:chgData name="Abhilekh Subedi" userId="352f4192db73b8fa" providerId="LiveId" clId="{F224CBF5-9B8A-4354-8F45-86ECB15EDF18}" dt="2025-08-02T16:20:57.565" v="1830" actId="26606"/>
          <ac:graphicFrameMkLst>
            <pc:docMk/>
            <pc:sldMk cId="2841257016" sldId="265"/>
            <ac:graphicFrameMk id="10" creationId="{DDFA76E1-2E0D-1EA5-70AF-35B47AFCD896}"/>
          </ac:graphicFrameMkLst>
        </pc:graphicFrameChg>
        <pc:graphicFrameChg chg="add">
          <ac:chgData name="Abhilekh Subedi" userId="352f4192db73b8fa" providerId="LiveId" clId="{F224CBF5-9B8A-4354-8F45-86ECB15EDF18}" dt="2025-08-02T16:20:57.588" v="1831" actId="26606"/>
          <ac:graphicFrameMkLst>
            <pc:docMk/>
            <pc:sldMk cId="2841257016" sldId="265"/>
            <ac:graphicFrameMk id="12" creationId="{D33DA074-5387-6654-3F34-7ABE44EDAD01}"/>
          </ac:graphicFrameMkLst>
        </pc:graphicFrameChg>
      </pc:sldChg>
      <pc:sldChg chg="addSp delSp modSp new mod modTransition setBg modClrScheme chgLayout">
        <pc:chgData name="Abhilekh Subedi" userId="352f4192db73b8fa" providerId="LiveId" clId="{F224CBF5-9B8A-4354-8F45-86ECB15EDF18}" dt="2025-08-03T01:06:34.479" v="1926"/>
        <pc:sldMkLst>
          <pc:docMk/>
          <pc:sldMk cId="61627201" sldId="266"/>
        </pc:sldMkLst>
        <pc:spChg chg="del mod ord">
          <ac:chgData name="Abhilekh Subedi" userId="352f4192db73b8fa" providerId="LiveId" clId="{F224CBF5-9B8A-4354-8F45-86ECB15EDF18}" dt="2025-08-02T14:07:51.278" v="1210" actId="700"/>
          <ac:spMkLst>
            <pc:docMk/>
            <pc:sldMk cId="61627201" sldId="266"/>
            <ac:spMk id="2" creationId="{468E61F5-A0A2-8E53-129D-67AC31B51362}"/>
          </ac:spMkLst>
        </pc:spChg>
        <pc:spChg chg="del mod ord">
          <ac:chgData name="Abhilekh Subedi" userId="352f4192db73b8fa" providerId="LiveId" clId="{F224CBF5-9B8A-4354-8F45-86ECB15EDF18}" dt="2025-08-02T14:07:51.278" v="1210" actId="700"/>
          <ac:spMkLst>
            <pc:docMk/>
            <pc:sldMk cId="61627201" sldId="266"/>
            <ac:spMk id="3" creationId="{F140D373-587D-27BD-D19B-94359F8E06CA}"/>
          </ac:spMkLst>
        </pc:spChg>
        <pc:spChg chg="del">
          <ac:chgData name="Abhilekh Subedi" userId="352f4192db73b8fa" providerId="LiveId" clId="{F224CBF5-9B8A-4354-8F45-86ECB15EDF18}" dt="2025-08-02T14:07:51.278" v="1210" actId="700"/>
          <ac:spMkLst>
            <pc:docMk/>
            <pc:sldMk cId="61627201" sldId="266"/>
            <ac:spMk id="4" creationId="{BBB2CF68-9ECF-B0C0-79AC-9B63A980F69D}"/>
          </ac:spMkLst>
        </pc:spChg>
        <pc:spChg chg="add mod ord">
          <ac:chgData name="Abhilekh Subedi" userId="352f4192db73b8fa" providerId="LiveId" clId="{F224CBF5-9B8A-4354-8F45-86ECB15EDF18}" dt="2025-08-02T16:22:03.436" v="1837" actId="26606"/>
          <ac:spMkLst>
            <pc:docMk/>
            <pc:sldMk cId="61627201" sldId="266"/>
            <ac:spMk id="5" creationId="{641911BD-F805-6B15-6C73-42C74726AE8D}"/>
          </ac:spMkLst>
        </pc:spChg>
        <pc:spChg chg="add del mod ord">
          <ac:chgData name="Abhilekh Subedi" userId="352f4192db73b8fa" providerId="LiveId" clId="{F224CBF5-9B8A-4354-8F45-86ECB15EDF18}" dt="2025-08-02T16:22:03.436" v="1837" actId="26606"/>
          <ac:spMkLst>
            <pc:docMk/>
            <pc:sldMk cId="61627201" sldId="266"/>
            <ac:spMk id="6" creationId="{BAFDC357-7AC8-096E-EBD4-C94065E0EDF9}"/>
          </ac:spMkLst>
        </pc:spChg>
        <pc:spChg chg="add">
          <ac:chgData name="Abhilekh Subedi" userId="352f4192db73b8fa" providerId="LiveId" clId="{F224CBF5-9B8A-4354-8F45-86ECB15EDF18}" dt="2025-08-02T14:53:35.728" v="1258"/>
          <ac:spMkLst>
            <pc:docMk/>
            <pc:sldMk cId="61627201" sldId="266"/>
            <ac:spMk id="9" creationId="{4ECE89C1-44D5-F568-7F75-8F1ADA61C188}"/>
          </ac:spMkLst>
        </pc:spChg>
        <pc:spChg chg="add">
          <ac:chgData name="Abhilekh Subedi" userId="352f4192db73b8fa" providerId="LiveId" clId="{F224CBF5-9B8A-4354-8F45-86ECB15EDF18}" dt="2025-08-02T16:22:03.436" v="1837" actId="26606"/>
          <ac:spMkLst>
            <pc:docMk/>
            <pc:sldMk cId="61627201" sldId="266"/>
            <ac:spMk id="18" creationId="{E903D3AC-A2D6-42BE-BB31-721AEC23EC7D}"/>
          </ac:spMkLst>
        </pc:spChg>
        <pc:spChg chg="add">
          <ac:chgData name="Abhilekh Subedi" userId="352f4192db73b8fa" providerId="LiveId" clId="{F224CBF5-9B8A-4354-8F45-86ECB15EDF18}" dt="2025-08-02T16:22:03.436" v="1837" actId="26606"/>
          <ac:spMkLst>
            <pc:docMk/>
            <pc:sldMk cId="61627201" sldId="266"/>
            <ac:spMk id="20" creationId="{71C2936C-D4A2-4723-8C80-D965F9D88F7B}"/>
          </ac:spMkLst>
        </pc:spChg>
        <pc:spChg chg="add">
          <ac:chgData name="Abhilekh Subedi" userId="352f4192db73b8fa" providerId="LiveId" clId="{F224CBF5-9B8A-4354-8F45-86ECB15EDF18}" dt="2025-08-02T16:22:03.436" v="1837" actId="26606"/>
          <ac:spMkLst>
            <pc:docMk/>
            <pc:sldMk cId="61627201" sldId="266"/>
            <ac:spMk id="22" creationId="{F43B1563-5A5C-4D22-8200-BC0FB51AC83D}"/>
          </ac:spMkLst>
        </pc:spChg>
        <pc:picChg chg="add mod">
          <ac:chgData name="Abhilekh Subedi" userId="352f4192db73b8fa" providerId="LiveId" clId="{F224CBF5-9B8A-4354-8F45-86ECB15EDF18}" dt="2025-08-02T14:11:39.412" v="1247"/>
          <ac:picMkLst>
            <pc:docMk/>
            <pc:sldMk cId="61627201" sldId="266"/>
            <ac:picMk id="8" creationId="{2B8D5283-95AC-DBE8-88B2-A0D9A0D6AE0F}"/>
          </ac:picMkLst>
        </pc:picChg>
        <pc:picChg chg="add del mod">
          <ac:chgData name="Abhilekh Subedi" userId="352f4192db73b8fa" providerId="LiveId" clId="{F224CBF5-9B8A-4354-8F45-86ECB15EDF18}" dt="2025-08-02T15:05:47.477" v="1408" actId="478"/>
          <ac:picMkLst>
            <pc:docMk/>
            <pc:sldMk cId="61627201" sldId="266"/>
            <ac:picMk id="11" creationId="{22978D79-A87F-146F-4397-8965FF97E8D3}"/>
          </ac:picMkLst>
        </pc:picChg>
        <pc:picChg chg="add mod">
          <ac:chgData name="Abhilekh Subedi" userId="352f4192db73b8fa" providerId="LiveId" clId="{F224CBF5-9B8A-4354-8F45-86ECB15EDF18}" dt="2025-08-02T16:22:03.436" v="1837" actId="26606"/>
          <ac:picMkLst>
            <pc:docMk/>
            <pc:sldMk cId="61627201" sldId="266"/>
            <ac:picMk id="13" creationId="{B807E898-4E9A-04E7-0EA2-0262796D9AA7}"/>
          </ac:picMkLst>
        </pc:picChg>
      </pc:sldChg>
      <pc:sldChg chg="addSp delSp modSp new del mod">
        <pc:chgData name="Abhilekh Subedi" userId="352f4192db73b8fa" providerId="LiveId" clId="{F224CBF5-9B8A-4354-8F45-86ECB15EDF18}" dt="2025-08-02T14:55:39.666" v="1312" actId="2696"/>
        <pc:sldMkLst>
          <pc:docMk/>
          <pc:sldMk cId="27131967" sldId="267"/>
        </pc:sldMkLst>
        <pc:spChg chg="del">
          <ac:chgData name="Abhilekh Subedi" userId="352f4192db73b8fa" providerId="LiveId" clId="{F224CBF5-9B8A-4354-8F45-86ECB15EDF18}" dt="2025-08-02T14:53:40.262" v="1260"/>
          <ac:spMkLst>
            <pc:docMk/>
            <pc:sldMk cId="27131967" sldId="267"/>
            <ac:spMk id="3" creationId="{B9F55189-98F0-26EE-D125-04F2EFABE097}"/>
          </ac:spMkLst>
        </pc:spChg>
        <pc:spChg chg="add mod">
          <ac:chgData name="Abhilekh Subedi" userId="352f4192db73b8fa" providerId="LiveId" clId="{F224CBF5-9B8A-4354-8F45-86ECB15EDF18}" dt="2025-08-02T14:53:50.296" v="1262" actId="2711"/>
          <ac:spMkLst>
            <pc:docMk/>
            <pc:sldMk cId="27131967" sldId="267"/>
            <ac:spMk id="4" creationId="{8A42F004-4113-5201-A072-F1C41E1D5272}"/>
          </ac:spMkLst>
        </pc:spChg>
      </pc:sldChg>
      <pc:sldChg chg="addSp modSp new mod modTransition setBg">
        <pc:chgData name="Abhilekh Subedi" userId="352f4192db73b8fa" providerId="LiveId" clId="{F224CBF5-9B8A-4354-8F45-86ECB15EDF18}" dt="2025-08-03T01:06:36.975" v="1927"/>
        <pc:sldMkLst>
          <pc:docMk/>
          <pc:sldMk cId="3478697081" sldId="267"/>
        </pc:sldMkLst>
        <pc:spChg chg="mod">
          <ac:chgData name="Abhilekh Subedi" userId="352f4192db73b8fa" providerId="LiveId" clId="{F224CBF5-9B8A-4354-8F45-86ECB15EDF18}" dt="2025-08-02T16:22:22.084" v="1838" actId="26606"/>
          <ac:spMkLst>
            <pc:docMk/>
            <pc:sldMk cId="3478697081" sldId="267"/>
            <ac:spMk id="2" creationId="{9BEFE20A-B210-A662-5738-349902F364FB}"/>
          </ac:spMkLst>
        </pc:spChg>
        <pc:spChg chg="mod">
          <ac:chgData name="Abhilekh Subedi" userId="352f4192db73b8fa" providerId="LiveId" clId="{F224CBF5-9B8A-4354-8F45-86ECB15EDF18}" dt="2025-08-02T16:22:22.084" v="1838" actId="26606"/>
          <ac:spMkLst>
            <pc:docMk/>
            <pc:sldMk cId="3478697081" sldId="267"/>
            <ac:spMk id="3" creationId="{7BF44B18-F62A-D54D-CA75-FD25EEDA4C55}"/>
          </ac:spMkLst>
        </pc:spChg>
        <pc:spChg chg="add">
          <ac:chgData name="Abhilekh Subedi" userId="352f4192db73b8fa" providerId="LiveId" clId="{F224CBF5-9B8A-4354-8F45-86ECB15EDF18}" dt="2025-08-02T16:22:22.084" v="1838" actId="26606"/>
          <ac:spMkLst>
            <pc:docMk/>
            <pc:sldMk cId="3478697081" sldId="267"/>
            <ac:spMk id="10" creationId="{E903D3AC-A2D6-42BE-BB31-721AEC23EC7D}"/>
          </ac:spMkLst>
        </pc:spChg>
        <pc:spChg chg="add">
          <ac:chgData name="Abhilekh Subedi" userId="352f4192db73b8fa" providerId="LiveId" clId="{F224CBF5-9B8A-4354-8F45-86ECB15EDF18}" dt="2025-08-02T16:22:22.084" v="1838" actId="26606"/>
          <ac:spMkLst>
            <pc:docMk/>
            <pc:sldMk cId="3478697081" sldId="267"/>
            <ac:spMk id="12" creationId="{71C2936C-D4A2-4723-8C80-D965F9D88F7B}"/>
          </ac:spMkLst>
        </pc:spChg>
        <pc:spChg chg="add">
          <ac:chgData name="Abhilekh Subedi" userId="352f4192db73b8fa" providerId="LiveId" clId="{F224CBF5-9B8A-4354-8F45-86ECB15EDF18}" dt="2025-08-02T16:22:22.084" v="1838" actId="26606"/>
          <ac:spMkLst>
            <pc:docMk/>
            <pc:sldMk cId="3478697081" sldId="267"/>
            <ac:spMk id="14" creationId="{F43B1563-5A5C-4D22-8200-BC0FB51AC83D}"/>
          </ac:spMkLst>
        </pc:spChg>
        <pc:picChg chg="add mod">
          <ac:chgData name="Abhilekh Subedi" userId="352f4192db73b8fa" providerId="LiveId" clId="{F224CBF5-9B8A-4354-8F45-86ECB15EDF18}" dt="2025-08-02T16:22:22.084" v="1838" actId="26606"/>
          <ac:picMkLst>
            <pc:docMk/>
            <pc:sldMk cId="3478697081" sldId="267"/>
            <ac:picMk id="5" creationId="{BC370B8B-145D-902D-613A-43BA1514C2A6}"/>
          </ac:picMkLst>
        </pc:picChg>
      </pc:sldChg>
      <pc:sldChg chg="addSp delSp modSp new mod modTransition setBg modClrScheme chgLayout">
        <pc:chgData name="Abhilekh Subedi" userId="352f4192db73b8fa" providerId="LiveId" clId="{F224CBF5-9B8A-4354-8F45-86ECB15EDF18}" dt="2025-08-03T01:06:39.291" v="1928"/>
        <pc:sldMkLst>
          <pc:docMk/>
          <pc:sldMk cId="4248215304" sldId="268"/>
        </pc:sldMkLst>
        <pc:spChg chg="mod ord">
          <ac:chgData name="Abhilekh Subedi" userId="352f4192db73b8fa" providerId="LiveId" clId="{F224CBF5-9B8A-4354-8F45-86ECB15EDF18}" dt="2025-08-02T16:22:24.724" v="1839" actId="26606"/>
          <ac:spMkLst>
            <pc:docMk/>
            <pc:sldMk cId="4248215304" sldId="268"/>
            <ac:spMk id="2" creationId="{530FF176-6DA2-27FB-61BB-6091454B051B}"/>
          </ac:spMkLst>
        </pc:spChg>
        <pc:spChg chg="del mod ord">
          <ac:chgData name="Abhilekh Subedi" userId="352f4192db73b8fa" providerId="LiveId" clId="{F224CBF5-9B8A-4354-8F45-86ECB15EDF18}" dt="2025-08-02T15:11:56.082" v="1523" actId="700"/>
          <ac:spMkLst>
            <pc:docMk/>
            <pc:sldMk cId="4248215304" sldId="268"/>
            <ac:spMk id="3" creationId="{2930E7CA-8044-49F4-6FA8-3362E38512E7}"/>
          </ac:spMkLst>
        </pc:spChg>
        <pc:spChg chg="add del mod ord">
          <ac:chgData name="Abhilekh Subedi" userId="352f4192db73b8fa" providerId="LiveId" clId="{F224CBF5-9B8A-4354-8F45-86ECB15EDF18}" dt="2025-08-02T15:08:50.248" v="1457" actId="700"/>
          <ac:spMkLst>
            <pc:docMk/>
            <pc:sldMk cId="4248215304" sldId="268"/>
            <ac:spMk id="6" creationId="{5F65EBFB-B23B-4149-81F5-DF4793CB28FD}"/>
          </ac:spMkLst>
        </pc:spChg>
        <pc:spChg chg="add mod ord">
          <ac:chgData name="Abhilekh Subedi" userId="352f4192db73b8fa" providerId="LiveId" clId="{F224CBF5-9B8A-4354-8F45-86ECB15EDF18}" dt="2025-08-02T16:22:24.724" v="1839" actId="26606"/>
          <ac:spMkLst>
            <pc:docMk/>
            <pc:sldMk cId="4248215304" sldId="268"/>
            <ac:spMk id="7" creationId="{C6E041DB-7AE0-0B94-76E5-C6001370A651}"/>
          </ac:spMkLst>
        </pc:spChg>
        <pc:spChg chg="add">
          <ac:chgData name="Abhilekh Subedi" userId="352f4192db73b8fa" providerId="LiveId" clId="{F224CBF5-9B8A-4354-8F45-86ECB15EDF18}" dt="2025-08-02T16:22:24.724" v="1839" actId="26606"/>
          <ac:spMkLst>
            <pc:docMk/>
            <pc:sldMk cId="4248215304" sldId="268"/>
            <ac:spMk id="7175" creationId="{E903D3AC-A2D6-42BE-BB31-721AEC23EC7D}"/>
          </ac:spMkLst>
        </pc:spChg>
        <pc:spChg chg="add">
          <ac:chgData name="Abhilekh Subedi" userId="352f4192db73b8fa" providerId="LiveId" clId="{F224CBF5-9B8A-4354-8F45-86ECB15EDF18}" dt="2025-08-02T16:22:24.724" v="1839" actId="26606"/>
          <ac:spMkLst>
            <pc:docMk/>
            <pc:sldMk cId="4248215304" sldId="268"/>
            <ac:spMk id="7177" creationId="{71C2936C-D4A2-4723-8C80-D965F9D88F7B}"/>
          </ac:spMkLst>
        </pc:spChg>
        <pc:spChg chg="add">
          <ac:chgData name="Abhilekh Subedi" userId="352f4192db73b8fa" providerId="LiveId" clId="{F224CBF5-9B8A-4354-8F45-86ECB15EDF18}" dt="2025-08-02T16:22:24.724" v="1839" actId="26606"/>
          <ac:spMkLst>
            <pc:docMk/>
            <pc:sldMk cId="4248215304" sldId="268"/>
            <ac:spMk id="7179" creationId="{F43B1563-5A5C-4D22-8200-BC0FB51AC83D}"/>
          </ac:spMkLst>
        </pc:spChg>
        <pc:picChg chg="add del mod">
          <ac:chgData name="Abhilekh Subedi" userId="352f4192db73b8fa" providerId="LiveId" clId="{F224CBF5-9B8A-4354-8F45-86ECB15EDF18}" dt="2025-08-02T15:08:07.742" v="1451" actId="478"/>
          <ac:picMkLst>
            <pc:docMk/>
            <pc:sldMk cId="4248215304" sldId="268"/>
            <ac:picMk id="5" creationId="{3DE2AC3C-4D1E-AC7E-6DCD-3188B57FF29E}"/>
          </ac:picMkLst>
        </pc:picChg>
        <pc:picChg chg="add mod">
          <ac:chgData name="Abhilekh Subedi" userId="352f4192db73b8fa" providerId="LiveId" clId="{F224CBF5-9B8A-4354-8F45-86ECB15EDF18}" dt="2025-08-02T16:22:24.724" v="1839" actId="26606"/>
          <ac:picMkLst>
            <pc:docMk/>
            <pc:sldMk cId="4248215304" sldId="268"/>
            <ac:picMk id="7170" creationId="{EF62B219-7F4A-40C8-7E27-7D7526A2D6DD}"/>
          </ac:picMkLst>
        </pc:picChg>
      </pc:sldChg>
      <pc:sldChg chg="addSp delSp modSp new mod modTransition setBg">
        <pc:chgData name="Abhilekh Subedi" userId="352f4192db73b8fa" providerId="LiveId" clId="{F224CBF5-9B8A-4354-8F45-86ECB15EDF18}" dt="2025-08-03T01:06:40.736" v="1929"/>
        <pc:sldMkLst>
          <pc:docMk/>
          <pc:sldMk cId="1730440016" sldId="269"/>
        </pc:sldMkLst>
        <pc:spChg chg="mod">
          <ac:chgData name="Abhilekh Subedi" userId="352f4192db73b8fa" providerId="LiveId" clId="{F224CBF5-9B8A-4354-8F45-86ECB15EDF18}" dt="2025-08-02T16:22:31.040" v="1841" actId="26606"/>
          <ac:spMkLst>
            <pc:docMk/>
            <pc:sldMk cId="1730440016" sldId="269"/>
            <ac:spMk id="2" creationId="{16FB94B5-71CB-402B-97D5-C6B8E42A5FB6}"/>
          </ac:spMkLst>
        </pc:spChg>
        <pc:spChg chg="mod ord">
          <ac:chgData name="Abhilekh Subedi" userId="352f4192db73b8fa" providerId="LiveId" clId="{F224CBF5-9B8A-4354-8F45-86ECB15EDF18}" dt="2025-08-02T16:22:31.040" v="1841" actId="26606"/>
          <ac:spMkLst>
            <pc:docMk/>
            <pc:sldMk cId="1730440016" sldId="269"/>
            <ac:spMk id="3" creationId="{F80B1990-45B2-D91E-7246-A28DC948609B}"/>
          </ac:spMkLst>
        </pc:spChg>
        <pc:spChg chg="add del">
          <ac:chgData name="Abhilekh Subedi" userId="352f4192db73b8fa" providerId="LiveId" clId="{F224CBF5-9B8A-4354-8F45-86ECB15EDF18}" dt="2025-08-02T16:22:33.013" v="1843" actId="26606"/>
          <ac:spMkLst>
            <pc:docMk/>
            <pc:sldMk cId="1730440016" sldId="269"/>
            <ac:spMk id="13316" creationId="{A36748E2-1414-45C6-81ED-B2E62DD73767}"/>
          </ac:spMkLst>
        </pc:spChg>
        <pc:spChg chg="add del">
          <ac:chgData name="Abhilekh Subedi" userId="352f4192db73b8fa" providerId="LiveId" clId="{F224CBF5-9B8A-4354-8F45-86ECB15EDF18}" dt="2025-08-02T16:22:33.013" v="1843" actId="26606"/>
          <ac:spMkLst>
            <pc:docMk/>
            <pc:sldMk cId="1730440016" sldId="269"/>
            <ac:spMk id="13318" creationId="{54308465-3CAC-4219-A8D5-368A1CFCACA9}"/>
          </ac:spMkLst>
        </pc:spChg>
        <pc:spChg chg="add del">
          <ac:chgData name="Abhilekh Subedi" userId="352f4192db73b8fa" providerId="LiveId" clId="{F224CBF5-9B8A-4354-8F45-86ECB15EDF18}" dt="2025-08-02T16:12:30.165" v="1790" actId="26606"/>
          <ac:spMkLst>
            <pc:docMk/>
            <pc:sldMk cId="1730440016" sldId="269"/>
            <ac:spMk id="13319" creationId="{A36748E2-1414-45C6-81ED-B2E62DD73767}"/>
          </ac:spMkLst>
        </pc:spChg>
        <pc:spChg chg="add del">
          <ac:chgData name="Abhilekh Subedi" userId="352f4192db73b8fa" providerId="LiveId" clId="{F224CBF5-9B8A-4354-8F45-86ECB15EDF18}" dt="2025-08-02T16:22:33.013" v="1843" actId="26606"/>
          <ac:spMkLst>
            <pc:docMk/>
            <pc:sldMk cId="1730440016" sldId="269"/>
            <ac:spMk id="13320" creationId="{281532E4-FF18-4707-B987-B543B1B7F399}"/>
          </ac:spMkLst>
        </pc:spChg>
        <pc:spChg chg="add del">
          <ac:chgData name="Abhilekh Subedi" userId="352f4192db73b8fa" providerId="LiveId" clId="{F224CBF5-9B8A-4354-8F45-86ECB15EDF18}" dt="2025-08-02T16:22:31.040" v="1841" actId="26606"/>
          <ac:spMkLst>
            <pc:docMk/>
            <pc:sldMk cId="1730440016" sldId="269"/>
            <ac:spMk id="13322" creationId="{E903D3AC-A2D6-42BE-BB31-721AEC23EC7D}"/>
          </ac:spMkLst>
        </pc:spChg>
        <pc:spChg chg="add del">
          <ac:chgData name="Abhilekh Subedi" userId="352f4192db73b8fa" providerId="LiveId" clId="{F224CBF5-9B8A-4354-8F45-86ECB15EDF18}" dt="2025-08-02T16:12:30.165" v="1790" actId="26606"/>
          <ac:spMkLst>
            <pc:docMk/>
            <pc:sldMk cId="1730440016" sldId="269"/>
            <ac:spMk id="13323" creationId="{54308465-3CAC-4219-A8D5-368A1CFCACA9}"/>
          </ac:spMkLst>
        </pc:spChg>
        <pc:spChg chg="add del">
          <ac:chgData name="Abhilekh Subedi" userId="352f4192db73b8fa" providerId="LiveId" clId="{F224CBF5-9B8A-4354-8F45-86ECB15EDF18}" dt="2025-08-02T16:22:31.040" v="1841" actId="26606"/>
          <ac:spMkLst>
            <pc:docMk/>
            <pc:sldMk cId="1730440016" sldId="269"/>
            <ac:spMk id="13324" creationId="{71C2936C-D4A2-4723-8C80-D965F9D88F7B}"/>
          </ac:spMkLst>
        </pc:spChg>
        <pc:spChg chg="add del">
          <ac:chgData name="Abhilekh Subedi" userId="352f4192db73b8fa" providerId="LiveId" clId="{F224CBF5-9B8A-4354-8F45-86ECB15EDF18}" dt="2025-08-02T16:12:30.165" v="1790" actId="26606"/>
          <ac:spMkLst>
            <pc:docMk/>
            <pc:sldMk cId="1730440016" sldId="269"/>
            <ac:spMk id="13325" creationId="{281532E4-FF18-4707-B987-B543B1B7F399}"/>
          </ac:spMkLst>
        </pc:spChg>
        <pc:spChg chg="add del">
          <ac:chgData name="Abhilekh Subedi" userId="352f4192db73b8fa" providerId="LiveId" clId="{F224CBF5-9B8A-4354-8F45-86ECB15EDF18}" dt="2025-08-02T16:22:31.040" v="1841" actId="26606"/>
          <ac:spMkLst>
            <pc:docMk/>
            <pc:sldMk cId="1730440016" sldId="269"/>
            <ac:spMk id="13326" creationId="{F43B1563-5A5C-4D22-8200-BC0FB51AC83D}"/>
          </ac:spMkLst>
        </pc:spChg>
        <pc:spChg chg="add del">
          <ac:chgData name="Abhilekh Subedi" userId="352f4192db73b8fa" providerId="LiveId" clId="{F224CBF5-9B8A-4354-8F45-86ECB15EDF18}" dt="2025-08-02T16:12:33.724" v="1792" actId="26606"/>
          <ac:spMkLst>
            <pc:docMk/>
            <pc:sldMk cId="1730440016" sldId="269"/>
            <ac:spMk id="13327" creationId="{407797F6-F5D3-449C-90E2-A5D52004F059}"/>
          </ac:spMkLst>
        </pc:spChg>
        <pc:spChg chg="add del">
          <ac:chgData name="Abhilekh Subedi" userId="352f4192db73b8fa" providerId="LiveId" clId="{F224CBF5-9B8A-4354-8F45-86ECB15EDF18}" dt="2025-08-02T16:12:33.724" v="1792" actId="26606"/>
          <ac:spMkLst>
            <pc:docMk/>
            <pc:sldMk cId="1730440016" sldId="269"/>
            <ac:spMk id="13329" creationId="{D0CA782A-36D6-4787-A123-E4D45979C0F9}"/>
          </ac:spMkLst>
        </pc:spChg>
        <pc:spChg chg="add del">
          <ac:chgData name="Abhilekh Subedi" userId="352f4192db73b8fa" providerId="LiveId" clId="{F224CBF5-9B8A-4354-8F45-86ECB15EDF18}" dt="2025-08-02T16:12:33.724" v="1792" actId="26606"/>
          <ac:spMkLst>
            <pc:docMk/>
            <pc:sldMk cId="1730440016" sldId="269"/>
            <ac:spMk id="13330" creationId="{1FA20DA4-4D14-4AC3-8742-13C3A7499774}"/>
          </ac:spMkLst>
        </pc:spChg>
        <pc:spChg chg="add del">
          <ac:chgData name="Abhilekh Subedi" userId="352f4192db73b8fa" providerId="LiveId" clId="{F224CBF5-9B8A-4354-8F45-86ECB15EDF18}" dt="2025-08-02T16:22:33.013" v="1843" actId="26606"/>
          <ac:spMkLst>
            <pc:docMk/>
            <pc:sldMk cId="1730440016" sldId="269"/>
            <ac:spMk id="13331" creationId="{281532E4-FF18-4707-B987-B543B1B7F399}"/>
          </ac:spMkLst>
        </pc:spChg>
        <pc:spChg chg="add del">
          <ac:chgData name="Abhilekh Subedi" userId="352f4192db73b8fa" providerId="LiveId" clId="{F224CBF5-9B8A-4354-8F45-86ECB15EDF18}" dt="2025-08-02T16:22:33.013" v="1843" actId="26606"/>
          <ac:spMkLst>
            <pc:docMk/>
            <pc:sldMk cId="1730440016" sldId="269"/>
            <ac:spMk id="13332" creationId="{A36748E2-1414-45C6-81ED-B2E62DD73767}"/>
          </ac:spMkLst>
        </pc:spChg>
        <pc:spChg chg="add del">
          <ac:chgData name="Abhilekh Subedi" userId="352f4192db73b8fa" providerId="LiveId" clId="{F224CBF5-9B8A-4354-8F45-86ECB15EDF18}" dt="2025-08-02T16:22:33.013" v="1843" actId="26606"/>
          <ac:spMkLst>
            <pc:docMk/>
            <pc:sldMk cId="1730440016" sldId="269"/>
            <ac:spMk id="13334" creationId="{54308465-3CAC-4219-A8D5-368A1CFCACA9}"/>
          </ac:spMkLst>
        </pc:spChg>
        <pc:picChg chg="add mod ord">
          <ac:chgData name="Abhilekh Subedi" userId="352f4192db73b8fa" providerId="LiveId" clId="{F224CBF5-9B8A-4354-8F45-86ECB15EDF18}" dt="2025-08-02T16:22:31.040" v="1841" actId="26606"/>
          <ac:picMkLst>
            <pc:docMk/>
            <pc:sldMk cId="1730440016" sldId="269"/>
            <ac:picMk id="13314" creationId="{25305695-C003-82B2-FEB2-4BC8BAACDE45}"/>
          </ac:picMkLst>
        </pc:picChg>
        <pc:cxnChg chg="add del">
          <ac:chgData name="Abhilekh Subedi" userId="352f4192db73b8fa" providerId="LiveId" clId="{F224CBF5-9B8A-4354-8F45-86ECB15EDF18}" dt="2025-08-02T16:22:33.013" v="1843" actId="26606"/>
          <ac:cxnSpMkLst>
            <pc:docMk/>
            <pc:sldMk cId="1730440016" sldId="269"/>
            <ac:cxnSpMk id="13317" creationId="{2D7E4852-2A91-42C1-8C75-34DF3751E407}"/>
          </ac:cxnSpMkLst>
        </pc:cxnChg>
        <pc:cxnChg chg="add del">
          <ac:chgData name="Abhilekh Subedi" userId="352f4192db73b8fa" providerId="LiveId" clId="{F224CBF5-9B8A-4354-8F45-86ECB15EDF18}" dt="2025-08-02T16:12:30.165" v="1790" actId="26606"/>
          <ac:cxnSpMkLst>
            <pc:docMk/>
            <pc:sldMk cId="1730440016" sldId="269"/>
            <ac:cxnSpMk id="13321" creationId="{2D7E4852-2A91-42C1-8C75-34DF3751E407}"/>
          </ac:cxnSpMkLst>
        </pc:cxnChg>
        <pc:cxnChg chg="add del">
          <ac:chgData name="Abhilekh Subedi" userId="352f4192db73b8fa" providerId="LiveId" clId="{F224CBF5-9B8A-4354-8F45-86ECB15EDF18}" dt="2025-08-02T16:12:33.724" v="1792" actId="26606"/>
          <ac:cxnSpMkLst>
            <pc:docMk/>
            <pc:sldMk cId="1730440016" sldId="269"/>
            <ac:cxnSpMk id="13328" creationId="{78873FEE-16EB-4335-A3A6-46F40612869C}"/>
          </ac:cxnSpMkLst>
        </pc:cxnChg>
        <pc:cxnChg chg="add del">
          <ac:chgData name="Abhilekh Subedi" userId="352f4192db73b8fa" providerId="LiveId" clId="{F224CBF5-9B8A-4354-8F45-86ECB15EDF18}" dt="2025-08-02T16:22:33.013" v="1843" actId="26606"/>
          <ac:cxnSpMkLst>
            <pc:docMk/>
            <pc:sldMk cId="1730440016" sldId="269"/>
            <ac:cxnSpMk id="13333" creationId="{2D7E4852-2A91-42C1-8C75-34DF3751E407}"/>
          </ac:cxnSpMkLst>
        </pc:cxnChg>
      </pc:sldChg>
      <pc:sldChg chg="addSp delSp modSp new mod modTransition setBg">
        <pc:chgData name="Abhilekh Subedi" userId="352f4192db73b8fa" providerId="LiveId" clId="{F224CBF5-9B8A-4354-8F45-86ECB15EDF18}" dt="2025-08-03T01:06:43.208" v="1930"/>
        <pc:sldMkLst>
          <pc:docMk/>
          <pc:sldMk cId="3565995209" sldId="270"/>
        </pc:sldMkLst>
        <pc:spChg chg="mod">
          <ac:chgData name="Abhilekh Subedi" userId="352f4192db73b8fa" providerId="LiveId" clId="{F224CBF5-9B8A-4354-8F45-86ECB15EDF18}" dt="2025-08-02T16:32:21.286" v="1868" actId="26606"/>
          <ac:spMkLst>
            <pc:docMk/>
            <pc:sldMk cId="3565995209" sldId="270"/>
            <ac:spMk id="2" creationId="{4277D360-681B-5E9F-F0B9-80B0DAC6BA2B}"/>
          </ac:spMkLst>
        </pc:spChg>
        <pc:spChg chg="del mod">
          <ac:chgData name="Abhilekh Subedi" userId="352f4192db73b8fa" providerId="LiveId" clId="{F224CBF5-9B8A-4354-8F45-86ECB15EDF18}" dt="2025-08-02T16:32:21.286" v="1868" actId="26606"/>
          <ac:spMkLst>
            <pc:docMk/>
            <pc:sldMk cId="3565995209" sldId="270"/>
            <ac:spMk id="3" creationId="{8171FD66-D965-6302-EEC7-DFC07CEEDF4F}"/>
          </ac:spMkLst>
        </pc:spChg>
        <pc:graphicFrameChg chg="add mod">
          <ac:chgData name="Abhilekh Subedi" userId="352f4192db73b8fa" providerId="LiveId" clId="{F224CBF5-9B8A-4354-8F45-86ECB15EDF18}" dt="2025-08-03T01:00:53.627" v="1899" actId="207"/>
          <ac:graphicFrameMkLst>
            <pc:docMk/>
            <pc:sldMk cId="3565995209" sldId="270"/>
            <ac:graphicFrameMk id="5" creationId="{E03F28CB-268E-3D3E-F7E8-6E9C20C7078E}"/>
          </ac:graphicFrameMkLst>
        </pc:graphicFrameChg>
      </pc:sldChg>
      <pc:sldChg chg="addSp delSp modSp new mod modTransition setBg">
        <pc:chgData name="Abhilekh Subedi" userId="352f4192db73b8fa" providerId="LiveId" clId="{F224CBF5-9B8A-4354-8F45-86ECB15EDF18}" dt="2025-08-03T01:06:49.239" v="1933"/>
        <pc:sldMkLst>
          <pc:docMk/>
          <pc:sldMk cId="1401608509" sldId="271"/>
        </pc:sldMkLst>
        <pc:spChg chg="mod">
          <ac:chgData name="Abhilekh Subedi" userId="352f4192db73b8fa" providerId="LiveId" clId="{F224CBF5-9B8A-4354-8F45-86ECB15EDF18}" dt="2025-08-02T16:33:03.078" v="1873" actId="26606"/>
          <ac:spMkLst>
            <pc:docMk/>
            <pc:sldMk cId="1401608509" sldId="271"/>
            <ac:spMk id="2" creationId="{F1A34734-CF6A-3A46-1341-AF983FAA0056}"/>
          </ac:spMkLst>
        </pc:spChg>
        <pc:spChg chg="add del mod ord">
          <ac:chgData name="Abhilekh Subedi" userId="352f4192db73b8fa" providerId="LiveId" clId="{F224CBF5-9B8A-4354-8F45-86ECB15EDF18}" dt="2025-08-02T16:34:26.600" v="1879" actId="26606"/>
          <ac:spMkLst>
            <pc:docMk/>
            <pc:sldMk cId="1401608509" sldId="271"/>
            <ac:spMk id="3" creationId="{F21CA28E-935A-28BC-76E4-3CBC07E4E12A}"/>
          </ac:spMkLst>
        </pc:spChg>
        <pc:spChg chg="add mod">
          <ac:chgData name="Abhilekh Subedi" userId="352f4192db73b8fa" providerId="LiveId" clId="{F224CBF5-9B8A-4354-8F45-86ECB15EDF18}" dt="2025-08-02T16:01:36.142" v="1743"/>
          <ac:spMkLst>
            <pc:docMk/>
            <pc:sldMk cId="1401608509" sldId="271"/>
            <ac:spMk id="4" creationId="{5DAE0500-3D1B-AC53-7161-A0B4013942E2}"/>
          </ac:spMkLst>
        </pc:spChg>
        <pc:spChg chg="add del">
          <ac:chgData name="Abhilekh Subedi" userId="352f4192db73b8fa" providerId="LiveId" clId="{F224CBF5-9B8A-4354-8F45-86ECB15EDF18}" dt="2025-08-02T16:32:58.392" v="1872" actId="26606"/>
          <ac:spMkLst>
            <pc:docMk/>
            <pc:sldMk cId="1401608509" sldId="271"/>
            <ac:spMk id="9" creationId="{E7F93CB3-555F-4601-A486-59E82D9E8101}"/>
          </ac:spMkLst>
        </pc:spChg>
        <pc:spChg chg="add del">
          <ac:chgData name="Abhilekh Subedi" userId="352f4192db73b8fa" providerId="LiveId" clId="{F224CBF5-9B8A-4354-8F45-86ECB15EDF18}" dt="2025-08-02T16:34:26.600" v="1879" actId="26606"/>
          <ac:spMkLst>
            <pc:docMk/>
            <pc:sldMk cId="1401608509" sldId="271"/>
            <ac:spMk id="10" creationId="{A36748E2-1414-45C6-81ED-B2E62DD73767}"/>
          </ac:spMkLst>
        </pc:spChg>
        <pc:spChg chg="add del">
          <ac:chgData name="Abhilekh Subedi" userId="352f4192db73b8fa" providerId="LiveId" clId="{F224CBF5-9B8A-4354-8F45-86ECB15EDF18}" dt="2025-08-02T16:32:58.392" v="1872" actId="26606"/>
          <ac:spMkLst>
            <pc:docMk/>
            <pc:sldMk cId="1401608509" sldId="271"/>
            <ac:spMk id="11" creationId="{862F2601-C4CE-4B73-A162-D5A14E519184}"/>
          </ac:spMkLst>
        </pc:spChg>
        <pc:spChg chg="add del">
          <ac:chgData name="Abhilekh Subedi" userId="352f4192db73b8fa" providerId="LiveId" clId="{F224CBF5-9B8A-4354-8F45-86ECB15EDF18}" dt="2025-08-02T16:32:58.392" v="1872" actId="26606"/>
          <ac:spMkLst>
            <pc:docMk/>
            <pc:sldMk cId="1401608509" sldId="271"/>
            <ac:spMk id="13" creationId="{3FAE6B79-0440-457F-9036-C4C30422549F}"/>
          </ac:spMkLst>
        </pc:spChg>
        <pc:spChg chg="add del">
          <ac:chgData name="Abhilekh Subedi" userId="352f4192db73b8fa" providerId="LiveId" clId="{F224CBF5-9B8A-4354-8F45-86ECB15EDF18}" dt="2025-08-02T16:34:26.600" v="1879" actId="26606"/>
          <ac:spMkLst>
            <pc:docMk/>
            <pc:sldMk cId="1401608509" sldId="271"/>
            <ac:spMk id="14" creationId="{54308465-3CAC-4219-A8D5-368A1CFCACA9}"/>
          </ac:spMkLst>
        </pc:spChg>
        <pc:spChg chg="add del">
          <ac:chgData name="Abhilekh Subedi" userId="352f4192db73b8fa" providerId="LiveId" clId="{F224CBF5-9B8A-4354-8F45-86ECB15EDF18}" dt="2025-08-02T16:34:26.600" v="1879" actId="26606"/>
          <ac:spMkLst>
            <pc:docMk/>
            <pc:sldMk cId="1401608509" sldId="271"/>
            <ac:spMk id="16" creationId="{281532E4-FF18-4707-B987-B543B1B7F399}"/>
          </ac:spMkLst>
        </pc:spChg>
        <pc:spChg chg="add del">
          <ac:chgData name="Abhilekh Subedi" userId="352f4192db73b8fa" providerId="LiveId" clId="{F224CBF5-9B8A-4354-8F45-86ECB15EDF18}" dt="2025-08-02T16:34:26.600" v="1879" actId="26606"/>
          <ac:spMkLst>
            <pc:docMk/>
            <pc:sldMk cId="1401608509" sldId="271"/>
            <ac:spMk id="10250" creationId="{A36748E2-1414-45C6-81ED-B2E62DD73767}"/>
          </ac:spMkLst>
        </pc:spChg>
        <pc:spChg chg="add del">
          <ac:chgData name="Abhilekh Subedi" userId="352f4192db73b8fa" providerId="LiveId" clId="{F224CBF5-9B8A-4354-8F45-86ECB15EDF18}" dt="2025-08-02T16:34:26.600" v="1879" actId="26606"/>
          <ac:spMkLst>
            <pc:docMk/>
            <pc:sldMk cId="1401608509" sldId="271"/>
            <ac:spMk id="10254" creationId="{54308465-3CAC-4219-A8D5-368A1CFCACA9}"/>
          </ac:spMkLst>
        </pc:spChg>
        <pc:spChg chg="add del">
          <ac:chgData name="Abhilekh Subedi" userId="352f4192db73b8fa" providerId="LiveId" clId="{F224CBF5-9B8A-4354-8F45-86ECB15EDF18}" dt="2025-08-02T16:34:26.600" v="1879" actId="26606"/>
          <ac:spMkLst>
            <pc:docMk/>
            <pc:sldMk cId="1401608509" sldId="271"/>
            <ac:spMk id="10256" creationId="{281532E4-FF18-4707-B987-B543B1B7F399}"/>
          </ac:spMkLst>
        </pc:spChg>
        <pc:graphicFrameChg chg="add del">
          <ac:chgData name="Abhilekh Subedi" userId="352f4192db73b8fa" providerId="LiveId" clId="{F224CBF5-9B8A-4354-8F45-86ECB15EDF18}" dt="2025-08-02T16:32:45.504" v="1870" actId="26606"/>
          <ac:graphicFrameMkLst>
            <pc:docMk/>
            <pc:sldMk cId="1401608509" sldId="271"/>
            <ac:graphicFrameMk id="5" creationId="{A8B784C7-3EA1-8553-43C4-90E1D3D5A050}"/>
          </ac:graphicFrameMkLst>
        </pc:graphicFrameChg>
        <pc:graphicFrameChg chg="add del">
          <ac:chgData name="Abhilekh Subedi" userId="352f4192db73b8fa" providerId="LiveId" clId="{F224CBF5-9B8A-4354-8F45-86ECB15EDF18}" dt="2025-08-02T16:32:58.392" v="1872" actId="26606"/>
          <ac:graphicFrameMkLst>
            <pc:docMk/>
            <pc:sldMk cId="1401608509" sldId="271"/>
            <ac:graphicFrameMk id="7" creationId="{78600404-07E8-3A48-DB9C-AA8FE2AC3E2B}"/>
          </ac:graphicFrameMkLst>
        </pc:graphicFrameChg>
        <pc:picChg chg="add del mod">
          <ac:chgData name="Abhilekh Subedi" userId="352f4192db73b8fa" providerId="LiveId" clId="{F224CBF5-9B8A-4354-8F45-86ECB15EDF18}" dt="2025-08-02T16:34:28.480" v="1881" actId="1076"/>
          <ac:picMkLst>
            <pc:docMk/>
            <pc:sldMk cId="1401608509" sldId="271"/>
            <ac:picMk id="6" creationId="{E990BB51-FD82-E51D-9F6B-43BB2D98AB8E}"/>
          </ac:picMkLst>
        </pc:picChg>
        <pc:picChg chg="add del mod">
          <ac:chgData name="Abhilekh Subedi" userId="352f4192db73b8fa" providerId="LiveId" clId="{F224CBF5-9B8A-4354-8F45-86ECB15EDF18}" dt="2025-08-02T16:34:28.480" v="1881" actId="1076"/>
          <ac:picMkLst>
            <pc:docMk/>
            <pc:sldMk cId="1401608509" sldId="271"/>
            <ac:picMk id="10243" creationId="{C04E34B8-83C5-C879-61A3-C0499024627D}"/>
          </ac:picMkLst>
        </pc:picChg>
        <pc:picChg chg="add mod">
          <ac:chgData name="Abhilekh Subedi" userId="352f4192db73b8fa" providerId="LiveId" clId="{F224CBF5-9B8A-4354-8F45-86ECB15EDF18}" dt="2025-08-02T16:34:26.600" v="1879" actId="26606"/>
          <ac:picMkLst>
            <pc:docMk/>
            <pc:sldMk cId="1401608509" sldId="271"/>
            <ac:picMk id="10245" creationId="{ECA4DB1B-078B-2CE0-FE46-C939C1877E77}"/>
          </ac:picMkLst>
        </pc:picChg>
        <pc:cxnChg chg="add del">
          <ac:chgData name="Abhilekh Subedi" userId="352f4192db73b8fa" providerId="LiveId" clId="{F224CBF5-9B8A-4354-8F45-86ECB15EDF18}" dt="2025-08-02T16:34:26.600" v="1879" actId="26606"/>
          <ac:cxnSpMkLst>
            <pc:docMk/>
            <pc:sldMk cId="1401608509" sldId="271"/>
            <ac:cxnSpMk id="12" creationId="{2D7E4852-2A91-42C1-8C75-34DF3751E407}"/>
          </ac:cxnSpMkLst>
        </pc:cxnChg>
        <pc:cxnChg chg="add del">
          <ac:chgData name="Abhilekh Subedi" userId="352f4192db73b8fa" providerId="LiveId" clId="{F224CBF5-9B8A-4354-8F45-86ECB15EDF18}" dt="2025-08-02T16:34:26.600" v="1879" actId="26606"/>
          <ac:cxnSpMkLst>
            <pc:docMk/>
            <pc:sldMk cId="1401608509" sldId="271"/>
            <ac:cxnSpMk id="10252" creationId="{2D7E4852-2A91-42C1-8C75-34DF3751E407}"/>
          </ac:cxnSpMkLst>
        </pc:cxnChg>
      </pc:sldChg>
      <pc:sldChg chg="addSp delSp modSp new mod modTransition setBg">
        <pc:chgData name="Abhilekh Subedi" userId="352f4192db73b8fa" providerId="LiveId" clId="{F224CBF5-9B8A-4354-8F45-86ECB15EDF18}" dt="2025-08-03T01:06:50.800" v="1934"/>
        <pc:sldMkLst>
          <pc:docMk/>
          <pc:sldMk cId="1968317647" sldId="272"/>
        </pc:sldMkLst>
        <pc:spChg chg="mod">
          <ac:chgData name="Abhilekh Subedi" userId="352f4192db73b8fa" providerId="LiveId" clId="{F224CBF5-9B8A-4354-8F45-86ECB15EDF18}" dt="2025-08-03T00:59:14.640" v="1893" actId="26606"/>
          <ac:spMkLst>
            <pc:docMk/>
            <pc:sldMk cId="1968317647" sldId="272"/>
            <ac:spMk id="2" creationId="{24637A18-ADC5-CBAC-F3C9-18CB91D80D9F}"/>
          </ac:spMkLst>
        </pc:spChg>
        <pc:spChg chg="add del mod">
          <ac:chgData name="Abhilekh Subedi" userId="352f4192db73b8fa" providerId="LiveId" clId="{F224CBF5-9B8A-4354-8F45-86ECB15EDF18}" dt="2025-08-02T16:32:16.270" v="1867" actId="26606"/>
          <ac:spMkLst>
            <pc:docMk/>
            <pc:sldMk cId="1968317647" sldId="272"/>
            <ac:spMk id="3" creationId="{31FAD750-864C-4F1E-325F-E7E8D6B73545}"/>
          </ac:spMkLst>
        </pc:spChg>
        <pc:spChg chg="add del">
          <ac:chgData name="Abhilekh Subedi" userId="352f4192db73b8fa" providerId="LiveId" clId="{F224CBF5-9B8A-4354-8F45-86ECB15EDF18}" dt="2025-08-02T16:31:49.026" v="1856" actId="26606"/>
          <ac:spMkLst>
            <pc:docMk/>
            <pc:sldMk cId="1968317647" sldId="272"/>
            <ac:spMk id="8" creationId="{3741B58E-3B65-4A01-A276-975AB2CF8A08}"/>
          </ac:spMkLst>
        </pc:spChg>
        <pc:spChg chg="add del">
          <ac:chgData name="Abhilekh Subedi" userId="352f4192db73b8fa" providerId="LiveId" clId="{F224CBF5-9B8A-4354-8F45-86ECB15EDF18}" dt="2025-08-02T16:31:45.908" v="1852" actId="26606"/>
          <ac:spMkLst>
            <pc:docMk/>
            <pc:sldMk cId="1968317647" sldId="272"/>
            <ac:spMk id="9" creationId="{E7F93CB3-555F-4601-A486-59E82D9E8101}"/>
          </ac:spMkLst>
        </pc:spChg>
        <pc:spChg chg="add del">
          <ac:chgData name="Abhilekh Subedi" userId="352f4192db73b8fa" providerId="LiveId" clId="{F224CBF5-9B8A-4354-8F45-86ECB15EDF18}" dt="2025-08-02T16:31:49.026" v="1856" actId="26606"/>
          <ac:spMkLst>
            <pc:docMk/>
            <pc:sldMk cId="1968317647" sldId="272"/>
            <ac:spMk id="10" creationId="{7AAC67C3-831B-4AB1-A259-DFB839CAFAFC}"/>
          </ac:spMkLst>
        </pc:spChg>
        <pc:spChg chg="add del">
          <ac:chgData name="Abhilekh Subedi" userId="352f4192db73b8fa" providerId="LiveId" clId="{F224CBF5-9B8A-4354-8F45-86ECB15EDF18}" dt="2025-08-02T16:31:45.908" v="1852" actId="26606"/>
          <ac:spMkLst>
            <pc:docMk/>
            <pc:sldMk cId="1968317647" sldId="272"/>
            <ac:spMk id="11" creationId="{862F2601-C4CE-4B73-A162-D5A14E519184}"/>
          </ac:spMkLst>
        </pc:spChg>
        <pc:spChg chg="add del">
          <ac:chgData name="Abhilekh Subedi" userId="352f4192db73b8fa" providerId="LiveId" clId="{F224CBF5-9B8A-4354-8F45-86ECB15EDF18}" dt="2025-08-02T16:31:49.026" v="1856" actId="26606"/>
          <ac:spMkLst>
            <pc:docMk/>
            <pc:sldMk cId="1968317647" sldId="272"/>
            <ac:spMk id="12" creationId="{054B3F04-9EAC-45C0-B3CE-0387EEA10A0C}"/>
          </ac:spMkLst>
        </pc:spChg>
        <pc:spChg chg="add del">
          <ac:chgData name="Abhilekh Subedi" userId="352f4192db73b8fa" providerId="LiveId" clId="{F224CBF5-9B8A-4354-8F45-86ECB15EDF18}" dt="2025-08-02T16:31:45.908" v="1852" actId="26606"/>
          <ac:spMkLst>
            <pc:docMk/>
            <pc:sldMk cId="1968317647" sldId="272"/>
            <ac:spMk id="13" creationId="{3FAE6B79-0440-457F-9036-C4C30422549F}"/>
          </ac:spMkLst>
        </pc:spChg>
        <pc:spChg chg="add del">
          <ac:chgData name="Abhilekh Subedi" userId="352f4192db73b8fa" providerId="LiveId" clId="{F224CBF5-9B8A-4354-8F45-86ECB15EDF18}" dt="2025-08-02T16:31:46.742" v="1854" actId="26606"/>
          <ac:spMkLst>
            <pc:docMk/>
            <pc:sldMk cId="1968317647" sldId="272"/>
            <ac:spMk id="15" creationId="{311973C2-EB8B-452A-A698-4A252FD3AE28}"/>
          </ac:spMkLst>
        </pc:spChg>
        <pc:spChg chg="add del">
          <ac:chgData name="Abhilekh Subedi" userId="352f4192db73b8fa" providerId="LiveId" clId="{F224CBF5-9B8A-4354-8F45-86ECB15EDF18}" dt="2025-08-02T16:31:46.742" v="1854" actId="26606"/>
          <ac:spMkLst>
            <pc:docMk/>
            <pc:sldMk cId="1968317647" sldId="272"/>
            <ac:spMk id="16" creationId="{10162E77-11AD-44A7-84EC-40C59EEFBD2E}"/>
          </ac:spMkLst>
        </pc:spChg>
        <pc:spChg chg="add del">
          <ac:chgData name="Abhilekh Subedi" userId="352f4192db73b8fa" providerId="LiveId" clId="{F224CBF5-9B8A-4354-8F45-86ECB15EDF18}" dt="2025-08-02T16:31:46.742" v="1854" actId="26606"/>
          <ac:spMkLst>
            <pc:docMk/>
            <pc:sldMk cId="1968317647" sldId="272"/>
            <ac:spMk id="19" creationId="{31FAD750-864C-4F1E-325F-E7E8D6B73545}"/>
          </ac:spMkLst>
        </pc:spChg>
        <pc:spChg chg="add del">
          <ac:chgData name="Abhilekh Subedi" userId="352f4192db73b8fa" providerId="LiveId" clId="{F224CBF5-9B8A-4354-8F45-86ECB15EDF18}" dt="2025-08-02T16:31:49.026" v="1856" actId="26606"/>
          <ac:spMkLst>
            <pc:docMk/>
            <pc:sldMk cId="1968317647" sldId="272"/>
            <ac:spMk id="21" creationId="{31FAD750-864C-4F1E-325F-E7E8D6B73545}"/>
          </ac:spMkLst>
        </pc:spChg>
        <pc:spChg chg="add del">
          <ac:chgData name="Abhilekh Subedi" userId="352f4192db73b8fa" providerId="LiveId" clId="{F224CBF5-9B8A-4354-8F45-86ECB15EDF18}" dt="2025-08-02T16:32:05.280" v="1860" actId="26606"/>
          <ac:spMkLst>
            <pc:docMk/>
            <pc:sldMk cId="1968317647" sldId="272"/>
            <ac:spMk id="25" creationId="{CD257DF0-0453-4EDC-AC7B-A18EB8DF4571}"/>
          </ac:spMkLst>
        </pc:spChg>
        <pc:spChg chg="add del">
          <ac:chgData name="Abhilekh Subedi" userId="352f4192db73b8fa" providerId="LiveId" clId="{F224CBF5-9B8A-4354-8F45-86ECB15EDF18}" dt="2025-08-02T16:32:05.280" v="1860" actId="26606"/>
          <ac:spMkLst>
            <pc:docMk/>
            <pc:sldMk cId="1968317647" sldId="272"/>
            <ac:spMk id="26" creationId="{24AD37FC-9B2A-40CC-A286-E2776A4B50F5}"/>
          </ac:spMkLst>
        </pc:spChg>
        <pc:spChg chg="add del">
          <ac:chgData name="Abhilekh Subedi" userId="352f4192db73b8fa" providerId="LiveId" clId="{F224CBF5-9B8A-4354-8F45-86ECB15EDF18}" dt="2025-08-02T16:32:05.280" v="1860" actId="26606"/>
          <ac:spMkLst>
            <pc:docMk/>
            <pc:sldMk cId="1968317647" sldId="272"/>
            <ac:spMk id="27" creationId="{B3C69B26-0323-4733-ACC1-904471EB2C1C}"/>
          </ac:spMkLst>
        </pc:spChg>
        <pc:spChg chg="add del">
          <ac:chgData name="Abhilekh Subedi" userId="352f4192db73b8fa" providerId="LiveId" clId="{F224CBF5-9B8A-4354-8F45-86ECB15EDF18}" dt="2025-08-02T16:32:10.318" v="1862" actId="26606"/>
          <ac:spMkLst>
            <pc:docMk/>
            <pc:sldMk cId="1968317647" sldId="272"/>
            <ac:spMk id="30" creationId="{35230A27-1553-42F8-99D7-829868E13715}"/>
          </ac:spMkLst>
        </pc:spChg>
        <pc:spChg chg="add del">
          <ac:chgData name="Abhilekh Subedi" userId="352f4192db73b8fa" providerId="LiveId" clId="{F224CBF5-9B8A-4354-8F45-86ECB15EDF18}" dt="2025-08-02T16:32:10.318" v="1862" actId="26606"/>
          <ac:spMkLst>
            <pc:docMk/>
            <pc:sldMk cId="1968317647" sldId="272"/>
            <ac:spMk id="31" creationId="{A772232D-B4D6-429F-B3D1-2D9891B85E08}"/>
          </ac:spMkLst>
        </pc:spChg>
        <pc:spChg chg="add del">
          <ac:chgData name="Abhilekh Subedi" userId="352f4192db73b8fa" providerId="LiveId" clId="{F224CBF5-9B8A-4354-8F45-86ECB15EDF18}" dt="2025-08-02T16:32:10.318" v="1862" actId="26606"/>
          <ac:spMkLst>
            <pc:docMk/>
            <pc:sldMk cId="1968317647" sldId="272"/>
            <ac:spMk id="33" creationId="{31FAD750-864C-4F1E-325F-E7E8D6B73545}"/>
          </ac:spMkLst>
        </pc:spChg>
        <pc:spChg chg="add del">
          <ac:chgData name="Abhilekh Subedi" userId="352f4192db73b8fa" providerId="LiveId" clId="{F224CBF5-9B8A-4354-8F45-86ECB15EDF18}" dt="2025-08-02T16:32:13.339" v="1864" actId="26606"/>
          <ac:spMkLst>
            <pc:docMk/>
            <pc:sldMk cId="1968317647" sldId="272"/>
            <ac:spMk id="35" creationId="{CD257DF0-0453-4EDC-AC7B-A18EB8DF4571}"/>
          </ac:spMkLst>
        </pc:spChg>
        <pc:spChg chg="add del">
          <ac:chgData name="Abhilekh Subedi" userId="352f4192db73b8fa" providerId="LiveId" clId="{F224CBF5-9B8A-4354-8F45-86ECB15EDF18}" dt="2025-08-02T16:32:13.339" v="1864" actId="26606"/>
          <ac:spMkLst>
            <pc:docMk/>
            <pc:sldMk cId="1968317647" sldId="272"/>
            <ac:spMk id="36" creationId="{24AD37FC-9B2A-40CC-A286-E2776A4B50F5}"/>
          </ac:spMkLst>
        </pc:spChg>
        <pc:spChg chg="add del">
          <ac:chgData name="Abhilekh Subedi" userId="352f4192db73b8fa" providerId="LiveId" clId="{F224CBF5-9B8A-4354-8F45-86ECB15EDF18}" dt="2025-08-02T16:32:13.339" v="1864" actId="26606"/>
          <ac:spMkLst>
            <pc:docMk/>
            <pc:sldMk cId="1968317647" sldId="272"/>
            <ac:spMk id="37" creationId="{B3C69B26-0323-4733-ACC1-904471EB2C1C}"/>
          </ac:spMkLst>
        </pc:spChg>
        <pc:spChg chg="add del">
          <ac:chgData name="Abhilekh Subedi" userId="352f4192db73b8fa" providerId="LiveId" clId="{F224CBF5-9B8A-4354-8F45-86ECB15EDF18}" dt="2025-08-02T16:32:16.238" v="1866" actId="26606"/>
          <ac:spMkLst>
            <pc:docMk/>
            <pc:sldMk cId="1968317647" sldId="272"/>
            <ac:spMk id="40" creationId="{CD257DF0-0453-4EDC-AC7B-A18EB8DF4571}"/>
          </ac:spMkLst>
        </pc:spChg>
        <pc:spChg chg="add del">
          <ac:chgData name="Abhilekh Subedi" userId="352f4192db73b8fa" providerId="LiveId" clId="{F224CBF5-9B8A-4354-8F45-86ECB15EDF18}" dt="2025-08-02T16:32:16.238" v="1866" actId="26606"/>
          <ac:spMkLst>
            <pc:docMk/>
            <pc:sldMk cId="1968317647" sldId="272"/>
            <ac:spMk id="41" creationId="{24AD37FC-9B2A-40CC-A286-E2776A4B50F5}"/>
          </ac:spMkLst>
        </pc:spChg>
        <pc:spChg chg="add del">
          <ac:chgData name="Abhilekh Subedi" userId="352f4192db73b8fa" providerId="LiveId" clId="{F224CBF5-9B8A-4354-8F45-86ECB15EDF18}" dt="2025-08-02T16:32:16.238" v="1866" actId="26606"/>
          <ac:spMkLst>
            <pc:docMk/>
            <pc:sldMk cId="1968317647" sldId="272"/>
            <ac:spMk id="42" creationId="{B3C69B26-0323-4733-ACC1-904471EB2C1C}"/>
          </ac:spMkLst>
        </pc:spChg>
        <pc:graphicFrameChg chg="add del">
          <ac:chgData name="Abhilekh Subedi" userId="352f4192db73b8fa" providerId="LiveId" clId="{F224CBF5-9B8A-4354-8F45-86ECB15EDF18}" dt="2025-08-02T16:31:45.908" v="1852" actId="26606"/>
          <ac:graphicFrameMkLst>
            <pc:docMk/>
            <pc:sldMk cId="1968317647" sldId="272"/>
            <ac:graphicFrameMk id="5" creationId="{D27CBE6B-0CE9-7EB2-EB04-CD35F425BB1C}"/>
          </ac:graphicFrameMkLst>
        </pc:graphicFrameChg>
        <pc:graphicFrameChg chg="add del">
          <ac:chgData name="Abhilekh Subedi" userId="352f4192db73b8fa" providerId="LiveId" clId="{F224CBF5-9B8A-4354-8F45-86ECB15EDF18}" dt="2025-08-02T16:32:01.254" v="1858" actId="26606"/>
          <ac:graphicFrameMkLst>
            <pc:docMk/>
            <pc:sldMk cId="1968317647" sldId="272"/>
            <ac:graphicFrameMk id="23" creationId="{D377E081-8DF4-362A-08DC-C015965C722A}"/>
          </ac:graphicFrameMkLst>
        </pc:graphicFrameChg>
        <pc:graphicFrameChg chg="add del">
          <ac:chgData name="Abhilekh Subedi" userId="352f4192db73b8fa" providerId="LiveId" clId="{F224CBF5-9B8A-4354-8F45-86ECB15EDF18}" dt="2025-08-02T16:32:05.280" v="1860" actId="26606"/>
          <ac:graphicFrameMkLst>
            <pc:docMk/>
            <pc:sldMk cId="1968317647" sldId="272"/>
            <ac:graphicFrameMk id="28" creationId="{19C929DF-223C-5396-3B53-92FB82AAAABB}"/>
          </ac:graphicFrameMkLst>
        </pc:graphicFrameChg>
        <pc:graphicFrameChg chg="add del">
          <ac:chgData name="Abhilekh Subedi" userId="352f4192db73b8fa" providerId="LiveId" clId="{F224CBF5-9B8A-4354-8F45-86ECB15EDF18}" dt="2025-08-02T16:32:13.339" v="1864" actId="26606"/>
          <ac:graphicFrameMkLst>
            <pc:docMk/>
            <pc:sldMk cId="1968317647" sldId="272"/>
            <ac:graphicFrameMk id="38" creationId="{19C929DF-223C-5396-3B53-92FB82AAAABB}"/>
          </ac:graphicFrameMkLst>
        </pc:graphicFrameChg>
        <pc:graphicFrameChg chg="add del">
          <ac:chgData name="Abhilekh Subedi" userId="352f4192db73b8fa" providerId="LiveId" clId="{F224CBF5-9B8A-4354-8F45-86ECB15EDF18}" dt="2025-08-02T16:32:16.238" v="1866" actId="26606"/>
          <ac:graphicFrameMkLst>
            <pc:docMk/>
            <pc:sldMk cId="1968317647" sldId="272"/>
            <ac:graphicFrameMk id="43" creationId="{893325AF-F57B-9E81-1AD5-51A07F87E286}"/>
          </ac:graphicFrameMkLst>
        </pc:graphicFrameChg>
        <pc:graphicFrameChg chg="add mod modGraphic">
          <ac:chgData name="Abhilekh Subedi" userId="352f4192db73b8fa" providerId="LiveId" clId="{F224CBF5-9B8A-4354-8F45-86ECB15EDF18}" dt="2025-08-03T00:59:14.640" v="1893" actId="26606"/>
          <ac:graphicFrameMkLst>
            <pc:docMk/>
            <pc:sldMk cId="1968317647" sldId="272"/>
            <ac:graphicFrameMk id="45" creationId="{6F63A908-D4FA-AFF7-4F0D-4CFF1CB4844C}"/>
          </ac:graphicFrameMkLst>
        </pc:graphicFrameChg>
        <pc:picChg chg="add del">
          <ac:chgData name="Abhilekh Subedi" userId="352f4192db73b8fa" providerId="LiveId" clId="{F224CBF5-9B8A-4354-8F45-86ECB15EDF18}" dt="2025-08-02T16:31:46.742" v="1854" actId="26606"/>
          <ac:picMkLst>
            <pc:docMk/>
            <pc:sldMk cId="1968317647" sldId="272"/>
            <ac:picMk id="17" creationId="{8CE96DCB-2301-DD20-8F0B-DD796054A651}"/>
          </ac:picMkLst>
        </pc:picChg>
        <pc:cxnChg chg="add del">
          <ac:chgData name="Abhilekh Subedi" userId="352f4192db73b8fa" providerId="LiveId" clId="{F224CBF5-9B8A-4354-8F45-86ECB15EDF18}" dt="2025-08-02T16:31:46.742" v="1854" actId="26606"/>
          <ac:cxnSpMkLst>
            <pc:docMk/>
            <pc:sldMk cId="1968317647" sldId="272"/>
            <ac:cxnSpMk id="18" creationId="{5AB158E9-1B40-4CD6-95F0-95CA11DF7B7A}"/>
          </ac:cxnSpMkLst>
        </pc:cxnChg>
        <pc:cxnChg chg="add del">
          <ac:chgData name="Abhilekh Subedi" userId="352f4192db73b8fa" providerId="LiveId" clId="{F224CBF5-9B8A-4354-8F45-86ECB15EDF18}" dt="2025-08-02T16:32:10.318" v="1862" actId="26606"/>
          <ac:cxnSpMkLst>
            <pc:docMk/>
            <pc:sldMk cId="1968317647" sldId="272"/>
            <ac:cxnSpMk id="32" creationId="{02CC3441-26B3-4381-B3DF-8AE3C288BC0D}"/>
          </ac:cxnSpMkLst>
        </pc:cxnChg>
      </pc:sldChg>
      <pc:sldChg chg="addSp modSp new mod modTransition setBg">
        <pc:chgData name="Abhilekh Subedi" userId="352f4192db73b8fa" providerId="LiveId" clId="{F224CBF5-9B8A-4354-8F45-86ECB15EDF18}" dt="2025-08-03T01:06:44.714" v="1931"/>
        <pc:sldMkLst>
          <pc:docMk/>
          <pc:sldMk cId="3789383277" sldId="273"/>
        </pc:sldMkLst>
        <pc:spChg chg="mod">
          <ac:chgData name="Abhilekh Subedi" userId="352f4192db73b8fa" providerId="LiveId" clId="{F224CBF5-9B8A-4354-8F45-86ECB15EDF18}" dt="2025-08-02T16:29:44.374" v="1849" actId="26606"/>
          <ac:spMkLst>
            <pc:docMk/>
            <pc:sldMk cId="3789383277" sldId="273"/>
            <ac:spMk id="2" creationId="{4D98CC22-0A20-2EC5-0E3B-4A2AD192AFBB}"/>
          </ac:spMkLst>
        </pc:spChg>
        <pc:spChg chg="mod ord">
          <ac:chgData name="Abhilekh Subedi" userId="352f4192db73b8fa" providerId="LiveId" clId="{F224CBF5-9B8A-4354-8F45-86ECB15EDF18}" dt="2025-08-02T16:29:44.374" v="1849" actId="26606"/>
          <ac:spMkLst>
            <pc:docMk/>
            <pc:sldMk cId="3789383277" sldId="273"/>
            <ac:spMk id="3" creationId="{12D417C2-DEE6-EFDC-7B54-D09D6B0A0790}"/>
          </ac:spMkLst>
        </pc:spChg>
        <pc:spChg chg="add">
          <ac:chgData name="Abhilekh Subedi" userId="352f4192db73b8fa" providerId="LiveId" clId="{F224CBF5-9B8A-4354-8F45-86ECB15EDF18}" dt="2025-08-02T15:56:37.135" v="1670"/>
          <ac:spMkLst>
            <pc:docMk/>
            <pc:sldMk cId="3789383277" sldId="273"/>
            <ac:spMk id="4" creationId="{2767A248-224C-7C35-C582-B307B955E9F6}"/>
          </ac:spMkLst>
        </pc:spChg>
        <pc:spChg chg="add">
          <ac:chgData name="Abhilekh Subedi" userId="352f4192db73b8fa" providerId="LiveId" clId="{F224CBF5-9B8A-4354-8F45-86ECB15EDF18}" dt="2025-08-02T16:29:44.374" v="1849" actId="26606"/>
          <ac:spMkLst>
            <pc:docMk/>
            <pc:sldMk cId="3789383277" sldId="273"/>
            <ac:spMk id="8200" creationId="{A36748E2-1414-45C6-81ED-B2E62DD73767}"/>
          </ac:spMkLst>
        </pc:spChg>
        <pc:spChg chg="add">
          <ac:chgData name="Abhilekh Subedi" userId="352f4192db73b8fa" providerId="LiveId" clId="{F224CBF5-9B8A-4354-8F45-86ECB15EDF18}" dt="2025-08-02T16:29:44.374" v="1849" actId="26606"/>
          <ac:spMkLst>
            <pc:docMk/>
            <pc:sldMk cId="3789383277" sldId="273"/>
            <ac:spMk id="8204" creationId="{54308465-3CAC-4219-A8D5-368A1CFCACA9}"/>
          </ac:spMkLst>
        </pc:spChg>
        <pc:spChg chg="add">
          <ac:chgData name="Abhilekh Subedi" userId="352f4192db73b8fa" providerId="LiveId" clId="{F224CBF5-9B8A-4354-8F45-86ECB15EDF18}" dt="2025-08-02T16:29:44.374" v="1849" actId="26606"/>
          <ac:spMkLst>
            <pc:docMk/>
            <pc:sldMk cId="3789383277" sldId="273"/>
            <ac:spMk id="8206" creationId="{281532E4-FF18-4707-B987-B543B1B7F399}"/>
          </ac:spMkLst>
        </pc:spChg>
        <pc:picChg chg="add mod">
          <ac:chgData name="Abhilekh Subedi" userId="352f4192db73b8fa" providerId="LiveId" clId="{F224CBF5-9B8A-4354-8F45-86ECB15EDF18}" dt="2025-08-02T16:29:47.251" v="1850" actId="27614"/>
          <ac:picMkLst>
            <pc:docMk/>
            <pc:sldMk cId="3789383277" sldId="273"/>
            <ac:picMk id="8195" creationId="{B3764FAC-2A54-EC7E-4900-DE58E6B9E873}"/>
          </ac:picMkLst>
        </pc:picChg>
        <pc:cxnChg chg="add">
          <ac:chgData name="Abhilekh Subedi" userId="352f4192db73b8fa" providerId="LiveId" clId="{F224CBF5-9B8A-4354-8F45-86ECB15EDF18}" dt="2025-08-02T16:29:44.374" v="1849" actId="26606"/>
          <ac:cxnSpMkLst>
            <pc:docMk/>
            <pc:sldMk cId="3789383277" sldId="273"/>
            <ac:cxnSpMk id="8202" creationId="{2D7E4852-2A91-42C1-8C75-34DF3751E407}"/>
          </ac:cxnSpMkLst>
        </pc:cxnChg>
      </pc:sldChg>
      <pc:sldChg chg="addSp modSp new mod modTransition setBg">
        <pc:chgData name="Abhilekh Subedi" userId="352f4192db73b8fa" providerId="LiveId" clId="{F224CBF5-9B8A-4354-8F45-86ECB15EDF18}" dt="2025-08-03T01:06:46.799" v="1932"/>
        <pc:sldMkLst>
          <pc:docMk/>
          <pc:sldMk cId="828726812" sldId="274"/>
        </pc:sldMkLst>
        <pc:spChg chg="mod">
          <ac:chgData name="Abhilekh Subedi" userId="352f4192db73b8fa" providerId="LiveId" clId="{F224CBF5-9B8A-4354-8F45-86ECB15EDF18}" dt="2025-08-02T16:28:14.632" v="1847" actId="26606"/>
          <ac:spMkLst>
            <pc:docMk/>
            <pc:sldMk cId="828726812" sldId="274"/>
            <ac:spMk id="2" creationId="{603B2CDA-7FEB-1434-515E-DC7CC1E1A91C}"/>
          </ac:spMkLst>
        </pc:spChg>
        <pc:spChg chg="mod ord">
          <ac:chgData name="Abhilekh Subedi" userId="352f4192db73b8fa" providerId="LiveId" clId="{F224CBF5-9B8A-4354-8F45-86ECB15EDF18}" dt="2025-08-02T16:28:14.632" v="1847" actId="26606"/>
          <ac:spMkLst>
            <pc:docMk/>
            <pc:sldMk cId="828726812" sldId="274"/>
            <ac:spMk id="3" creationId="{21249089-01D0-EC9A-BA43-375E99207527}"/>
          </ac:spMkLst>
        </pc:spChg>
        <pc:spChg chg="add">
          <ac:chgData name="Abhilekh Subedi" userId="352f4192db73b8fa" providerId="LiveId" clId="{F224CBF5-9B8A-4354-8F45-86ECB15EDF18}" dt="2025-08-02T15:58:39.870" v="1730"/>
          <ac:spMkLst>
            <pc:docMk/>
            <pc:sldMk cId="828726812" sldId="274"/>
            <ac:spMk id="4" creationId="{C22BE691-242E-5CC4-7AC5-293E66C8A0AE}"/>
          </ac:spMkLst>
        </pc:spChg>
        <pc:spChg chg="add">
          <ac:chgData name="Abhilekh Subedi" userId="352f4192db73b8fa" providerId="LiveId" clId="{F224CBF5-9B8A-4354-8F45-86ECB15EDF18}" dt="2025-08-02T15:58:42.294" v="1731"/>
          <ac:spMkLst>
            <pc:docMk/>
            <pc:sldMk cId="828726812" sldId="274"/>
            <ac:spMk id="5" creationId="{57DCC182-78C4-C355-C737-C25539D7DBBA}"/>
          </ac:spMkLst>
        </pc:spChg>
        <pc:spChg chg="add">
          <ac:chgData name="Abhilekh Subedi" userId="352f4192db73b8fa" providerId="LiveId" clId="{F224CBF5-9B8A-4354-8F45-86ECB15EDF18}" dt="2025-08-02T16:28:14.632" v="1847" actId="26606"/>
          <ac:spMkLst>
            <pc:docMk/>
            <pc:sldMk cId="828726812" sldId="274"/>
            <ac:spMk id="12" creationId="{A36748E2-1414-45C6-81ED-B2E62DD73767}"/>
          </ac:spMkLst>
        </pc:spChg>
        <pc:spChg chg="add">
          <ac:chgData name="Abhilekh Subedi" userId="352f4192db73b8fa" providerId="LiveId" clId="{F224CBF5-9B8A-4354-8F45-86ECB15EDF18}" dt="2025-08-02T16:28:14.632" v="1847" actId="26606"/>
          <ac:spMkLst>
            <pc:docMk/>
            <pc:sldMk cId="828726812" sldId="274"/>
            <ac:spMk id="16" creationId="{54308465-3CAC-4219-A8D5-368A1CFCACA9}"/>
          </ac:spMkLst>
        </pc:spChg>
        <pc:spChg chg="add">
          <ac:chgData name="Abhilekh Subedi" userId="352f4192db73b8fa" providerId="LiveId" clId="{F224CBF5-9B8A-4354-8F45-86ECB15EDF18}" dt="2025-08-02T16:28:14.632" v="1847" actId="26606"/>
          <ac:spMkLst>
            <pc:docMk/>
            <pc:sldMk cId="828726812" sldId="274"/>
            <ac:spMk id="18" creationId="{281532E4-FF18-4707-B987-B543B1B7F399}"/>
          </ac:spMkLst>
        </pc:spChg>
        <pc:picChg chg="add mod">
          <ac:chgData name="Abhilekh Subedi" userId="352f4192db73b8fa" providerId="LiveId" clId="{F224CBF5-9B8A-4354-8F45-86ECB15EDF18}" dt="2025-08-02T16:28:14.632" v="1847" actId="26606"/>
          <ac:picMkLst>
            <pc:docMk/>
            <pc:sldMk cId="828726812" sldId="274"/>
            <ac:picMk id="7" creationId="{C0BB8676-90DB-6C72-DF2D-309BACD9BAD6}"/>
          </ac:picMkLst>
        </pc:picChg>
        <pc:cxnChg chg="add">
          <ac:chgData name="Abhilekh Subedi" userId="352f4192db73b8fa" providerId="LiveId" clId="{F224CBF5-9B8A-4354-8F45-86ECB15EDF18}" dt="2025-08-02T16:28:14.632" v="1847" actId="26606"/>
          <ac:cxnSpMkLst>
            <pc:docMk/>
            <pc:sldMk cId="828726812" sldId="274"/>
            <ac:cxnSpMk id="14" creationId="{2D7E4852-2A91-42C1-8C75-34DF3751E407}"/>
          </ac:cxnSpMkLst>
        </pc:cxnChg>
      </pc:sldChg>
      <pc:sldChg chg="addSp delSp modSp new del mod">
        <pc:chgData name="Abhilekh Subedi" userId="352f4192db73b8fa" providerId="LiveId" clId="{F224CBF5-9B8A-4354-8F45-86ECB15EDF18}" dt="2025-08-02T16:07:06.497" v="1761" actId="2696"/>
        <pc:sldMkLst>
          <pc:docMk/>
          <pc:sldMk cId="1621758485" sldId="275"/>
        </pc:sldMkLst>
        <pc:spChg chg="del">
          <ac:chgData name="Abhilekh Subedi" userId="352f4192db73b8fa" providerId="LiveId" clId="{F224CBF5-9B8A-4354-8F45-86ECB15EDF18}" dt="2025-08-02T16:02:17.772" v="1750"/>
          <ac:spMkLst>
            <pc:docMk/>
            <pc:sldMk cId="1621758485" sldId="275"/>
            <ac:spMk id="3" creationId="{6DE8C8B2-DE45-2A84-AF30-EB5D9DF437C9}"/>
          </ac:spMkLst>
        </pc:spChg>
        <pc:spChg chg="add mod">
          <ac:chgData name="Abhilekh Subedi" userId="352f4192db73b8fa" providerId="LiveId" clId="{F224CBF5-9B8A-4354-8F45-86ECB15EDF18}" dt="2025-08-02T16:02:24.888" v="1752" actId="2711"/>
          <ac:spMkLst>
            <pc:docMk/>
            <pc:sldMk cId="1621758485" sldId="275"/>
            <ac:spMk id="4" creationId="{24E852BC-1BDE-D5E3-09C6-9BB0546A5F01}"/>
          </ac:spMkLst>
        </pc:spChg>
      </pc:sldChg>
      <pc:sldChg chg="addSp delSp modSp new mod modTransition setBg modClrScheme addAnim chgLayout">
        <pc:chgData name="Abhilekh Subedi" userId="352f4192db73b8fa" providerId="LiveId" clId="{F224CBF5-9B8A-4354-8F45-86ECB15EDF18}" dt="2025-08-03T01:07:03.162" v="1936"/>
        <pc:sldMkLst>
          <pc:docMk/>
          <pc:sldMk cId="2342457371" sldId="275"/>
        </pc:sldMkLst>
        <pc:spChg chg="del mod ord">
          <ac:chgData name="Abhilekh Subedi" userId="352f4192db73b8fa" providerId="LiveId" clId="{F224CBF5-9B8A-4354-8F45-86ECB15EDF18}" dt="2025-08-03T01:04:36.725" v="1904" actId="700"/>
          <ac:spMkLst>
            <pc:docMk/>
            <pc:sldMk cId="2342457371" sldId="275"/>
            <ac:spMk id="2" creationId="{57844998-6F25-DD4B-B851-8CC2E969999D}"/>
          </ac:spMkLst>
        </pc:spChg>
        <pc:spChg chg="del">
          <ac:chgData name="Abhilekh Subedi" userId="352f4192db73b8fa" providerId="LiveId" clId="{F224CBF5-9B8A-4354-8F45-86ECB15EDF18}" dt="2025-08-03T01:04:36.725" v="1904" actId="700"/>
          <ac:spMkLst>
            <pc:docMk/>
            <pc:sldMk cId="2342457371" sldId="275"/>
            <ac:spMk id="3" creationId="{E490DC8C-6EB0-C898-4C8D-5C9305E1F218}"/>
          </ac:spMkLst>
        </pc:spChg>
        <pc:spChg chg="add mod ord">
          <ac:chgData name="Abhilekh Subedi" userId="352f4192db73b8fa" providerId="LiveId" clId="{F224CBF5-9B8A-4354-8F45-86ECB15EDF18}" dt="2025-08-03T01:04:51.025" v="1914" actId="26606"/>
          <ac:spMkLst>
            <pc:docMk/>
            <pc:sldMk cId="2342457371" sldId="275"/>
            <ac:spMk id="4" creationId="{6E815750-5A1C-4879-8468-C3F0CAD77D03}"/>
          </ac:spMkLst>
        </pc:spChg>
        <pc:spChg chg="add">
          <ac:chgData name="Abhilekh Subedi" userId="352f4192db73b8fa" providerId="LiveId" clId="{F224CBF5-9B8A-4354-8F45-86ECB15EDF18}" dt="2025-08-03T01:04:51.025" v="1914" actId="26606"/>
          <ac:spMkLst>
            <pc:docMk/>
            <pc:sldMk cId="2342457371" sldId="275"/>
            <ac:spMk id="9" creationId="{FFA1520A-1D3C-405F-AEE7-0F2EF43CBDAC}"/>
          </ac:spMkLst>
        </pc:spChg>
        <pc:spChg chg="add">
          <ac:chgData name="Abhilekh Subedi" userId="352f4192db73b8fa" providerId="LiveId" clId="{F224CBF5-9B8A-4354-8F45-86ECB15EDF18}" dt="2025-08-03T01:04:51.025" v="1914" actId="26606"/>
          <ac:spMkLst>
            <pc:docMk/>
            <pc:sldMk cId="2342457371" sldId="275"/>
            <ac:spMk id="11" creationId="{E90A6270-490E-48F6-A622-E5BA1B1738CC}"/>
          </ac:spMkLst>
        </pc:spChg>
        <pc:spChg chg="add">
          <ac:chgData name="Abhilekh Subedi" userId="352f4192db73b8fa" providerId="LiveId" clId="{F224CBF5-9B8A-4354-8F45-86ECB15EDF18}" dt="2025-08-03T01:04:51.025" v="1914" actId="26606"/>
          <ac:spMkLst>
            <pc:docMk/>
            <pc:sldMk cId="2342457371" sldId="275"/>
            <ac:spMk id="15" creationId="{F3B3B6C5-748F-437C-AE76-DB11FEA99E16}"/>
          </ac:spMkLst>
        </pc:spChg>
        <pc:spChg chg="add">
          <ac:chgData name="Abhilekh Subedi" userId="352f4192db73b8fa" providerId="LiveId" clId="{F224CBF5-9B8A-4354-8F45-86ECB15EDF18}" dt="2025-08-03T01:04:51.025" v="1914" actId="26606"/>
          <ac:spMkLst>
            <pc:docMk/>
            <pc:sldMk cId="2342457371" sldId="275"/>
            <ac:spMk id="17" creationId="{197CEB5D-9BB2-475C-BA8D-AC88BB8C976E}"/>
          </ac:spMkLst>
        </pc:spChg>
        <pc:cxnChg chg="add">
          <ac:chgData name="Abhilekh Subedi" userId="352f4192db73b8fa" providerId="LiveId" clId="{F224CBF5-9B8A-4354-8F45-86ECB15EDF18}" dt="2025-08-03T01:04:51.025" v="1914" actId="26606"/>
          <ac:cxnSpMkLst>
            <pc:docMk/>
            <pc:sldMk cId="2342457371" sldId="275"/>
            <ac:cxnSpMk id="13" creationId="{7DBA4893-047A-4913-9A32-C316A849BB46}"/>
          </ac:cxnSpMkLst>
        </pc:cxnChg>
        <pc:cxnChg chg="add">
          <ac:chgData name="Abhilekh Subedi" userId="352f4192db73b8fa" providerId="LiveId" clId="{F224CBF5-9B8A-4354-8F45-86ECB15EDF18}" dt="2025-08-03T01:04:51.025" v="1914" actId="26606"/>
          <ac:cxnSpMkLst>
            <pc:docMk/>
            <pc:sldMk cId="2342457371" sldId="275"/>
            <ac:cxnSpMk id="19" creationId="{BB14AD1F-ADD5-46E7-966F-4C0290232FF9}"/>
          </ac:cxnSpMkLst>
        </pc:cxnChg>
      </pc:sldChg>
      <pc:sldChg chg="addSp delSp modSp new del mod">
        <pc:chgData name="Abhilekh Subedi" userId="352f4192db73b8fa" providerId="LiveId" clId="{F224CBF5-9B8A-4354-8F45-86ECB15EDF18}" dt="2025-08-02T16:02:14.656" v="1748" actId="2696"/>
        <pc:sldMkLst>
          <pc:docMk/>
          <pc:sldMk cId="2959632781" sldId="275"/>
        </pc:sldMkLst>
        <pc:spChg chg="del">
          <ac:chgData name="Abhilekh Subedi" userId="352f4192db73b8fa" providerId="LiveId" clId="{F224CBF5-9B8A-4354-8F45-86ECB15EDF18}" dt="2025-08-02T16:01:39.706" v="1744"/>
          <ac:spMkLst>
            <pc:docMk/>
            <pc:sldMk cId="2959632781" sldId="275"/>
            <ac:spMk id="3" creationId="{7A9D4329-2195-777D-C2A2-430EFA646403}"/>
          </ac:spMkLst>
        </pc:spChg>
        <pc:spChg chg="add mod">
          <ac:chgData name="Abhilekh Subedi" userId="352f4192db73b8fa" providerId="LiveId" clId="{F224CBF5-9B8A-4354-8F45-86ECB15EDF18}" dt="2025-08-02T16:01:46.902" v="1746" actId="2711"/>
          <ac:spMkLst>
            <pc:docMk/>
            <pc:sldMk cId="2959632781" sldId="275"/>
            <ac:spMk id="4" creationId="{C22F4ACD-FF5D-999E-2ADA-30C4CB24EA8A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3788B-C478-4BD8-B26B-7507EF40FD8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E69978A-3C9F-4A7F-91E0-538987E3A6DC}">
      <dgm:prSet/>
      <dgm:spPr/>
      <dgm:t>
        <a:bodyPr/>
        <a:lstStyle/>
        <a:p>
          <a:r>
            <a:rPr lang="en-US"/>
            <a:t>Process have limited storage within their address space, which is insufficient for large record keeping applications</a:t>
          </a:r>
        </a:p>
      </dgm:t>
    </dgm:pt>
    <dgm:pt modelId="{7E4B89A2-6DCE-4270-B5FA-A28992D91EDB}" type="parTrans" cxnId="{B3722C4D-ACB2-4767-8230-A7E35DBD661D}">
      <dgm:prSet/>
      <dgm:spPr/>
      <dgm:t>
        <a:bodyPr/>
        <a:lstStyle/>
        <a:p>
          <a:endParaRPr lang="en-US"/>
        </a:p>
      </dgm:t>
    </dgm:pt>
    <dgm:pt modelId="{A9B235BD-0B61-4318-84C9-041007579D53}" type="sibTrans" cxnId="{B3722C4D-ACB2-4767-8230-A7E35DBD661D}">
      <dgm:prSet/>
      <dgm:spPr/>
      <dgm:t>
        <a:bodyPr/>
        <a:lstStyle/>
        <a:p>
          <a:endParaRPr lang="en-US"/>
        </a:p>
      </dgm:t>
    </dgm:pt>
    <dgm:pt modelId="{ECD32437-DA77-4B2B-ABFF-ADD2D13FDC67}">
      <dgm:prSet/>
      <dgm:spPr/>
      <dgm:t>
        <a:bodyPr/>
        <a:lstStyle/>
        <a:p>
          <a:r>
            <a:rPr lang="en-US"/>
            <a:t>Data stored in a process’s memory is lost when the process terminates, making it unreliable for long-term storage</a:t>
          </a:r>
        </a:p>
      </dgm:t>
    </dgm:pt>
    <dgm:pt modelId="{AEA83D7F-248C-47D5-922B-DBC01F3784C1}" type="parTrans" cxnId="{7F88BCEB-071C-4C2B-BDFE-C4892195623B}">
      <dgm:prSet/>
      <dgm:spPr/>
      <dgm:t>
        <a:bodyPr/>
        <a:lstStyle/>
        <a:p>
          <a:endParaRPr lang="en-US"/>
        </a:p>
      </dgm:t>
    </dgm:pt>
    <dgm:pt modelId="{4F3576F1-9B16-4F1A-B695-AD687F0533CB}" type="sibTrans" cxnId="{7F88BCEB-071C-4C2B-BDFE-C4892195623B}">
      <dgm:prSet/>
      <dgm:spPr/>
      <dgm:t>
        <a:bodyPr/>
        <a:lstStyle/>
        <a:p>
          <a:endParaRPr lang="en-US"/>
        </a:p>
      </dgm:t>
    </dgm:pt>
    <dgm:pt modelId="{66ED3453-479F-40D6-98CA-03AF7DB62C75}">
      <dgm:prSet/>
      <dgm:spPr/>
      <dgm:t>
        <a:bodyPr/>
        <a:lstStyle/>
        <a:p>
          <a:r>
            <a:rPr lang="en-US"/>
            <a:t>Multiple processes often need simultaneous access to shared data, which isn’t possible with process-bound storage</a:t>
          </a:r>
        </a:p>
      </dgm:t>
    </dgm:pt>
    <dgm:pt modelId="{51276F39-9BCD-4AD2-8CC3-678D8FCC16ED}" type="parTrans" cxnId="{A5391D62-BDCA-42A3-AD99-D2CD339D3145}">
      <dgm:prSet/>
      <dgm:spPr/>
      <dgm:t>
        <a:bodyPr/>
        <a:lstStyle/>
        <a:p>
          <a:endParaRPr lang="en-US"/>
        </a:p>
      </dgm:t>
    </dgm:pt>
    <dgm:pt modelId="{972308C7-DCBB-499C-B280-3FE984CE3BF7}" type="sibTrans" cxnId="{A5391D62-BDCA-42A3-AD99-D2CD339D3145}">
      <dgm:prSet/>
      <dgm:spPr/>
      <dgm:t>
        <a:bodyPr/>
        <a:lstStyle/>
        <a:p>
          <a:endParaRPr lang="en-US"/>
        </a:p>
      </dgm:t>
    </dgm:pt>
    <dgm:pt modelId="{37E249BE-30B4-4C0C-A6AF-1AC937C5C111}">
      <dgm:prSet/>
      <dgm:spPr/>
      <dgm:t>
        <a:bodyPr/>
        <a:lstStyle/>
        <a:p>
          <a:r>
            <a:rPr lang="en-US"/>
            <a:t>File systems solve these issues by providing large, persistent, and concurrent data storage independent of individual process</a:t>
          </a:r>
        </a:p>
      </dgm:t>
    </dgm:pt>
    <dgm:pt modelId="{8EFB400C-2780-4A3B-83D4-25A934756CA1}" type="parTrans" cxnId="{FC29845A-143C-472D-9A58-BC4353D72334}">
      <dgm:prSet/>
      <dgm:spPr/>
      <dgm:t>
        <a:bodyPr/>
        <a:lstStyle/>
        <a:p>
          <a:endParaRPr lang="en-US"/>
        </a:p>
      </dgm:t>
    </dgm:pt>
    <dgm:pt modelId="{74E37A3C-C214-4743-9C3B-9B9F1BEFDE0D}" type="sibTrans" cxnId="{FC29845A-143C-472D-9A58-BC4353D72334}">
      <dgm:prSet/>
      <dgm:spPr/>
      <dgm:t>
        <a:bodyPr/>
        <a:lstStyle/>
        <a:p>
          <a:endParaRPr lang="en-US"/>
        </a:p>
      </dgm:t>
    </dgm:pt>
    <dgm:pt modelId="{92B74171-D1B1-444B-AFF1-287D2B3699B2}" type="pres">
      <dgm:prSet presAssocID="{0683788B-C478-4BD8-B26B-7507EF40FD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E5A97D-0CCE-45C1-B0FC-F105D12D9B9F}" type="pres">
      <dgm:prSet presAssocID="{EE69978A-3C9F-4A7F-91E0-538987E3A6DC}" presName="hierRoot1" presStyleCnt="0"/>
      <dgm:spPr/>
    </dgm:pt>
    <dgm:pt modelId="{A464B696-CEFC-4ABF-92A3-2D5BD3D2EFA9}" type="pres">
      <dgm:prSet presAssocID="{EE69978A-3C9F-4A7F-91E0-538987E3A6DC}" presName="composite" presStyleCnt="0"/>
      <dgm:spPr/>
    </dgm:pt>
    <dgm:pt modelId="{9CC74067-F412-4A3D-930C-5D642DC9E575}" type="pres">
      <dgm:prSet presAssocID="{EE69978A-3C9F-4A7F-91E0-538987E3A6DC}" presName="background" presStyleLbl="node0" presStyleIdx="0" presStyleCnt="4"/>
      <dgm:spPr/>
    </dgm:pt>
    <dgm:pt modelId="{6C5162E7-F63E-4BEC-80F5-D4A04D008EEA}" type="pres">
      <dgm:prSet presAssocID="{EE69978A-3C9F-4A7F-91E0-538987E3A6DC}" presName="text" presStyleLbl="fgAcc0" presStyleIdx="0" presStyleCnt="4">
        <dgm:presLayoutVars>
          <dgm:chPref val="3"/>
        </dgm:presLayoutVars>
      </dgm:prSet>
      <dgm:spPr/>
    </dgm:pt>
    <dgm:pt modelId="{AEEB1C6B-695A-47B3-ABAA-894523928599}" type="pres">
      <dgm:prSet presAssocID="{EE69978A-3C9F-4A7F-91E0-538987E3A6DC}" presName="hierChild2" presStyleCnt="0"/>
      <dgm:spPr/>
    </dgm:pt>
    <dgm:pt modelId="{8841A142-4F21-438D-948F-C97EEA93A5EA}" type="pres">
      <dgm:prSet presAssocID="{ECD32437-DA77-4B2B-ABFF-ADD2D13FDC67}" presName="hierRoot1" presStyleCnt="0"/>
      <dgm:spPr/>
    </dgm:pt>
    <dgm:pt modelId="{EC121475-DDD4-4144-A05E-0FCB615DEC15}" type="pres">
      <dgm:prSet presAssocID="{ECD32437-DA77-4B2B-ABFF-ADD2D13FDC67}" presName="composite" presStyleCnt="0"/>
      <dgm:spPr/>
    </dgm:pt>
    <dgm:pt modelId="{FD7C60B4-9BCA-4636-90C1-6B36BC8396BE}" type="pres">
      <dgm:prSet presAssocID="{ECD32437-DA77-4B2B-ABFF-ADD2D13FDC67}" presName="background" presStyleLbl="node0" presStyleIdx="1" presStyleCnt="4"/>
      <dgm:spPr/>
    </dgm:pt>
    <dgm:pt modelId="{FE4DFE77-C70F-497B-8C6B-B181E5E370BF}" type="pres">
      <dgm:prSet presAssocID="{ECD32437-DA77-4B2B-ABFF-ADD2D13FDC67}" presName="text" presStyleLbl="fgAcc0" presStyleIdx="1" presStyleCnt="4">
        <dgm:presLayoutVars>
          <dgm:chPref val="3"/>
        </dgm:presLayoutVars>
      </dgm:prSet>
      <dgm:spPr/>
    </dgm:pt>
    <dgm:pt modelId="{9A87A862-5BF0-463C-A668-EDB0549B5176}" type="pres">
      <dgm:prSet presAssocID="{ECD32437-DA77-4B2B-ABFF-ADD2D13FDC67}" presName="hierChild2" presStyleCnt="0"/>
      <dgm:spPr/>
    </dgm:pt>
    <dgm:pt modelId="{FB64337E-5A11-4C79-A222-40F28107F6C9}" type="pres">
      <dgm:prSet presAssocID="{66ED3453-479F-40D6-98CA-03AF7DB62C75}" presName="hierRoot1" presStyleCnt="0"/>
      <dgm:spPr/>
    </dgm:pt>
    <dgm:pt modelId="{10CD7844-415B-42EC-A13B-CDBB6985065C}" type="pres">
      <dgm:prSet presAssocID="{66ED3453-479F-40D6-98CA-03AF7DB62C75}" presName="composite" presStyleCnt="0"/>
      <dgm:spPr/>
    </dgm:pt>
    <dgm:pt modelId="{9D6CD2DB-9731-4158-B220-CD49805BE903}" type="pres">
      <dgm:prSet presAssocID="{66ED3453-479F-40D6-98CA-03AF7DB62C75}" presName="background" presStyleLbl="node0" presStyleIdx="2" presStyleCnt="4"/>
      <dgm:spPr/>
    </dgm:pt>
    <dgm:pt modelId="{C7C4ACD0-2C33-457F-B4F5-30CFD51CE0F4}" type="pres">
      <dgm:prSet presAssocID="{66ED3453-479F-40D6-98CA-03AF7DB62C75}" presName="text" presStyleLbl="fgAcc0" presStyleIdx="2" presStyleCnt="4">
        <dgm:presLayoutVars>
          <dgm:chPref val="3"/>
        </dgm:presLayoutVars>
      </dgm:prSet>
      <dgm:spPr/>
    </dgm:pt>
    <dgm:pt modelId="{4B7F01A3-FCC0-4FC6-9D3F-84DA081F6524}" type="pres">
      <dgm:prSet presAssocID="{66ED3453-479F-40D6-98CA-03AF7DB62C75}" presName="hierChild2" presStyleCnt="0"/>
      <dgm:spPr/>
    </dgm:pt>
    <dgm:pt modelId="{0B4E581D-ECBF-44BF-8500-579AE64C3785}" type="pres">
      <dgm:prSet presAssocID="{37E249BE-30B4-4C0C-A6AF-1AC937C5C111}" presName="hierRoot1" presStyleCnt="0"/>
      <dgm:spPr/>
    </dgm:pt>
    <dgm:pt modelId="{3CC0C47A-AEA8-4CBE-8063-13ECF234BD1B}" type="pres">
      <dgm:prSet presAssocID="{37E249BE-30B4-4C0C-A6AF-1AC937C5C111}" presName="composite" presStyleCnt="0"/>
      <dgm:spPr/>
    </dgm:pt>
    <dgm:pt modelId="{B3232937-AB62-497B-B873-B220753763B8}" type="pres">
      <dgm:prSet presAssocID="{37E249BE-30B4-4C0C-A6AF-1AC937C5C111}" presName="background" presStyleLbl="node0" presStyleIdx="3" presStyleCnt="4"/>
      <dgm:spPr/>
    </dgm:pt>
    <dgm:pt modelId="{5E98BB78-2783-4CBB-B984-AE9AFACBB03D}" type="pres">
      <dgm:prSet presAssocID="{37E249BE-30B4-4C0C-A6AF-1AC937C5C111}" presName="text" presStyleLbl="fgAcc0" presStyleIdx="3" presStyleCnt="4">
        <dgm:presLayoutVars>
          <dgm:chPref val="3"/>
        </dgm:presLayoutVars>
      </dgm:prSet>
      <dgm:spPr/>
    </dgm:pt>
    <dgm:pt modelId="{AC8A9CD6-835D-466C-B6B9-AA5EC20B52D2}" type="pres">
      <dgm:prSet presAssocID="{37E249BE-30B4-4C0C-A6AF-1AC937C5C111}" presName="hierChild2" presStyleCnt="0"/>
      <dgm:spPr/>
    </dgm:pt>
  </dgm:ptLst>
  <dgm:cxnLst>
    <dgm:cxn modelId="{F046313A-E33F-46E3-885B-4A8AA1D5D76E}" type="presOf" srcId="{EE69978A-3C9F-4A7F-91E0-538987E3A6DC}" destId="{6C5162E7-F63E-4BEC-80F5-D4A04D008EEA}" srcOrd="0" destOrd="0" presId="urn:microsoft.com/office/officeart/2005/8/layout/hierarchy1"/>
    <dgm:cxn modelId="{A5391D62-BDCA-42A3-AD99-D2CD339D3145}" srcId="{0683788B-C478-4BD8-B26B-7507EF40FD8B}" destId="{66ED3453-479F-40D6-98CA-03AF7DB62C75}" srcOrd="2" destOrd="0" parTransId="{51276F39-9BCD-4AD2-8CC3-678D8FCC16ED}" sibTransId="{972308C7-DCBB-499C-B280-3FE984CE3BF7}"/>
    <dgm:cxn modelId="{60721C64-94F4-4D62-9261-6628AA7A48E2}" type="presOf" srcId="{66ED3453-479F-40D6-98CA-03AF7DB62C75}" destId="{C7C4ACD0-2C33-457F-B4F5-30CFD51CE0F4}" srcOrd="0" destOrd="0" presId="urn:microsoft.com/office/officeart/2005/8/layout/hierarchy1"/>
    <dgm:cxn modelId="{B3722C4D-ACB2-4767-8230-A7E35DBD661D}" srcId="{0683788B-C478-4BD8-B26B-7507EF40FD8B}" destId="{EE69978A-3C9F-4A7F-91E0-538987E3A6DC}" srcOrd="0" destOrd="0" parTransId="{7E4B89A2-6DCE-4270-B5FA-A28992D91EDB}" sibTransId="{A9B235BD-0B61-4318-84C9-041007579D53}"/>
    <dgm:cxn modelId="{FC29845A-143C-472D-9A58-BC4353D72334}" srcId="{0683788B-C478-4BD8-B26B-7507EF40FD8B}" destId="{37E249BE-30B4-4C0C-A6AF-1AC937C5C111}" srcOrd="3" destOrd="0" parTransId="{8EFB400C-2780-4A3B-83D4-25A934756CA1}" sibTransId="{74E37A3C-C214-4743-9C3B-9B9F1BEFDE0D}"/>
    <dgm:cxn modelId="{573B978A-573F-438D-BAAD-435B42815694}" type="presOf" srcId="{37E249BE-30B4-4C0C-A6AF-1AC937C5C111}" destId="{5E98BB78-2783-4CBB-B984-AE9AFACBB03D}" srcOrd="0" destOrd="0" presId="urn:microsoft.com/office/officeart/2005/8/layout/hierarchy1"/>
    <dgm:cxn modelId="{BE62128B-909C-4011-A341-301C062F6A59}" type="presOf" srcId="{ECD32437-DA77-4B2B-ABFF-ADD2D13FDC67}" destId="{FE4DFE77-C70F-497B-8C6B-B181E5E370BF}" srcOrd="0" destOrd="0" presId="urn:microsoft.com/office/officeart/2005/8/layout/hierarchy1"/>
    <dgm:cxn modelId="{3FBD74D2-5168-433C-B818-59F71B80ABFD}" type="presOf" srcId="{0683788B-C478-4BD8-B26B-7507EF40FD8B}" destId="{92B74171-D1B1-444B-AFF1-287D2B3699B2}" srcOrd="0" destOrd="0" presId="urn:microsoft.com/office/officeart/2005/8/layout/hierarchy1"/>
    <dgm:cxn modelId="{7F88BCEB-071C-4C2B-BDFE-C4892195623B}" srcId="{0683788B-C478-4BD8-B26B-7507EF40FD8B}" destId="{ECD32437-DA77-4B2B-ABFF-ADD2D13FDC67}" srcOrd="1" destOrd="0" parTransId="{AEA83D7F-248C-47D5-922B-DBC01F3784C1}" sibTransId="{4F3576F1-9B16-4F1A-B695-AD687F0533CB}"/>
    <dgm:cxn modelId="{F7C779D1-3AA3-4595-A037-50224129C582}" type="presParOf" srcId="{92B74171-D1B1-444B-AFF1-287D2B3699B2}" destId="{A5E5A97D-0CCE-45C1-B0FC-F105D12D9B9F}" srcOrd="0" destOrd="0" presId="urn:microsoft.com/office/officeart/2005/8/layout/hierarchy1"/>
    <dgm:cxn modelId="{F63BBE68-6992-4CF8-9122-643FEFDDEFA5}" type="presParOf" srcId="{A5E5A97D-0CCE-45C1-B0FC-F105D12D9B9F}" destId="{A464B696-CEFC-4ABF-92A3-2D5BD3D2EFA9}" srcOrd="0" destOrd="0" presId="urn:microsoft.com/office/officeart/2005/8/layout/hierarchy1"/>
    <dgm:cxn modelId="{FA4FC267-BCA8-4C76-AC53-2CED16CEE562}" type="presParOf" srcId="{A464B696-CEFC-4ABF-92A3-2D5BD3D2EFA9}" destId="{9CC74067-F412-4A3D-930C-5D642DC9E575}" srcOrd="0" destOrd="0" presId="urn:microsoft.com/office/officeart/2005/8/layout/hierarchy1"/>
    <dgm:cxn modelId="{BD7651F2-4351-43A8-ACCA-565262BDC279}" type="presParOf" srcId="{A464B696-CEFC-4ABF-92A3-2D5BD3D2EFA9}" destId="{6C5162E7-F63E-4BEC-80F5-D4A04D008EEA}" srcOrd="1" destOrd="0" presId="urn:microsoft.com/office/officeart/2005/8/layout/hierarchy1"/>
    <dgm:cxn modelId="{263AA4E8-5F36-4D13-AF80-D8EC384DB5BC}" type="presParOf" srcId="{A5E5A97D-0CCE-45C1-B0FC-F105D12D9B9F}" destId="{AEEB1C6B-695A-47B3-ABAA-894523928599}" srcOrd="1" destOrd="0" presId="urn:microsoft.com/office/officeart/2005/8/layout/hierarchy1"/>
    <dgm:cxn modelId="{27AC81A2-B44B-4C95-B54D-7D3572A9719B}" type="presParOf" srcId="{92B74171-D1B1-444B-AFF1-287D2B3699B2}" destId="{8841A142-4F21-438D-948F-C97EEA93A5EA}" srcOrd="1" destOrd="0" presId="urn:microsoft.com/office/officeart/2005/8/layout/hierarchy1"/>
    <dgm:cxn modelId="{CE4898ED-26DE-4155-801D-4DFD49E23D3F}" type="presParOf" srcId="{8841A142-4F21-438D-948F-C97EEA93A5EA}" destId="{EC121475-DDD4-4144-A05E-0FCB615DEC15}" srcOrd="0" destOrd="0" presId="urn:microsoft.com/office/officeart/2005/8/layout/hierarchy1"/>
    <dgm:cxn modelId="{BCDCB216-DDBE-4E86-9C2F-A2F406860566}" type="presParOf" srcId="{EC121475-DDD4-4144-A05E-0FCB615DEC15}" destId="{FD7C60B4-9BCA-4636-90C1-6B36BC8396BE}" srcOrd="0" destOrd="0" presId="urn:microsoft.com/office/officeart/2005/8/layout/hierarchy1"/>
    <dgm:cxn modelId="{1A966712-A59C-4A09-910A-34E9E786760D}" type="presParOf" srcId="{EC121475-DDD4-4144-A05E-0FCB615DEC15}" destId="{FE4DFE77-C70F-497B-8C6B-B181E5E370BF}" srcOrd="1" destOrd="0" presId="urn:microsoft.com/office/officeart/2005/8/layout/hierarchy1"/>
    <dgm:cxn modelId="{A504A574-76F7-4EB6-BB76-15D22985EE4D}" type="presParOf" srcId="{8841A142-4F21-438D-948F-C97EEA93A5EA}" destId="{9A87A862-5BF0-463C-A668-EDB0549B5176}" srcOrd="1" destOrd="0" presId="urn:microsoft.com/office/officeart/2005/8/layout/hierarchy1"/>
    <dgm:cxn modelId="{4B7508D9-36AE-411B-9A17-EDB6D981B5BA}" type="presParOf" srcId="{92B74171-D1B1-444B-AFF1-287D2B3699B2}" destId="{FB64337E-5A11-4C79-A222-40F28107F6C9}" srcOrd="2" destOrd="0" presId="urn:microsoft.com/office/officeart/2005/8/layout/hierarchy1"/>
    <dgm:cxn modelId="{9CF45A73-687D-45A8-9DD5-C93EF7B685C4}" type="presParOf" srcId="{FB64337E-5A11-4C79-A222-40F28107F6C9}" destId="{10CD7844-415B-42EC-A13B-CDBB6985065C}" srcOrd="0" destOrd="0" presId="urn:microsoft.com/office/officeart/2005/8/layout/hierarchy1"/>
    <dgm:cxn modelId="{83000DA6-1F77-4438-8C89-CDCC9F4C6C56}" type="presParOf" srcId="{10CD7844-415B-42EC-A13B-CDBB6985065C}" destId="{9D6CD2DB-9731-4158-B220-CD49805BE903}" srcOrd="0" destOrd="0" presId="urn:microsoft.com/office/officeart/2005/8/layout/hierarchy1"/>
    <dgm:cxn modelId="{76BEDDA5-5EAE-45BC-A086-405377E08F53}" type="presParOf" srcId="{10CD7844-415B-42EC-A13B-CDBB6985065C}" destId="{C7C4ACD0-2C33-457F-B4F5-30CFD51CE0F4}" srcOrd="1" destOrd="0" presId="urn:microsoft.com/office/officeart/2005/8/layout/hierarchy1"/>
    <dgm:cxn modelId="{A9D6B7BB-135F-405E-9ABA-78930482F84F}" type="presParOf" srcId="{FB64337E-5A11-4C79-A222-40F28107F6C9}" destId="{4B7F01A3-FCC0-4FC6-9D3F-84DA081F6524}" srcOrd="1" destOrd="0" presId="urn:microsoft.com/office/officeart/2005/8/layout/hierarchy1"/>
    <dgm:cxn modelId="{3030A394-656B-440C-9B20-B9D35E82A157}" type="presParOf" srcId="{92B74171-D1B1-444B-AFF1-287D2B3699B2}" destId="{0B4E581D-ECBF-44BF-8500-579AE64C3785}" srcOrd="3" destOrd="0" presId="urn:microsoft.com/office/officeart/2005/8/layout/hierarchy1"/>
    <dgm:cxn modelId="{9B6E5443-547A-4867-8B61-C933EC4BB6AD}" type="presParOf" srcId="{0B4E581D-ECBF-44BF-8500-579AE64C3785}" destId="{3CC0C47A-AEA8-4CBE-8063-13ECF234BD1B}" srcOrd="0" destOrd="0" presId="urn:microsoft.com/office/officeart/2005/8/layout/hierarchy1"/>
    <dgm:cxn modelId="{3A134BF6-7B32-4148-8C21-8AF289E79BBD}" type="presParOf" srcId="{3CC0C47A-AEA8-4CBE-8063-13ECF234BD1B}" destId="{B3232937-AB62-497B-B873-B220753763B8}" srcOrd="0" destOrd="0" presId="urn:microsoft.com/office/officeart/2005/8/layout/hierarchy1"/>
    <dgm:cxn modelId="{D099A3B3-8221-40BF-B902-F1AE21952539}" type="presParOf" srcId="{3CC0C47A-AEA8-4CBE-8063-13ECF234BD1B}" destId="{5E98BB78-2783-4CBB-B984-AE9AFACBB03D}" srcOrd="1" destOrd="0" presId="urn:microsoft.com/office/officeart/2005/8/layout/hierarchy1"/>
    <dgm:cxn modelId="{9AB81E03-4A74-4E15-BBB3-B1B5A2B7889A}" type="presParOf" srcId="{0B4E581D-ECBF-44BF-8500-579AE64C3785}" destId="{AC8A9CD6-835D-466C-B6B9-AA5EC20B52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61B65A-C256-4F5D-8574-3A10F482E39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C06014-374C-46E6-A643-D759CB68B0BC}">
      <dgm:prSet/>
      <dgm:spPr/>
      <dgm:t>
        <a:bodyPr/>
        <a:lstStyle/>
        <a:p>
          <a:r>
            <a:rPr lang="en-US"/>
            <a:t>Common in USB drives and SD cards</a:t>
          </a:r>
        </a:p>
      </dgm:t>
    </dgm:pt>
    <dgm:pt modelId="{4FEB0B08-016E-4F15-B996-75E89E86ECA1}" type="parTrans" cxnId="{956F3B42-5E53-416A-AB48-B034ECD122B2}">
      <dgm:prSet/>
      <dgm:spPr/>
      <dgm:t>
        <a:bodyPr/>
        <a:lstStyle/>
        <a:p>
          <a:endParaRPr lang="en-US"/>
        </a:p>
      </dgm:t>
    </dgm:pt>
    <dgm:pt modelId="{FC4AD274-EDC3-4C48-A202-02879CEED162}" type="sibTrans" cxnId="{956F3B42-5E53-416A-AB48-B034ECD122B2}">
      <dgm:prSet/>
      <dgm:spPr/>
      <dgm:t>
        <a:bodyPr/>
        <a:lstStyle/>
        <a:p>
          <a:endParaRPr lang="en-US"/>
        </a:p>
      </dgm:t>
    </dgm:pt>
    <dgm:pt modelId="{F673257B-1425-4877-8E1B-6F1F761BD878}">
      <dgm:prSet/>
      <dgm:spPr/>
      <dgm:t>
        <a:bodyPr/>
        <a:lstStyle/>
        <a:p>
          <a:r>
            <a:rPr lang="en-US"/>
            <a:t>Original Format: 8.3 filename format:</a:t>
          </a:r>
        </a:p>
      </dgm:t>
    </dgm:pt>
    <dgm:pt modelId="{98D5580A-A784-4E48-BAD9-F2930370018E}" type="parTrans" cxnId="{086E625E-AA3F-41E3-A81D-7001D4806C03}">
      <dgm:prSet/>
      <dgm:spPr/>
      <dgm:t>
        <a:bodyPr/>
        <a:lstStyle/>
        <a:p>
          <a:endParaRPr lang="en-US"/>
        </a:p>
      </dgm:t>
    </dgm:pt>
    <dgm:pt modelId="{739782D4-1109-409F-9F18-69A3D4253977}" type="sibTrans" cxnId="{086E625E-AA3F-41E3-A81D-7001D4806C03}">
      <dgm:prSet/>
      <dgm:spPr/>
      <dgm:t>
        <a:bodyPr/>
        <a:lstStyle/>
        <a:p>
          <a:endParaRPr lang="en-US"/>
        </a:p>
      </dgm:t>
    </dgm:pt>
    <dgm:pt modelId="{7F7B9E01-CDB1-46F0-8991-7DC45570169D}">
      <dgm:prSet/>
      <dgm:spPr/>
      <dgm:t>
        <a:bodyPr/>
        <a:lstStyle/>
        <a:p>
          <a:r>
            <a:rPr lang="en-US" dirty="0"/>
            <a:t>8 characters for the name, 3 characters for the extension (e.g., FILE1234.TXT)</a:t>
          </a:r>
        </a:p>
      </dgm:t>
    </dgm:pt>
    <dgm:pt modelId="{0994A1E9-B25E-40B0-B006-AAFCAB69ABCC}" type="parTrans" cxnId="{1DA8D921-B077-4FA3-9659-D8D815FCFB61}">
      <dgm:prSet/>
      <dgm:spPr/>
      <dgm:t>
        <a:bodyPr/>
        <a:lstStyle/>
        <a:p>
          <a:endParaRPr lang="en-US"/>
        </a:p>
      </dgm:t>
    </dgm:pt>
    <dgm:pt modelId="{DD188F94-AD4E-47F4-A57E-CFB635E4E31A}" type="sibTrans" cxnId="{1DA8D921-B077-4FA3-9659-D8D815FCFB61}">
      <dgm:prSet/>
      <dgm:spPr/>
      <dgm:t>
        <a:bodyPr/>
        <a:lstStyle/>
        <a:p>
          <a:endParaRPr lang="en-US"/>
        </a:p>
      </dgm:t>
    </dgm:pt>
    <dgm:pt modelId="{3862C4F4-D967-4F92-BF31-E525DF9A7D8F}">
      <dgm:prSet/>
      <dgm:spPr/>
      <dgm:t>
        <a:bodyPr/>
        <a:lstStyle/>
        <a:p>
          <a:r>
            <a:rPr lang="en-US"/>
            <a:t>Long File Name (LFN) Support: Up to 255 characters</a:t>
          </a:r>
        </a:p>
      </dgm:t>
    </dgm:pt>
    <dgm:pt modelId="{B88ABCC9-99A5-40CA-837C-7F18782972A5}" type="parTrans" cxnId="{643257DC-1B4A-44E3-8C8D-B027331E54CA}">
      <dgm:prSet/>
      <dgm:spPr/>
      <dgm:t>
        <a:bodyPr/>
        <a:lstStyle/>
        <a:p>
          <a:endParaRPr lang="en-US"/>
        </a:p>
      </dgm:t>
    </dgm:pt>
    <dgm:pt modelId="{04D9FF79-CFEB-46CF-861D-9A53B4B56537}" type="sibTrans" cxnId="{643257DC-1B4A-44E3-8C8D-B027331E54CA}">
      <dgm:prSet/>
      <dgm:spPr/>
      <dgm:t>
        <a:bodyPr/>
        <a:lstStyle/>
        <a:p>
          <a:endParaRPr lang="en-US"/>
        </a:p>
      </dgm:t>
    </dgm:pt>
    <dgm:pt modelId="{E73BF726-3C82-4DD3-8505-3B7EA85017AD}">
      <dgm:prSet/>
      <dgm:spPr/>
      <dgm:t>
        <a:bodyPr/>
        <a:lstStyle/>
        <a:p>
          <a:r>
            <a:rPr lang="en-US"/>
            <a:t>Character Restrictions:</a:t>
          </a:r>
        </a:p>
      </dgm:t>
    </dgm:pt>
    <dgm:pt modelId="{DD7EDE54-AEA0-4ABC-9919-DCAB505CAC30}" type="parTrans" cxnId="{EEE874F8-EDC1-40E1-B4F9-F0D79BFC9EF9}">
      <dgm:prSet/>
      <dgm:spPr/>
      <dgm:t>
        <a:bodyPr/>
        <a:lstStyle/>
        <a:p>
          <a:endParaRPr lang="en-US"/>
        </a:p>
      </dgm:t>
    </dgm:pt>
    <dgm:pt modelId="{21E5C602-1108-4E54-8D1D-9824BF00DB93}" type="sibTrans" cxnId="{EEE874F8-EDC1-40E1-B4F9-F0D79BFC9EF9}">
      <dgm:prSet/>
      <dgm:spPr/>
      <dgm:t>
        <a:bodyPr/>
        <a:lstStyle/>
        <a:p>
          <a:endParaRPr lang="en-US"/>
        </a:p>
      </dgm:t>
    </dgm:pt>
    <dgm:pt modelId="{D7A0246B-0DE6-4929-998F-EA4849A48BB7}">
      <dgm:prSet/>
      <dgm:spPr/>
      <dgm:t>
        <a:bodyPr/>
        <a:lstStyle/>
        <a:p>
          <a:r>
            <a:rPr lang="en-US"/>
            <a:t>Invalid: \ / : * ? " &lt; &gt; | + , ; = [ ]</a:t>
          </a:r>
        </a:p>
      </dgm:t>
    </dgm:pt>
    <dgm:pt modelId="{60DB0ACD-C529-4456-8DE5-78CA90653DD2}" type="parTrans" cxnId="{55E97783-6CC3-4DEC-AB89-C6E43F3D4E8E}">
      <dgm:prSet/>
      <dgm:spPr/>
      <dgm:t>
        <a:bodyPr/>
        <a:lstStyle/>
        <a:p>
          <a:endParaRPr lang="en-US"/>
        </a:p>
      </dgm:t>
    </dgm:pt>
    <dgm:pt modelId="{BD969024-5DA4-41AF-9B81-625A6F994B7E}" type="sibTrans" cxnId="{55E97783-6CC3-4DEC-AB89-C6E43F3D4E8E}">
      <dgm:prSet/>
      <dgm:spPr/>
      <dgm:t>
        <a:bodyPr/>
        <a:lstStyle/>
        <a:p>
          <a:endParaRPr lang="en-US"/>
        </a:p>
      </dgm:t>
    </dgm:pt>
    <dgm:pt modelId="{796B3552-949C-4B2A-8B1A-483F4842CAE5}">
      <dgm:prSet/>
      <dgm:spPr/>
      <dgm:t>
        <a:bodyPr/>
        <a:lstStyle/>
        <a:p>
          <a:r>
            <a:rPr lang="en-US"/>
            <a:t>Case-insensitive but case-preserving (e.g., saves File.txt but treats it as file.txt)</a:t>
          </a:r>
        </a:p>
      </dgm:t>
    </dgm:pt>
    <dgm:pt modelId="{035BB745-2B3F-4C9C-9988-0C18EE854C10}" type="parTrans" cxnId="{65968328-D53E-43E5-969C-253068EFDD0E}">
      <dgm:prSet/>
      <dgm:spPr/>
      <dgm:t>
        <a:bodyPr/>
        <a:lstStyle/>
        <a:p>
          <a:endParaRPr lang="en-US"/>
        </a:p>
      </dgm:t>
    </dgm:pt>
    <dgm:pt modelId="{AC3FE030-F6BF-4987-B6F1-71963B89CA5F}" type="sibTrans" cxnId="{65968328-D53E-43E5-969C-253068EFDD0E}">
      <dgm:prSet/>
      <dgm:spPr/>
      <dgm:t>
        <a:bodyPr/>
        <a:lstStyle/>
        <a:p>
          <a:endParaRPr lang="en-US"/>
        </a:p>
      </dgm:t>
    </dgm:pt>
    <dgm:pt modelId="{B9C3D854-5BAD-4DFE-97E5-6FC21DF2EC82}">
      <dgm:prSet/>
      <dgm:spPr/>
      <dgm:t>
        <a:bodyPr/>
        <a:lstStyle/>
        <a:p>
          <a:r>
            <a:rPr lang="en-US"/>
            <a:t>No support for Unicode in older FAT versions; FAT32 with LFN supports Unicode (UTF-16)</a:t>
          </a:r>
        </a:p>
      </dgm:t>
    </dgm:pt>
    <dgm:pt modelId="{77CA33B5-959C-41BA-930C-852568257627}" type="parTrans" cxnId="{5A13C577-25F3-4DD9-9B30-47B275629C15}">
      <dgm:prSet/>
      <dgm:spPr/>
      <dgm:t>
        <a:bodyPr/>
        <a:lstStyle/>
        <a:p>
          <a:endParaRPr lang="en-US"/>
        </a:p>
      </dgm:t>
    </dgm:pt>
    <dgm:pt modelId="{E505E091-CE9C-4B89-845C-13C0867A46C2}" type="sibTrans" cxnId="{5A13C577-25F3-4DD9-9B30-47B275629C15}">
      <dgm:prSet/>
      <dgm:spPr/>
      <dgm:t>
        <a:bodyPr/>
        <a:lstStyle/>
        <a:p>
          <a:endParaRPr lang="en-US"/>
        </a:p>
      </dgm:t>
    </dgm:pt>
    <dgm:pt modelId="{CBFCB26C-9FEB-4485-B90B-B42BCBE6E6A1}" type="pres">
      <dgm:prSet presAssocID="{5261B65A-C256-4F5D-8574-3A10F482E3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9FEF4A-B660-4529-A16D-C468B13DB8B9}" type="pres">
      <dgm:prSet presAssocID="{BAC06014-374C-46E6-A643-D759CB68B0BC}" presName="hierRoot1" presStyleCnt="0">
        <dgm:presLayoutVars>
          <dgm:hierBranch val="init"/>
        </dgm:presLayoutVars>
      </dgm:prSet>
      <dgm:spPr/>
    </dgm:pt>
    <dgm:pt modelId="{A246550B-58F8-48BC-8A2C-B826557DAC18}" type="pres">
      <dgm:prSet presAssocID="{BAC06014-374C-46E6-A643-D759CB68B0BC}" presName="rootComposite1" presStyleCnt="0"/>
      <dgm:spPr/>
    </dgm:pt>
    <dgm:pt modelId="{03FB38FA-39D2-46B7-9EE8-19C24A2D48D6}" type="pres">
      <dgm:prSet presAssocID="{BAC06014-374C-46E6-A643-D759CB68B0BC}" presName="rootText1" presStyleLbl="node0" presStyleIdx="0" presStyleCnt="5">
        <dgm:presLayoutVars>
          <dgm:chPref val="3"/>
        </dgm:presLayoutVars>
      </dgm:prSet>
      <dgm:spPr/>
    </dgm:pt>
    <dgm:pt modelId="{304393A6-1751-40BB-A5ED-6CB0FFBE0B3B}" type="pres">
      <dgm:prSet presAssocID="{BAC06014-374C-46E6-A643-D759CB68B0BC}" presName="rootConnector1" presStyleLbl="node1" presStyleIdx="0" presStyleCnt="0"/>
      <dgm:spPr/>
    </dgm:pt>
    <dgm:pt modelId="{F46A84E0-4F32-413D-8AEF-1EE7917F807B}" type="pres">
      <dgm:prSet presAssocID="{BAC06014-374C-46E6-A643-D759CB68B0BC}" presName="hierChild2" presStyleCnt="0"/>
      <dgm:spPr/>
    </dgm:pt>
    <dgm:pt modelId="{4DDC46CA-0D4D-4B40-AFF1-20A764B16C8D}" type="pres">
      <dgm:prSet presAssocID="{BAC06014-374C-46E6-A643-D759CB68B0BC}" presName="hierChild3" presStyleCnt="0"/>
      <dgm:spPr/>
    </dgm:pt>
    <dgm:pt modelId="{575BD4E3-42EB-497B-AEC3-B77C8C72C067}" type="pres">
      <dgm:prSet presAssocID="{F673257B-1425-4877-8E1B-6F1F761BD878}" presName="hierRoot1" presStyleCnt="0">
        <dgm:presLayoutVars>
          <dgm:hierBranch val="init"/>
        </dgm:presLayoutVars>
      </dgm:prSet>
      <dgm:spPr/>
    </dgm:pt>
    <dgm:pt modelId="{35E65D47-A25B-47F0-B786-F377F4EB6E47}" type="pres">
      <dgm:prSet presAssocID="{F673257B-1425-4877-8E1B-6F1F761BD878}" presName="rootComposite1" presStyleCnt="0"/>
      <dgm:spPr/>
    </dgm:pt>
    <dgm:pt modelId="{BB72520C-BCCA-43DB-84C0-F9EB4B49AD7B}" type="pres">
      <dgm:prSet presAssocID="{F673257B-1425-4877-8E1B-6F1F761BD878}" presName="rootText1" presStyleLbl="node0" presStyleIdx="1" presStyleCnt="5">
        <dgm:presLayoutVars>
          <dgm:chPref val="3"/>
        </dgm:presLayoutVars>
      </dgm:prSet>
      <dgm:spPr/>
    </dgm:pt>
    <dgm:pt modelId="{92AEFDE6-39D2-4D82-AE41-C79B36CB09C3}" type="pres">
      <dgm:prSet presAssocID="{F673257B-1425-4877-8E1B-6F1F761BD878}" presName="rootConnector1" presStyleLbl="node1" presStyleIdx="0" presStyleCnt="0"/>
      <dgm:spPr/>
    </dgm:pt>
    <dgm:pt modelId="{A6D6F9D9-E13B-46A2-879D-1E9B286B562C}" type="pres">
      <dgm:prSet presAssocID="{F673257B-1425-4877-8E1B-6F1F761BD878}" presName="hierChild2" presStyleCnt="0"/>
      <dgm:spPr/>
    </dgm:pt>
    <dgm:pt modelId="{DE0C42E0-0C88-469D-8BC3-E5084E4F5DFC}" type="pres">
      <dgm:prSet presAssocID="{0994A1E9-B25E-40B0-B006-AAFCAB69ABCC}" presName="Name64" presStyleLbl="parChTrans1D2" presStyleIdx="0" presStyleCnt="3"/>
      <dgm:spPr/>
    </dgm:pt>
    <dgm:pt modelId="{866200D1-DD48-4ED0-AA1B-1F7F1B72D0E7}" type="pres">
      <dgm:prSet presAssocID="{7F7B9E01-CDB1-46F0-8991-7DC45570169D}" presName="hierRoot2" presStyleCnt="0">
        <dgm:presLayoutVars>
          <dgm:hierBranch val="init"/>
        </dgm:presLayoutVars>
      </dgm:prSet>
      <dgm:spPr/>
    </dgm:pt>
    <dgm:pt modelId="{6F5131BE-9C7C-452C-A78B-133503BB983C}" type="pres">
      <dgm:prSet presAssocID="{7F7B9E01-CDB1-46F0-8991-7DC45570169D}" presName="rootComposite" presStyleCnt="0"/>
      <dgm:spPr/>
    </dgm:pt>
    <dgm:pt modelId="{9D806F91-A6C0-45AF-946B-AFF2BBFC96EF}" type="pres">
      <dgm:prSet presAssocID="{7F7B9E01-CDB1-46F0-8991-7DC45570169D}" presName="rootText" presStyleLbl="node2" presStyleIdx="0" presStyleCnt="3">
        <dgm:presLayoutVars>
          <dgm:chPref val="3"/>
        </dgm:presLayoutVars>
      </dgm:prSet>
      <dgm:spPr/>
    </dgm:pt>
    <dgm:pt modelId="{B1CF81B1-2A9C-4165-8FBE-89071404687B}" type="pres">
      <dgm:prSet presAssocID="{7F7B9E01-CDB1-46F0-8991-7DC45570169D}" presName="rootConnector" presStyleLbl="node2" presStyleIdx="0" presStyleCnt="3"/>
      <dgm:spPr/>
    </dgm:pt>
    <dgm:pt modelId="{8609A704-43E3-4774-9325-1165E0C430FB}" type="pres">
      <dgm:prSet presAssocID="{7F7B9E01-CDB1-46F0-8991-7DC45570169D}" presName="hierChild4" presStyleCnt="0"/>
      <dgm:spPr/>
    </dgm:pt>
    <dgm:pt modelId="{06018B96-C574-4E48-BE64-304BBD0F9E29}" type="pres">
      <dgm:prSet presAssocID="{7F7B9E01-CDB1-46F0-8991-7DC45570169D}" presName="hierChild5" presStyleCnt="0"/>
      <dgm:spPr/>
    </dgm:pt>
    <dgm:pt modelId="{B56EF96D-9257-401E-9037-40FB2DCB58DB}" type="pres">
      <dgm:prSet presAssocID="{F673257B-1425-4877-8E1B-6F1F761BD878}" presName="hierChild3" presStyleCnt="0"/>
      <dgm:spPr/>
    </dgm:pt>
    <dgm:pt modelId="{90363198-45D6-423B-A19C-CC50B66E8C70}" type="pres">
      <dgm:prSet presAssocID="{3862C4F4-D967-4F92-BF31-E525DF9A7D8F}" presName="hierRoot1" presStyleCnt="0">
        <dgm:presLayoutVars>
          <dgm:hierBranch val="init"/>
        </dgm:presLayoutVars>
      </dgm:prSet>
      <dgm:spPr/>
    </dgm:pt>
    <dgm:pt modelId="{F41E4F05-5127-43A4-A20B-5B63026EDCD6}" type="pres">
      <dgm:prSet presAssocID="{3862C4F4-D967-4F92-BF31-E525DF9A7D8F}" presName="rootComposite1" presStyleCnt="0"/>
      <dgm:spPr/>
    </dgm:pt>
    <dgm:pt modelId="{9336CA8D-1A00-4BFD-8D29-74EF6C05196E}" type="pres">
      <dgm:prSet presAssocID="{3862C4F4-D967-4F92-BF31-E525DF9A7D8F}" presName="rootText1" presStyleLbl="node0" presStyleIdx="2" presStyleCnt="5">
        <dgm:presLayoutVars>
          <dgm:chPref val="3"/>
        </dgm:presLayoutVars>
      </dgm:prSet>
      <dgm:spPr/>
    </dgm:pt>
    <dgm:pt modelId="{18274EFF-95AC-4D13-A9E0-81F81A4C3E8A}" type="pres">
      <dgm:prSet presAssocID="{3862C4F4-D967-4F92-BF31-E525DF9A7D8F}" presName="rootConnector1" presStyleLbl="node1" presStyleIdx="0" presStyleCnt="0"/>
      <dgm:spPr/>
    </dgm:pt>
    <dgm:pt modelId="{8B0DE960-0476-48AE-A6E0-6BCA3608C092}" type="pres">
      <dgm:prSet presAssocID="{3862C4F4-D967-4F92-BF31-E525DF9A7D8F}" presName="hierChild2" presStyleCnt="0"/>
      <dgm:spPr/>
    </dgm:pt>
    <dgm:pt modelId="{8C491DDA-9F9F-4862-A72D-192BC0D284C5}" type="pres">
      <dgm:prSet presAssocID="{3862C4F4-D967-4F92-BF31-E525DF9A7D8F}" presName="hierChild3" presStyleCnt="0"/>
      <dgm:spPr/>
    </dgm:pt>
    <dgm:pt modelId="{BD51D481-8900-46F2-8A47-051C13A64E64}" type="pres">
      <dgm:prSet presAssocID="{E73BF726-3C82-4DD3-8505-3B7EA85017AD}" presName="hierRoot1" presStyleCnt="0">
        <dgm:presLayoutVars>
          <dgm:hierBranch val="init"/>
        </dgm:presLayoutVars>
      </dgm:prSet>
      <dgm:spPr/>
    </dgm:pt>
    <dgm:pt modelId="{499F53AE-9D02-424E-ABAB-34E9C08BF976}" type="pres">
      <dgm:prSet presAssocID="{E73BF726-3C82-4DD3-8505-3B7EA85017AD}" presName="rootComposite1" presStyleCnt="0"/>
      <dgm:spPr/>
    </dgm:pt>
    <dgm:pt modelId="{6635A8CD-0574-4B20-BEC6-150A140E5766}" type="pres">
      <dgm:prSet presAssocID="{E73BF726-3C82-4DD3-8505-3B7EA85017AD}" presName="rootText1" presStyleLbl="node0" presStyleIdx="3" presStyleCnt="5">
        <dgm:presLayoutVars>
          <dgm:chPref val="3"/>
        </dgm:presLayoutVars>
      </dgm:prSet>
      <dgm:spPr/>
    </dgm:pt>
    <dgm:pt modelId="{4D057A9A-5752-4087-AEE3-7BE8471A4B6B}" type="pres">
      <dgm:prSet presAssocID="{E73BF726-3C82-4DD3-8505-3B7EA85017AD}" presName="rootConnector1" presStyleLbl="node1" presStyleIdx="0" presStyleCnt="0"/>
      <dgm:spPr/>
    </dgm:pt>
    <dgm:pt modelId="{343F7AF7-F325-4A82-A68D-E430EAE280C2}" type="pres">
      <dgm:prSet presAssocID="{E73BF726-3C82-4DD3-8505-3B7EA85017AD}" presName="hierChild2" presStyleCnt="0"/>
      <dgm:spPr/>
    </dgm:pt>
    <dgm:pt modelId="{58941AEC-99A4-4FE8-A98C-102C13DC1263}" type="pres">
      <dgm:prSet presAssocID="{60DB0ACD-C529-4456-8DE5-78CA90653DD2}" presName="Name64" presStyleLbl="parChTrans1D2" presStyleIdx="1" presStyleCnt="3"/>
      <dgm:spPr/>
    </dgm:pt>
    <dgm:pt modelId="{E314A04B-4426-4AA6-8DC3-16EBCF07843C}" type="pres">
      <dgm:prSet presAssocID="{D7A0246B-0DE6-4929-998F-EA4849A48BB7}" presName="hierRoot2" presStyleCnt="0">
        <dgm:presLayoutVars>
          <dgm:hierBranch val="init"/>
        </dgm:presLayoutVars>
      </dgm:prSet>
      <dgm:spPr/>
    </dgm:pt>
    <dgm:pt modelId="{A392022B-1738-4990-8180-6618E969C7D6}" type="pres">
      <dgm:prSet presAssocID="{D7A0246B-0DE6-4929-998F-EA4849A48BB7}" presName="rootComposite" presStyleCnt="0"/>
      <dgm:spPr/>
    </dgm:pt>
    <dgm:pt modelId="{0C81B6FB-B74C-48C9-ABB0-D12038BBD759}" type="pres">
      <dgm:prSet presAssocID="{D7A0246B-0DE6-4929-998F-EA4849A48BB7}" presName="rootText" presStyleLbl="node2" presStyleIdx="1" presStyleCnt="3">
        <dgm:presLayoutVars>
          <dgm:chPref val="3"/>
        </dgm:presLayoutVars>
      </dgm:prSet>
      <dgm:spPr/>
    </dgm:pt>
    <dgm:pt modelId="{55C52853-C66D-4FBC-AE7F-EA1EADF99194}" type="pres">
      <dgm:prSet presAssocID="{D7A0246B-0DE6-4929-998F-EA4849A48BB7}" presName="rootConnector" presStyleLbl="node2" presStyleIdx="1" presStyleCnt="3"/>
      <dgm:spPr/>
    </dgm:pt>
    <dgm:pt modelId="{1BBF6703-C116-4E50-8FA5-7CB160399B94}" type="pres">
      <dgm:prSet presAssocID="{D7A0246B-0DE6-4929-998F-EA4849A48BB7}" presName="hierChild4" presStyleCnt="0"/>
      <dgm:spPr/>
    </dgm:pt>
    <dgm:pt modelId="{3614BA21-0F60-444F-B89C-7865E2BBBCE7}" type="pres">
      <dgm:prSet presAssocID="{D7A0246B-0DE6-4929-998F-EA4849A48BB7}" presName="hierChild5" presStyleCnt="0"/>
      <dgm:spPr/>
    </dgm:pt>
    <dgm:pt modelId="{099EE97E-35A4-440B-BFE3-80894F716FB5}" type="pres">
      <dgm:prSet presAssocID="{035BB745-2B3F-4C9C-9988-0C18EE854C10}" presName="Name64" presStyleLbl="parChTrans1D2" presStyleIdx="2" presStyleCnt="3"/>
      <dgm:spPr/>
    </dgm:pt>
    <dgm:pt modelId="{C6D4341D-7DFE-4CE5-A37C-F43804FAE085}" type="pres">
      <dgm:prSet presAssocID="{796B3552-949C-4B2A-8B1A-483F4842CAE5}" presName="hierRoot2" presStyleCnt="0">
        <dgm:presLayoutVars>
          <dgm:hierBranch val="init"/>
        </dgm:presLayoutVars>
      </dgm:prSet>
      <dgm:spPr/>
    </dgm:pt>
    <dgm:pt modelId="{94E2EE7A-EED2-4781-8D4F-EE316D69D5B2}" type="pres">
      <dgm:prSet presAssocID="{796B3552-949C-4B2A-8B1A-483F4842CAE5}" presName="rootComposite" presStyleCnt="0"/>
      <dgm:spPr/>
    </dgm:pt>
    <dgm:pt modelId="{FC2BEAF7-DDC0-45D5-A893-4C99634AF5C7}" type="pres">
      <dgm:prSet presAssocID="{796B3552-949C-4B2A-8B1A-483F4842CAE5}" presName="rootText" presStyleLbl="node2" presStyleIdx="2" presStyleCnt="3">
        <dgm:presLayoutVars>
          <dgm:chPref val="3"/>
        </dgm:presLayoutVars>
      </dgm:prSet>
      <dgm:spPr/>
    </dgm:pt>
    <dgm:pt modelId="{83D5C9D1-8DEA-4D48-8893-225713C412D3}" type="pres">
      <dgm:prSet presAssocID="{796B3552-949C-4B2A-8B1A-483F4842CAE5}" presName="rootConnector" presStyleLbl="node2" presStyleIdx="2" presStyleCnt="3"/>
      <dgm:spPr/>
    </dgm:pt>
    <dgm:pt modelId="{7D786CCC-A689-4416-BB40-EF27D4537BF4}" type="pres">
      <dgm:prSet presAssocID="{796B3552-949C-4B2A-8B1A-483F4842CAE5}" presName="hierChild4" presStyleCnt="0"/>
      <dgm:spPr/>
    </dgm:pt>
    <dgm:pt modelId="{AD813BBA-4BA5-4DEA-B76E-19E3A611123A}" type="pres">
      <dgm:prSet presAssocID="{796B3552-949C-4B2A-8B1A-483F4842CAE5}" presName="hierChild5" presStyleCnt="0"/>
      <dgm:spPr/>
    </dgm:pt>
    <dgm:pt modelId="{CF154785-47F0-42D3-8A3F-1914DDBEC0C3}" type="pres">
      <dgm:prSet presAssocID="{E73BF726-3C82-4DD3-8505-3B7EA85017AD}" presName="hierChild3" presStyleCnt="0"/>
      <dgm:spPr/>
    </dgm:pt>
    <dgm:pt modelId="{A384EB87-C1A1-4F17-9BA0-149291FEE8DD}" type="pres">
      <dgm:prSet presAssocID="{B9C3D854-5BAD-4DFE-97E5-6FC21DF2EC82}" presName="hierRoot1" presStyleCnt="0">
        <dgm:presLayoutVars>
          <dgm:hierBranch val="init"/>
        </dgm:presLayoutVars>
      </dgm:prSet>
      <dgm:spPr/>
    </dgm:pt>
    <dgm:pt modelId="{E9A911AC-4944-44A2-9FC5-DCBA7C4CA269}" type="pres">
      <dgm:prSet presAssocID="{B9C3D854-5BAD-4DFE-97E5-6FC21DF2EC82}" presName="rootComposite1" presStyleCnt="0"/>
      <dgm:spPr/>
    </dgm:pt>
    <dgm:pt modelId="{F141F9D5-FA11-4676-B9B7-027B131A79BE}" type="pres">
      <dgm:prSet presAssocID="{B9C3D854-5BAD-4DFE-97E5-6FC21DF2EC82}" presName="rootText1" presStyleLbl="node0" presStyleIdx="4" presStyleCnt="5">
        <dgm:presLayoutVars>
          <dgm:chPref val="3"/>
        </dgm:presLayoutVars>
      </dgm:prSet>
      <dgm:spPr/>
    </dgm:pt>
    <dgm:pt modelId="{F7095B76-3D35-433C-A109-CFB54A07103A}" type="pres">
      <dgm:prSet presAssocID="{B9C3D854-5BAD-4DFE-97E5-6FC21DF2EC82}" presName="rootConnector1" presStyleLbl="node1" presStyleIdx="0" presStyleCnt="0"/>
      <dgm:spPr/>
    </dgm:pt>
    <dgm:pt modelId="{6BD184E0-9470-4DAB-B750-2A667DD1D976}" type="pres">
      <dgm:prSet presAssocID="{B9C3D854-5BAD-4DFE-97E5-6FC21DF2EC82}" presName="hierChild2" presStyleCnt="0"/>
      <dgm:spPr/>
    </dgm:pt>
    <dgm:pt modelId="{05CA383B-24A7-406A-B6BD-32CEFB6C3216}" type="pres">
      <dgm:prSet presAssocID="{B9C3D854-5BAD-4DFE-97E5-6FC21DF2EC82}" presName="hierChild3" presStyleCnt="0"/>
      <dgm:spPr/>
    </dgm:pt>
  </dgm:ptLst>
  <dgm:cxnLst>
    <dgm:cxn modelId="{1DA8D921-B077-4FA3-9659-D8D815FCFB61}" srcId="{F673257B-1425-4877-8E1B-6F1F761BD878}" destId="{7F7B9E01-CDB1-46F0-8991-7DC45570169D}" srcOrd="0" destOrd="0" parTransId="{0994A1E9-B25E-40B0-B006-AAFCAB69ABCC}" sibTransId="{DD188F94-AD4E-47F4-A57E-CFB635E4E31A}"/>
    <dgm:cxn modelId="{65968328-D53E-43E5-969C-253068EFDD0E}" srcId="{E73BF726-3C82-4DD3-8505-3B7EA85017AD}" destId="{796B3552-949C-4B2A-8B1A-483F4842CAE5}" srcOrd="1" destOrd="0" parTransId="{035BB745-2B3F-4C9C-9988-0C18EE854C10}" sibTransId="{AC3FE030-F6BF-4987-B6F1-71963B89CA5F}"/>
    <dgm:cxn modelId="{94DD9537-806C-449E-B921-5401CDC5BD16}" type="presOf" srcId="{7F7B9E01-CDB1-46F0-8991-7DC45570169D}" destId="{9D806F91-A6C0-45AF-946B-AFF2BBFC96EF}" srcOrd="0" destOrd="0" presId="urn:microsoft.com/office/officeart/2009/3/layout/HorizontalOrganizationChart"/>
    <dgm:cxn modelId="{FC56535C-2C9D-47E4-97D3-372097D3610F}" type="presOf" srcId="{BAC06014-374C-46E6-A643-D759CB68B0BC}" destId="{03FB38FA-39D2-46B7-9EE8-19C24A2D48D6}" srcOrd="0" destOrd="0" presId="urn:microsoft.com/office/officeart/2009/3/layout/HorizontalOrganizationChart"/>
    <dgm:cxn modelId="{086E625E-AA3F-41E3-A81D-7001D4806C03}" srcId="{5261B65A-C256-4F5D-8574-3A10F482E39B}" destId="{F673257B-1425-4877-8E1B-6F1F761BD878}" srcOrd="1" destOrd="0" parTransId="{98D5580A-A784-4E48-BAD9-F2930370018E}" sibTransId="{739782D4-1109-409F-9F18-69A3D4253977}"/>
    <dgm:cxn modelId="{956F3B42-5E53-416A-AB48-B034ECD122B2}" srcId="{5261B65A-C256-4F5D-8574-3A10F482E39B}" destId="{BAC06014-374C-46E6-A643-D759CB68B0BC}" srcOrd="0" destOrd="0" parTransId="{4FEB0B08-016E-4F15-B996-75E89E86ECA1}" sibTransId="{FC4AD274-EDC3-4C48-A202-02879CEED162}"/>
    <dgm:cxn modelId="{2EC31E71-D6EC-4B83-B419-EB13BB197395}" type="presOf" srcId="{B9C3D854-5BAD-4DFE-97E5-6FC21DF2EC82}" destId="{F7095B76-3D35-433C-A109-CFB54A07103A}" srcOrd="1" destOrd="0" presId="urn:microsoft.com/office/officeart/2009/3/layout/HorizontalOrganizationChart"/>
    <dgm:cxn modelId="{74597773-B94F-4B13-A3A5-9CCBF6134F24}" type="presOf" srcId="{5261B65A-C256-4F5D-8574-3A10F482E39B}" destId="{CBFCB26C-9FEB-4485-B90B-B42BCBE6E6A1}" srcOrd="0" destOrd="0" presId="urn:microsoft.com/office/officeart/2009/3/layout/HorizontalOrganizationChart"/>
    <dgm:cxn modelId="{5A13C577-25F3-4DD9-9B30-47B275629C15}" srcId="{5261B65A-C256-4F5D-8574-3A10F482E39B}" destId="{B9C3D854-5BAD-4DFE-97E5-6FC21DF2EC82}" srcOrd="4" destOrd="0" parTransId="{77CA33B5-959C-41BA-930C-852568257627}" sibTransId="{E505E091-CE9C-4B89-845C-13C0867A46C2}"/>
    <dgm:cxn modelId="{8BEA3D7E-2C7F-4621-A058-C676BFFAFD43}" type="presOf" srcId="{035BB745-2B3F-4C9C-9988-0C18EE854C10}" destId="{099EE97E-35A4-440B-BFE3-80894F716FB5}" srcOrd="0" destOrd="0" presId="urn:microsoft.com/office/officeart/2009/3/layout/HorizontalOrganizationChart"/>
    <dgm:cxn modelId="{55E97783-6CC3-4DEC-AB89-C6E43F3D4E8E}" srcId="{E73BF726-3C82-4DD3-8505-3B7EA85017AD}" destId="{D7A0246B-0DE6-4929-998F-EA4849A48BB7}" srcOrd="0" destOrd="0" parTransId="{60DB0ACD-C529-4456-8DE5-78CA90653DD2}" sibTransId="{BD969024-5DA4-41AF-9B81-625A6F994B7E}"/>
    <dgm:cxn modelId="{8A63AB8A-5F7E-4E95-A6F1-337259B338C9}" type="presOf" srcId="{3862C4F4-D967-4F92-BF31-E525DF9A7D8F}" destId="{9336CA8D-1A00-4BFD-8D29-74EF6C05196E}" srcOrd="0" destOrd="0" presId="urn:microsoft.com/office/officeart/2009/3/layout/HorizontalOrganizationChart"/>
    <dgm:cxn modelId="{7A4C1591-BC2C-4DE4-B61D-610EA18B761B}" type="presOf" srcId="{E73BF726-3C82-4DD3-8505-3B7EA85017AD}" destId="{6635A8CD-0574-4B20-BEC6-150A140E5766}" srcOrd="0" destOrd="0" presId="urn:microsoft.com/office/officeart/2009/3/layout/HorizontalOrganizationChart"/>
    <dgm:cxn modelId="{B3103498-D3B0-44C6-9324-E3E63E7289E5}" type="presOf" srcId="{D7A0246B-0DE6-4929-998F-EA4849A48BB7}" destId="{0C81B6FB-B74C-48C9-ABB0-D12038BBD759}" srcOrd="0" destOrd="0" presId="urn:microsoft.com/office/officeart/2009/3/layout/HorizontalOrganizationChart"/>
    <dgm:cxn modelId="{6F16B99E-27A7-441F-9A97-A4C5A533125A}" type="presOf" srcId="{D7A0246B-0DE6-4929-998F-EA4849A48BB7}" destId="{55C52853-C66D-4FBC-AE7F-EA1EADF99194}" srcOrd="1" destOrd="0" presId="urn:microsoft.com/office/officeart/2009/3/layout/HorizontalOrganizationChart"/>
    <dgm:cxn modelId="{03E596A6-D922-4BF9-B778-268FEE301A1A}" type="presOf" srcId="{F673257B-1425-4877-8E1B-6F1F761BD878}" destId="{92AEFDE6-39D2-4D82-AE41-C79B36CB09C3}" srcOrd="1" destOrd="0" presId="urn:microsoft.com/office/officeart/2009/3/layout/HorizontalOrganizationChart"/>
    <dgm:cxn modelId="{FE1236A8-C504-43A3-B7F1-042454B82114}" type="presOf" srcId="{3862C4F4-D967-4F92-BF31-E525DF9A7D8F}" destId="{18274EFF-95AC-4D13-A9E0-81F81A4C3E8A}" srcOrd="1" destOrd="0" presId="urn:microsoft.com/office/officeart/2009/3/layout/HorizontalOrganizationChart"/>
    <dgm:cxn modelId="{395070AB-32AB-4968-8682-4C31FB019F32}" type="presOf" srcId="{BAC06014-374C-46E6-A643-D759CB68B0BC}" destId="{304393A6-1751-40BB-A5ED-6CB0FFBE0B3B}" srcOrd="1" destOrd="0" presId="urn:microsoft.com/office/officeart/2009/3/layout/HorizontalOrganizationChart"/>
    <dgm:cxn modelId="{66968FAC-B164-473A-BA8C-2C8D77659EE0}" type="presOf" srcId="{60DB0ACD-C529-4456-8DE5-78CA90653DD2}" destId="{58941AEC-99A4-4FE8-A98C-102C13DC1263}" srcOrd="0" destOrd="0" presId="urn:microsoft.com/office/officeart/2009/3/layout/HorizontalOrganizationChart"/>
    <dgm:cxn modelId="{19470BCF-FA2A-4809-A460-21D1D8AB9EA9}" type="presOf" srcId="{7F7B9E01-CDB1-46F0-8991-7DC45570169D}" destId="{B1CF81B1-2A9C-4165-8FBE-89071404687B}" srcOrd="1" destOrd="0" presId="urn:microsoft.com/office/officeart/2009/3/layout/HorizontalOrganizationChart"/>
    <dgm:cxn modelId="{C39A20D9-A04D-4E34-8009-C7F40AC32B46}" type="presOf" srcId="{F673257B-1425-4877-8E1B-6F1F761BD878}" destId="{BB72520C-BCCA-43DB-84C0-F9EB4B49AD7B}" srcOrd="0" destOrd="0" presId="urn:microsoft.com/office/officeart/2009/3/layout/HorizontalOrganizationChart"/>
    <dgm:cxn modelId="{C9A31CDC-E922-4585-8DC9-CD612EE40045}" type="presOf" srcId="{0994A1E9-B25E-40B0-B006-AAFCAB69ABCC}" destId="{DE0C42E0-0C88-469D-8BC3-E5084E4F5DFC}" srcOrd="0" destOrd="0" presId="urn:microsoft.com/office/officeart/2009/3/layout/HorizontalOrganizationChart"/>
    <dgm:cxn modelId="{643257DC-1B4A-44E3-8C8D-B027331E54CA}" srcId="{5261B65A-C256-4F5D-8574-3A10F482E39B}" destId="{3862C4F4-D967-4F92-BF31-E525DF9A7D8F}" srcOrd="2" destOrd="0" parTransId="{B88ABCC9-99A5-40CA-837C-7F18782972A5}" sibTransId="{04D9FF79-CFEB-46CF-861D-9A53B4B56537}"/>
    <dgm:cxn modelId="{31A1E8DF-A46C-4F73-A9B4-30E02D1B604A}" type="presOf" srcId="{E73BF726-3C82-4DD3-8505-3B7EA85017AD}" destId="{4D057A9A-5752-4087-AEE3-7BE8471A4B6B}" srcOrd="1" destOrd="0" presId="urn:microsoft.com/office/officeart/2009/3/layout/HorizontalOrganizationChart"/>
    <dgm:cxn modelId="{203757E6-A4D4-44CF-82EB-73F8BB4A358E}" type="presOf" srcId="{B9C3D854-5BAD-4DFE-97E5-6FC21DF2EC82}" destId="{F141F9D5-FA11-4676-B9B7-027B131A79BE}" srcOrd="0" destOrd="0" presId="urn:microsoft.com/office/officeart/2009/3/layout/HorizontalOrganizationChart"/>
    <dgm:cxn modelId="{B5D540EB-09F6-4F55-A562-962D32714E22}" type="presOf" srcId="{796B3552-949C-4B2A-8B1A-483F4842CAE5}" destId="{83D5C9D1-8DEA-4D48-8893-225713C412D3}" srcOrd="1" destOrd="0" presId="urn:microsoft.com/office/officeart/2009/3/layout/HorizontalOrganizationChart"/>
    <dgm:cxn modelId="{52B6ACF0-A25E-4ED8-BF4F-55703C44F80F}" type="presOf" srcId="{796B3552-949C-4B2A-8B1A-483F4842CAE5}" destId="{FC2BEAF7-DDC0-45D5-A893-4C99634AF5C7}" srcOrd="0" destOrd="0" presId="urn:microsoft.com/office/officeart/2009/3/layout/HorizontalOrganizationChart"/>
    <dgm:cxn modelId="{EEE874F8-EDC1-40E1-B4F9-F0D79BFC9EF9}" srcId="{5261B65A-C256-4F5D-8574-3A10F482E39B}" destId="{E73BF726-3C82-4DD3-8505-3B7EA85017AD}" srcOrd="3" destOrd="0" parTransId="{DD7EDE54-AEA0-4ABC-9919-DCAB505CAC30}" sibTransId="{21E5C602-1108-4E54-8D1D-9824BF00DB93}"/>
    <dgm:cxn modelId="{6CB24320-14A2-4484-9200-C2567072EF2B}" type="presParOf" srcId="{CBFCB26C-9FEB-4485-B90B-B42BCBE6E6A1}" destId="{F59FEF4A-B660-4529-A16D-C468B13DB8B9}" srcOrd="0" destOrd="0" presId="urn:microsoft.com/office/officeart/2009/3/layout/HorizontalOrganizationChart"/>
    <dgm:cxn modelId="{ADD5FD0E-7483-4DFD-9D78-A54052EBC891}" type="presParOf" srcId="{F59FEF4A-B660-4529-A16D-C468B13DB8B9}" destId="{A246550B-58F8-48BC-8A2C-B826557DAC18}" srcOrd="0" destOrd="0" presId="urn:microsoft.com/office/officeart/2009/3/layout/HorizontalOrganizationChart"/>
    <dgm:cxn modelId="{E6B70F8D-770D-406D-AC0B-14D8270EC547}" type="presParOf" srcId="{A246550B-58F8-48BC-8A2C-B826557DAC18}" destId="{03FB38FA-39D2-46B7-9EE8-19C24A2D48D6}" srcOrd="0" destOrd="0" presId="urn:microsoft.com/office/officeart/2009/3/layout/HorizontalOrganizationChart"/>
    <dgm:cxn modelId="{0829A5AF-DAFF-47A4-B317-11809C8CEAF9}" type="presParOf" srcId="{A246550B-58F8-48BC-8A2C-B826557DAC18}" destId="{304393A6-1751-40BB-A5ED-6CB0FFBE0B3B}" srcOrd="1" destOrd="0" presId="urn:microsoft.com/office/officeart/2009/3/layout/HorizontalOrganizationChart"/>
    <dgm:cxn modelId="{9072FA63-470E-44CA-B2EA-54AFAED2510D}" type="presParOf" srcId="{F59FEF4A-B660-4529-A16D-C468B13DB8B9}" destId="{F46A84E0-4F32-413D-8AEF-1EE7917F807B}" srcOrd="1" destOrd="0" presId="urn:microsoft.com/office/officeart/2009/3/layout/HorizontalOrganizationChart"/>
    <dgm:cxn modelId="{61C250F5-1B6B-4A60-AAB3-84B7B64A8E1C}" type="presParOf" srcId="{F59FEF4A-B660-4529-A16D-C468B13DB8B9}" destId="{4DDC46CA-0D4D-4B40-AFF1-20A764B16C8D}" srcOrd="2" destOrd="0" presId="urn:microsoft.com/office/officeart/2009/3/layout/HorizontalOrganizationChart"/>
    <dgm:cxn modelId="{60023FE7-D2C3-499A-B31A-63DC5F6141F9}" type="presParOf" srcId="{CBFCB26C-9FEB-4485-B90B-B42BCBE6E6A1}" destId="{575BD4E3-42EB-497B-AEC3-B77C8C72C067}" srcOrd="1" destOrd="0" presId="urn:microsoft.com/office/officeart/2009/3/layout/HorizontalOrganizationChart"/>
    <dgm:cxn modelId="{CA8C6CC3-C9A4-446A-8702-EE52F1AD881C}" type="presParOf" srcId="{575BD4E3-42EB-497B-AEC3-B77C8C72C067}" destId="{35E65D47-A25B-47F0-B786-F377F4EB6E47}" srcOrd="0" destOrd="0" presId="urn:microsoft.com/office/officeart/2009/3/layout/HorizontalOrganizationChart"/>
    <dgm:cxn modelId="{268F4911-BF0D-43AA-BB48-944E17A10E58}" type="presParOf" srcId="{35E65D47-A25B-47F0-B786-F377F4EB6E47}" destId="{BB72520C-BCCA-43DB-84C0-F9EB4B49AD7B}" srcOrd="0" destOrd="0" presId="urn:microsoft.com/office/officeart/2009/3/layout/HorizontalOrganizationChart"/>
    <dgm:cxn modelId="{2796E2EB-D73E-450C-9C72-9046A4A9D838}" type="presParOf" srcId="{35E65D47-A25B-47F0-B786-F377F4EB6E47}" destId="{92AEFDE6-39D2-4D82-AE41-C79B36CB09C3}" srcOrd="1" destOrd="0" presId="urn:microsoft.com/office/officeart/2009/3/layout/HorizontalOrganizationChart"/>
    <dgm:cxn modelId="{883F19CF-1696-4A7B-9F52-6518FCFF53C8}" type="presParOf" srcId="{575BD4E3-42EB-497B-AEC3-B77C8C72C067}" destId="{A6D6F9D9-E13B-46A2-879D-1E9B286B562C}" srcOrd="1" destOrd="0" presId="urn:microsoft.com/office/officeart/2009/3/layout/HorizontalOrganizationChart"/>
    <dgm:cxn modelId="{D770DF7E-8FBF-43F1-AA11-45B82CE36DBA}" type="presParOf" srcId="{A6D6F9D9-E13B-46A2-879D-1E9B286B562C}" destId="{DE0C42E0-0C88-469D-8BC3-E5084E4F5DFC}" srcOrd="0" destOrd="0" presId="urn:microsoft.com/office/officeart/2009/3/layout/HorizontalOrganizationChart"/>
    <dgm:cxn modelId="{F3E59C13-918A-407A-9137-A5D30266A5FC}" type="presParOf" srcId="{A6D6F9D9-E13B-46A2-879D-1E9B286B562C}" destId="{866200D1-DD48-4ED0-AA1B-1F7F1B72D0E7}" srcOrd="1" destOrd="0" presId="urn:microsoft.com/office/officeart/2009/3/layout/HorizontalOrganizationChart"/>
    <dgm:cxn modelId="{2646EF07-975F-4023-95F4-D61116346F0E}" type="presParOf" srcId="{866200D1-DD48-4ED0-AA1B-1F7F1B72D0E7}" destId="{6F5131BE-9C7C-452C-A78B-133503BB983C}" srcOrd="0" destOrd="0" presId="urn:microsoft.com/office/officeart/2009/3/layout/HorizontalOrganizationChart"/>
    <dgm:cxn modelId="{EDE4891C-8C1F-4C3A-99B3-D4C99FB84013}" type="presParOf" srcId="{6F5131BE-9C7C-452C-A78B-133503BB983C}" destId="{9D806F91-A6C0-45AF-946B-AFF2BBFC96EF}" srcOrd="0" destOrd="0" presId="urn:microsoft.com/office/officeart/2009/3/layout/HorizontalOrganizationChart"/>
    <dgm:cxn modelId="{E76A8882-6F61-4FC9-925C-919148D29B6C}" type="presParOf" srcId="{6F5131BE-9C7C-452C-A78B-133503BB983C}" destId="{B1CF81B1-2A9C-4165-8FBE-89071404687B}" srcOrd="1" destOrd="0" presId="urn:microsoft.com/office/officeart/2009/3/layout/HorizontalOrganizationChart"/>
    <dgm:cxn modelId="{E7817D3C-8A57-44FC-9473-D5296D6A821A}" type="presParOf" srcId="{866200D1-DD48-4ED0-AA1B-1F7F1B72D0E7}" destId="{8609A704-43E3-4774-9325-1165E0C430FB}" srcOrd="1" destOrd="0" presId="urn:microsoft.com/office/officeart/2009/3/layout/HorizontalOrganizationChart"/>
    <dgm:cxn modelId="{58AC2C92-D7A4-4B8A-85F5-18B379FFE360}" type="presParOf" srcId="{866200D1-DD48-4ED0-AA1B-1F7F1B72D0E7}" destId="{06018B96-C574-4E48-BE64-304BBD0F9E29}" srcOrd="2" destOrd="0" presId="urn:microsoft.com/office/officeart/2009/3/layout/HorizontalOrganizationChart"/>
    <dgm:cxn modelId="{D9073067-A187-4699-9F72-0C475F3AD32E}" type="presParOf" srcId="{575BD4E3-42EB-497B-AEC3-B77C8C72C067}" destId="{B56EF96D-9257-401E-9037-40FB2DCB58DB}" srcOrd="2" destOrd="0" presId="urn:microsoft.com/office/officeart/2009/3/layout/HorizontalOrganizationChart"/>
    <dgm:cxn modelId="{D3C6F186-724E-46E6-9E0A-08ABFBA1B474}" type="presParOf" srcId="{CBFCB26C-9FEB-4485-B90B-B42BCBE6E6A1}" destId="{90363198-45D6-423B-A19C-CC50B66E8C70}" srcOrd="2" destOrd="0" presId="urn:microsoft.com/office/officeart/2009/3/layout/HorizontalOrganizationChart"/>
    <dgm:cxn modelId="{0019724B-FE4B-452F-ADE1-70AC50A1FF14}" type="presParOf" srcId="{90363198-45D6-423B-A19C-CC50B66E8C70}" destId="{F41E4F05-5127-43A4-A20B-5B63026EDCD6}" srcOrd="0" destOrd="0" presId="urn:microsoft.com/office/officeart/2009/3/layout/HorizontalOrganizationChart"/>
    <dgm:cxn modelId="{55867A3A-C369-4696-83E4-CD76F163ABB4}" type="presParOf" srcId="{F41E4F05-5127-43A4-A20B-5B63026EDCD6}" destId="{9336CA8D-1A00-4BFD-8D29-74EF6C05196E}" srcOrd="0" destOrd="0" presId="urn:microsoft.com/office/officeart/2009/3/layout/HorizontalOrganizationChart"/>
    <dgm:cxn modelId="{66CD2712-EA93-44E7-9CDE-3E0C3BA12EBC}" type="presParOf" srcId="{F41E4F05-5127-43A4-A20B-5B63026EDCD6}" destId="{18274EFF-95AC-4D13-A9E0-81F81A4C3E8A}" srcOrd="1" destOrd="0" presId="urn:microsoft.com/office/officeart/2009/3/layout/HorizontalOrganizationChart"/>
    <dgm:cxn modelId="{CA8ACE44-D4FD-473B-9FE5-222579AED705}" type="presParOf" srcId="{90363198-45D6-423B-A19C-CC50B66E8C70}" destId="{8B0DE960-0476-48AE-A6E0-6BCA3608C092}" srcOrd="1" destOrd="0" presId="urn:microsoft.com/office/officeart/2009/3/layout/HorizontalOrganizationChart"/>
    <dgm:cxn modelId="{2B14D6F2-CEEC-48E4-8681-6AED055C74F8}" type="presParOf" srcId="{90363198-45D6-423B-A19C-CC50B66E8C70}" destId="{8C491DDA-9F9F-4862-A72D-192BC0D284C5}" srcOrd="2" destOrd="0" presId="urn:microsoft.com/office/officeart/2009/3/layout/HorizontalOrganizationChart"/>
    <dgm:cxn modelId="{9D83B491-DEC1-476E-B5D5-829470FC3070}" type="presParOf" srcId="{CBFCB26C-9FEB-4485-B90B-B42BCBE6E6A1}" destId="{BD51D481-8900-46F2-8A47-051C13A64E64}" srcOrd="3" destOrd="0" presId="urn:microsoft.com/office/officeart/2009/3/layout/HorizontalOrganizationChart"/>
    <dgm:cxn modelId="{26FE964C-32E8-423F-A917-4C563DA12CEF}" type="presParOf" srcId="{BD51D481-8900-46F2-8A47-051C13A64E64}" destId="{499F53AE-9D02-424E-ABAB-34E9C08BF976}" srcOrd="0" destOrd="0" presId="urn:microsoft.com/office/officeart/2009/3/layout/HorizontalOrganizationChart"/>
    <dgm:cxn modelId="{7BB925C1-4356-4E75-8D21-79257E5EF164}" type="presParOf" srcId="{499F53AE-9D02-424E-ABAB-34E9C08BF976}" destId="{6635A8CD-0574-4B20-BEC6-150A140E5766}" srcOrd="0" destOrd="0" presId="urn:microsoft.com/office/officeart/2009/3/layout/HorizontalOrganizationChart"/>
    <dgm:cxn modelId="{12036DEF-32CA-4D21-A0FD-901023017F25}" type="presParOf" srcId="{499F53AE-9D02-424E-ABAB-34E9C08BF976}" destId="{4D057A9A-5752-4087-AEE3-7BE8471A4B6B}" srcOrd="1" destOrd="0" presId="urn:microsoft.com/office/officeart/2009/3/layout/HorizontalOrganizationChart"/>
    <dgm:cxn modelId="{45C7267F-DFBD-4597-B253-C06775ABB0B8}" type="presParOf" srcId="{BD51D481-8900-46F2-8A47-051C13A64E64}" destId="{343F7AF7-F325-4A82-A68D-E430EAE280C2}" srcOrd="1" destOrd="0" presId="urn:microsoft.com/office/officeart/2009/3/layout/HorizontalOrganizationChart"/>
    <dgm:cxn modelId="{DAE37A0F-3063-4AE1-8BB3-C5A971BD8876}" type="presParOf" srcId="{343F7AF7-F325-4A82-A68D-E430EAE280C2}" destId="{58941AEC-99A4-4FE8-A98C-102C13DC1263}" srcOrd="0" destOrd="0" presId="urn:microsoft.com/office/officeart/2009/3/layout/HorizontalOrganizationChart"/>
    <dgm:cxn modelId="{FC1848B0-C5A0-46BF-977D-E3E5A1C5F95C}" type="presParOf" srcId="{343F7AF7-F325-4A82-A68D-E430EAE280C2}" destId="{E314A04B-4426-4AA6-8DC3-16EBCF07843C}" srcOrd="1" destOrd="0" presId="urn:microsoft.com/office/officeart/2009/3/layout/HorizontalOrganizationChart"/>
    <dgm:cxn modelId="{C0E24418-0D40-4936-BDD9-09421C241416}" type="presParOf" srcId="{E314A04B-4426-4AA6-8DC3-16EBCF07843C}" destId="{A392022B-1738-4990-8180-6618E969C7D6}" srcOrd="0" destOrd="0" presId="urn:microsoft.com/office/officeart/2009/3/layout/HorizontalOrganizationChart"/>
    <dgm:cxn modelId="{A37FB60A-ECD3-4A2F-96D9-6620790D29DE}" type="presParOf" srcId="{A392022B-1738-4990-8180-6618E969C7D6}" destId="{0C81B6FB-B74C-48C9-ABB0-D12038BBD759}" srcOrd="0" destOrd="0" presId="urn:microsoft.com/office/officeart/2009/3/layout/HorizontalOrganizationChart"/>
    <dgm:cxn modelId="{B540A10D-158A-4564-96B6-799E45592142}" type="presParOf" srcId="{A392022B-1738-4990-8180-6618E969C7D6}" destId="{55C52853-C66D-4FBC-AE7F-EA1EADF99194}" srcOrd="1" destOrd="0" presId="urn:microsoft.com/office/officeart/2009/3/layout/HorizontalOrganizationChart"/>
    <dgm:cxn modelId="{55C97839-CEA7-46C7-B01A-1B9DF9DEF805}" type="presParOf" srcId="{E314A04B-4426-4AA6-8DC3-16EBCF07843C}" destId="{1BBF6703-C116-4E50-8FA5-7CB160399B94}" srcOrd="1" destOrd="0" presId="urn:microsoft.com/office/officeart/2009/3/layout/HorizontalOrganizationChart"/>
    <dgm:cxn modelId="{1425E711-F47C-4693-92F9-C773656C6EB9}" type="presParOf" srcId="{E314A04B-4426-4AA6-8DC3-16EBCF07843C}" destId="{3614BA21-0F60-444F-B89C-7865E2BBBCE7}" srcOrd="2" destOrd="0" presId="urn:microsoft.com/office/officeart/2009/3/layout/HorizontalOrganizationChart"/>
    <dgm:cxn modelId="{08CD6723-D329-4400-AF21-904AECDDB060}" type="presParOf" srcId="{343F7AF7-F325-4A82-A68D-E430EAE280C2}" destId="{099EE97E-35A4-440B-BFE3-80894F716FB5}" srcOrd="2" destOrd="0" presId="urn:microsoft.com/office/officeart/2009/3/layout/HorizontalOrganizationChart"/>
    <dgm:cxn modelId="{812DB690-F72C-409B-A733-15626B0233BA}" type="presParOf" srcId="{343F7AF7-F325-4A82-A68D-E430EAE280C2}" destId="{C6D4341D-7DFE-4CE5-A37C-F43804FAE085}" srcOrd="3" destOrd="0" presId="urn:microsoft.com/office/officeart/2009/3/layout/HorizontalOrganizationChart"/>
    <dgm:cxn modelId="{1DF1472C-5FF1-4C9A-8309-1FCCDF696361}" type="presParOf" srcId="{C6D4341D-7DFE-4CE5-A37C-F43804FAE085}" destId="{94E2EE7A-EED2-4781-8D4F-EE316D69D5B2}" srcOrd="0" destOrd="0" presId="urn:microsoft.com/office/officeart/2009/3/layout/HorizontalOrganizationChart"/>
    <dgm:cxn modelId="{A0E8EF6F-53E4-49C6-9822-B1ADC6581D6F}" type="presParOf" srcId="{94E2EE7A-EED2-4781-8D4F-EE316D69D5B2}" destId="{FC2BEAF7-DDC0-45D5-A893-4C99634AF5C7}" srcOrd="0" destOrd="0" presId="urn:microsoft.com/office/officeart/2009/3/layout/HorizontalOrganizationChart"/>
    <dgm:cxn modelId="{5581E9DF-FD76-4966-BAD7-B7BB82FDB505}" type="presParOf" srcId="{94E2EE7A-EED2-4781-8D4F-EE316D69D5B2}" destId="{83D5C9D1-8DEA-4D48-8893-225713C412D3}" srcOrd="1" destOrd="0" presId="urn:microsoft.com/office/officeart/2009/3/layout/HorizontalOrganizationChart"/>
    <dgm:cxn modelId="{8BA06386-EA9B-4FFE-80E7-8E84A847D897}" type="presParOf" srcId="{C6D4341D-7DFE-4CE5-A37C-F43804FAE085}" destId="{7D786CCC-A689-4416-BB40-EF27D4537BF4}" srcOrd="1" destOrd="0" presId="urn:microsoft.com/office/officeart/2009/3/layout/HorizontalOrganizationChart"/>
    <dgm:cxn modelId="{01BC37AA-D1D6-407C-AD6F-D20423BFDE7F}" type="presParOf" srcId="{C6D4341D-7DFE-4CE5-A37C-F43804FAE085}" destId="{AD813BBA-4BA5-4DEA-B76E-19E3A611123A}" srcOrd="2" destOrd="0" presId="urn:microsoft.com/office/officeart/2009/3/layout/HorizontalOrganizationChart"/>
    <dgm:cxn modelId="{CCFD511C-2D50-45A9-BE61-40F445C26ACB}" type="presParOf" srcId="{BD51D481-8900-46F2-8A47-051C13A64E64}" destId="{CF154785-47F0-42D3-8A3F-1914DDBEC0C3}" srcOrd="2" destOrd="0" presId="urn:microsoft.com/office/officeart/2009/3/layout/HorizontalOrganizationChart"/>
    <dgm:cxn modelId="{41B9A50D-815E-498D-8A64-2532CF80DEB1}" type="presParOf" srcId="{CBFCB26C-9FEB-4485-B90B-B42BCBE6E6A1}" destId="{A384EB87-C1A1-4F17-9BA0-149291FEE8DD}" srcOrd="4" destOrd="0" presId="urn:microsoft.com/office/officeart/2009/3/layout/HorizontalOrganizationChart"/>
    <dgm:cxn modelId="{49724D53-84FE-4623-AC5C-EB30A1D8DCB8}" type="presParOf" srcId="{A384EB87-C1A1-4F17-9BA0-149291FEE8DD}" destId="{E9A911AC-4944-44A2-9FC5-DCBA7C4CA269}" srcOrd="0" destOrd="0" presId="urn:microsoft.com/office/officeart/2009/3/layout/HorizontalOrganizationChart"/>
    <dgm:cxn modelId="{43FDBD27-F2AA-4403-84CC-3A6B96C42B11}" type="presParOf" srcId="{E9A911AC-4944-44A2-9FC5-DCBA7C4CA269}" destId="{F141F9D5-FA11-4676-B9B7-027B131A79BE}" srcOrd="0" destOrd="0" presId="urn:microsoft.com/office/officeart/2009/3/layout/HorizontalOrganizationChart"/>
    <dgm:cxn modelId="{9F6763AE-9C6C-4412-8D97-897B55B9AABB}" type="presParOf" srcId="{E9A911AC-4944-44A2-9FC5-DCBA7C4CA269}" destId="{F7095B76-3D35-433C-A109-CFB54A07103A}" srcOrd="1" destOrd="0" presId="urn:microsoft.com/office/officeart/2009/3/layout/HorizontalOrganizationChart"/>
    <dgm:cxn modelId="{194D3878-F341-4372-B57E-EE0C50FC0935}" type="presParOf" srcId="{A384EB87-C1A1-4F17-9BA0-149291FEE8DD}" destId="{6BD184E0-9470-4DAB-B750-2A667DD1D976}" srcOrd="1" destOrd="0" presId="urn:microsoft.com/office/officeart/2009/3/layout/HorizontalOrganizationChart"/>
    <dgm:cxn modelId="{8EE0EA36-E8D0-42F6-8932-69686645646A}" type="presParOf" srcId="{A384EB87-C1A1-4F17-9BA0-149291FEE8DD}" destId="{05CA383B-24A7-406A-B6BD-32CEFB6C321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620A5D-DB97-4689-8A86-FC970CCAEFC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926E30-97C5-4E6F-8149-87AED9FF45BD}">
      <dgm:prSet/>
      <dgm:spPr/>
      <dgm:t>
        <a:bodyPr/>
        <a:lstStyle/>
        <a:p>
          <a:r>
            <a:rPr lang="en-US"/>
            <a:t>Used in most Linux distribution</a:t>
          </a:r>
        </a:p>
      </dgm:t>
    </dgm:pt>
    <dgm:pt modelId="{485646DC-4038-486D-84AC-732A99DD36DA}" type="parTrans" cxnId="{A0DC1CCD-8DD8-4C6F-A823-946DDBD03935}">
      <dgm:prSet/>
      <dgm:spPr/>
      <dgm:t>
        <a:bodyPr/>
        <a:lstStyle/>
        <a:p>
          <a:endParaRPr lang="en-US"/>
        </a:p>
      </dgm:t>
    </dgm:pt>
    <dgm:pt modelId="{4753D7D6-24D1-463C-AECF-C4860949D827}" type="sibTrans" cxnId="{A0DC1CCD-8DD8-4C6F-A823-946DDBD03935}">
      <dgm:prSet/>
      <dgm:spPr/>
      <dgm:t>
        <a:bodyPr/>
        <a:lstStyle/>
        <a:p>
          <a:endParaRPr lang="en-US"/>
        </a:p>
      </dgm:t>
    </dgm:pt>
    <dgm:pt modelId="{2C68CE86-6942-4D2D-B110-5D2A77424021}">
      <dgm:prSet/>
      <dgm:spPr/>
      <dgm:t>
        <a:bodyPr/>
        <a:lstStyle/>
        <a:p>
          <a:r>
            <a:rPr lang="en-US"/>
            <a:t>Max Filename Length: 255 bytes (UTF-8 encoded; fewer characters if multibyte)</a:t>
          </a:r>
        </a:p>
      </dgm:t>
    </dgm:pt>
    <dgm:pt modelId="{C1CCB94B-78AC-4F61-8230-589BBCF01D33}" type="parTrans" cxnId="{ABF74F9B-210F-4D38-B65F-B34081BC22F0}">
      <dgm:prSet/>
      <dgm:spPr/>
      <dgm:t>
        <a:bodyPr/>
        <a:lstStyle/>
        <a:p>
          <a:endParaRPr lang="en-US"/>
        </a:p>
      </dgm:t>
    </dgm:pt>
    <dgm:pt modelId="{A692D888-3344-470A-AF1D-68978F948E2E}" type="sibTrans" cxnId="{ABF74F9B-210F-4D38-B65F-B34081BC22F0}">
      <dgm:prSet/>
      <dgm:spPr/>
      <dgm:t>
        <a:bodyPr/>
        <a:lstStyle/>
        <a:p>
          <a:endParaRPr lang="en-US"/>
        </a:p>
      </dgm:t>
    </dgm:pt>
    <dgm:pt modelId="{CFE05AA7-3CCE-4FBB-A7C7-F316EA8369C5}">
      <dgm:prSet/>
      <dgm:spPr/>
      <dgm:t>
        <a:bodyPr/>
        <a:lstStyle/>
        <a:p>
          <a:r>
            <a:rPr lang="en-US"/>
            <a:t>Character Restrictions:</a:t>
          </a:r>
        </a:p>
      </dgm:t>
    </dgm:pt>
    <dgm:pt modelId="{89007D8E-2807-4888-BDA1-CC5725359E23}" type="parTrans" cxnId="{2A38C843-92AC-4781-9E3E-64BC2F85A8D9}">
      <dgm:prSet/>
      <dgm:spPr/>
      <dgm:t>
        <a:bodyPr/>
        <a:lstStyle/>
        <a:p>
          <a:endParaRPr lang="en-US"/>
        </a:p>
      </dgm:t>
    </dgm:pt>
    <dgm:pt modelId="{B986819D-7873-46B5-8EA8-080CC1DF40BB}" type="sibTrans" cxnId="{2A38C843-92AC-4781-9E3E-64BC2F85A8D9}">
      <dgm:prSet/>
      <dgm:spPr/>
      <dgm:t>
        <a:bodyPr/>
        <a:lstStyle/>
        <a:p>
          <a:endParaRPr lang="en-US"/>
        </a:p>
      </dgm:t>
    </dgm:pt>
    <dgm:pt modelId="{AAFCCF18-B42F-4568-9171-6C2C0E85B2A4}">
      <dgm:prSet/>
      <dgm:spPr/>
      <dgm:t>
        <a:bodyPr/>
        <a:lstStyle/>
        <a:p>
          <a:r>
            <a:rPr lang="en-US"/>
            <a:t>Only / and the null character \0 are disallowed</a:t>
          </a:r>
        </a:p>
      </dgm:t>
    </dgm:pt>
    <dgm:pt modelId="{080E8B40-BE0B-4BFD-9D01-81A8682A23CC}" type="parTrans" cxnId="{96965EE9-F176-473F-AF14-06B0E38AA18E}">
      <dgm:prSet/>
      <dgm:spPr/>
      <dgm:t>
        <a:bodyPr/>
        <a:lstStyle/>
        <a:p>
          <a:endParaRPr lang="en-US"/>
        </a:p>
      </dgm:t>
    </dgm:pt>
    <dgm:pt modelId="{DD562E42-FDD1-4B6D-AC7F-40DC873AA6B8}" type="sibTrans" cxnId="{96965EE9-F176-473F-AF14-06B0E38AA18E}">
      <dgm:prSet/>
      <dgm:spPr/>
      <dgm:t>
        <a:bodyPr/>
        <a:lstStyle/>
        <a:p>
          <a:endParaRPr lang="en-US"/>
        </a:p>
      </dgm:t>
    </dgm:pt>
    <dgm:pt modelId="{6425AC96-792E-4CEA-9A5A-2A46A92936FD}">
      <dgm:prSet/>
      <dgm:spPr/>
      <dgm:t>
        <a:bodyPr/>
        <a:lstStyle/>
        <a:p>
          <a:r>
            <a:rPr lang="en-US"/>
            <a:t>Case-sensitive (e.g., File.txt ≠ file.txt)</a:t>
          </a:r>
        </a:p>
      </dgm:t>
    </dgm:pt>
    <dgm:pt modelId="{DC2B88E9-F0D9-4B49-8B24-479AF518DCB5}" type="parTrans" cxnId="{131627E1-7C75-4377-8EA8-62276EE36BC2}">
      <dgm:prSet/>
      <dgm:spPr/>
      <dgm:t>
        <a:bodyPr/>
        <a:lstStyle/>
        <a:p>
          <a:endParaRPr lang="en-US"/>
        </a:p>
      </dgm:t>
    </dgm:pt>
    <dgm:pt modelId="{0FE96B93-66A8-4BC0-9093-5ADD7D0B08A8}" type="sibTrans" cxnId="{131627E1-7C75-4377-8EA8-62276EE36BC2}">
      <dgm:prSet/>
      <dgm:spPr/>
      <dgm:t>
        <a:bodyPr/>
        <a:lstStyle/>
        <a:p>
          <a:endParaRPr lang="en-US"/>
        </a:p>
      </dgm:t>
    </dgm:pt>
    <dgm:pt modelId="{33E1DAB0-1EA4-4AFC-BC20-1BAC03823212}">
      <dgm:prSet/>
      <dgm:spPr/>
      <dgm:t>
        <a:bodyPr/>
        <a:lstStyle/>
        <a:p>
          <a:r>
            <a:rPr lang="en-US"/>
            <a:t>Fully supports Unicode (UTF-8)</a:t>
          </a:r>
        </a:p>
      </dgm:t>
    </dgm:pt>
    <dgm:pt modelId="{9EF06C23-46F2-4A57-AA2A-E1BB116B0664}" type="parTrans" cxnId="{918F3577-AE86-4D6D-B001-9E41A60982B6}">
      <dgm:prSet/>
      <dgm:spPr/>
      <dgm:t>
        <a:bodyPr/>
        <a:lstStyle/>
        <a:p>
          <a:endParaRPr lang="en-US"/>
        </a:p>
      </dgm:t>
    </dgm:pt>
    <dgm:pt modelId="{AA57F861-321B-4E3D-9C71-04D676ECBCC6}" type="sibTrans" cxnId="{918F3577-AE86-4D6D-B001-9E41A60982B6}">
      <dgm:prSet/>
      <dgm:spPr/>
      <dgm:t>
        <a:bodyPr/>
        <a:lstStyle/>
        <a:p>
          <a:endParaRPr lang="en-US"/>
        </a:p>
      </dgm:t>
    </dgm:pt>
    <dgm:pt modelId="{35B440E1-831B-4F77-B514-F50A6FEB0B56}" type="pres">
      <dgm:prSet presAssocID="{48620A5D-DB97-4689-8A86-FC970CCAEF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FFA473-830D-4966-A9CF-DD8A9C7C205D}" type="pres">
      <dgm:prSet presAssocID="{E5926E30-97C5-4E6F-8149-87AED9FF45BD}" presName="hierRoot1" presStyleCnt="0">
        <dgm:presLayoutVars>
          <dgm:hierBranch val="init"/>
        </dgm:presLayoutVars>
      </dgm:prSet>
      <dgm:spPr/>
    </dgm:pt>
    <dgm:pt modelId="{D08834A0-4F02-4A8B-BEF7-FFE7A1083DBE}" type="pres">
      <dgm:prSet presAssocID="{E5926E30-97C5-4E6F-8149-87AED9FF45BD}" presName="rootComposite1" presStyleCnt="0"/>
      <dgm:spPr/>
    </dgm:pt>
    <dgm:pt modelId="{67EA4B2F-DC14-42BD-B5B4-CF671745027C}" type="pres">
      <dgm:prSet presAssocID="{E5926E30-97C5-4E6F-8149-87AED9FF45BD}" presName="rootText1" presStyleLbl="node0" presStyleIdx="0" presStyleCnt="4">
        <dgm:presLayoutVars>
          <dgm:chPref val="3"/>
        </dgm:presLayoutVars>
      </dgm:prSet>
      <dgm:spPr/>
    </dgm:pt>
    <dgm:pt modelId="{304343C3-A183-43B6-8657-85D5FA7DF160}" type="pres">
      <dgm:prSet presAssocID="{E5926E30-97C5-4E6F-8149-87AED9FF45BD}" presName="rootConnector1" presStyleLbl="node1" presStyleIdx="0" presStyleCnt="0"/>
      <dgm:spPr/>
    </dgm:pt>
    <dgm:pt modelId="{E1F0B321-000A-448E-89EB-3EAA859229DF}" type="pres">
      <dgm:prSet presAssocID="{E5926E30-97C5-4E6F-8149-87AED9FF45BD}" presName="hierChild2" presStyleCnt="0"/>
      <dgm:spPr/>
    </dgm:pt>
    <dgm:pt modelId="{D3308F2C-A3B2-470B-A976-74E6960C7F49}" type="pres">
      <dgm:prSet presAssocID="{E5926E30-97C5-4E6F-8149-87AED9FF45BD}" presName="hierChild3" presStyleCnt="0"/>
      <dgm:spPr/>
    </dgm:pt>
    <dgm:pt modelId="{4E26311B-15CF-466C-A25C-01EA6918321F}" type="pres">
      <dgm:prSet presAssocID="{2C68CE86-6942-4D2D-B110-5D2A77424021}" presName="hierRoot1" presStyleCnt="0">
        <dgm:presLayoutVars>
          <dgm:hierBranch val="init"/>
        </dgm:presLayoutVars>
      </dgm:prSet>
      <dgm:spPr/>
    </dgm:pt>
    <dgm:pt modelId="{D469B042-5F47-4363-9360-3A516FDFA403}" type="pres">
      <dgm:prSet presAssocID="{2C68CE86-6942-4D2D-B110-5D2A77424021}" presName="rootComposite1" presStyleCnt="0"/>
      <dgm:spPr/>
    </dgm:pt>
    <dgm:pt modelId="{2258D9E4-09E2-4C8C-A68C-98B37EF97174}" type="pres">
      <dgm:prSet presAssocID="{2C68CE86-6942-4D2D-B110-5D2A77424021}" presName="rootText1" presStyleLbl="node0" presStyleIdx="1" presStyleCnt="4">
        <dgm:presLayoutVars>
          <dgm:chPref val="3"/>
        </dgm:presLayoutVars>
      </dgm:prSet>
      <dgm:spPr/>
    </dgm:pt>
    <dgm:pt modelId="{208E3FF0-DB92-46CF-A848-A6736083231C}" type="pres">
      <dgm:prSet presAssocID="{2C68CE86-6942-4D2D-B110-5D2A77424021}" presName="rootConnector1" presStyleLbl="node1" presStyleIdx="0" presStyleCnt="0"/>
      <dgm:spPr/>
    </dgm:pt>
    <dgm:pt modelId="{D256BF7E-925C-4AC0-B9FE-47A680AA6966}" type="pres">
      <dgm:prSet presAssocID="{2C68CE86-6942-4D2D-B110-5D2A77424021}" presName="hierChild2" presStyleCnt="0"/>
      <dgm:spPr/>
    </dgm:pt>
    <dgm:pt modelId="{FB36EE88-ED1B-42EC-9D78-27CE4B1906DE}" type="pres">
      <dgm:prSet presAssocID="{2C68CE86-6942-4D2D-B110-5D2A77424021}" presName="hierChild3" presStyleCnt="0"/>
      <dgm:spPr/>
    </dgm:pt>
    <dgm:pt modelId="{9DF6D2CF-ACB6-40F9-9B13-0AF03488C3FF}" type="pres">
      <dgm:prSet presAssocID="{CFE05AA7-3CCE-4FBB-A7C7-F316EA8369C5}" presName="hierRoot1" presStyleCnt="0">
        <dgm:presLayoutVars>
          <dgm:hierBranch val="init"/>
        </dgm:presLayoutVars>
      </dgm:prSet>
      <dgm:spPr/>
    </dgm:pt>
    <dgm:pt modelId="{8EBC7003-72D1-4D8D-A0B3-EFF68B2CC451}" type="pres">
      <dgm:prSet presAssocID="{CFE05AA7-3CCE-4FBB-A7C7-F316EA8369C5}" presName="rootComposite1" presStyleCnt="0"/>
      <dgm:spPr/>
    </dgm:pt>
    <dgm:pt modelId="{2E98B767-9252-471E-8795-C9FA191E4446}" type="pres">
      <dgm:prSet presAssocID="{CFE05AA7-3CCE-4FBB-A7C7-F316EA8369C5}" presName="rootText1" presStyleLbl="node0" presStyleIdx="2" presStyleCnt="4">
        <dgm:presLayoutVars>
          <dgm:chPref val="3"/>
        </dgm:presLayoutVars>
      </dgm:prSet>
      <dgm:spPr/>
    </dgm:pt>
    <dgm:pt modelId="{AA4EE775-1D01-48BB-9B07-8E839940E9EE}" type="pres">
      <dgm:prSet presAssocID="{CFE05AA7-3CCE-4FBB-A7C7-F316EA8369C5}" presName="rootConnector1" presStyleLbl="node1" presStyleIdx="0" presStyleCnt="0"/>
      <dgm:spPr/>
    </dgm:pt>
    <dgm:pt modelId="{82918DFD-8D8E-41D8-B70B-3FEBB314792F}" type="pres">
      <dgm:prSet presAssocID="{CFE05AA7-3CCE-4FBB-A7C7-F316EA8369C5}" presName="hierChild2" presStyleCnt="0"/>
      <dgm:spPr/>
    </dgm:pt>
    <dgm:pt modelId="{51B8ED05-CDDF-4491-BCAF-F94E3F37F12C}" type="pres">
      <dgm:prSet presAssocID="{080E8B40-BE0B-4BFD-9D01-81A8682A23CC}" presName="Name64" presStyleLbl="parChTrans1D2" presStyleIdx="0" presStyleCnt="2"/>
      <dgm:spPr/>
    </dgm:pt>
    <dgm:pt modelId="{59515A2F-946F-43B4-8B8B-2AAD24F6403E}" type="pres">
      <dgm:prSet presAssocID="{AAFCCF18-B42F-4568-9171-6C2C0E85B2A4}" presName="hierRoot2" presStyleCnt="0">
        <dgm:presLayoutVars>
          <dgm:hierBranch val="init"/>
        </dgm:presLayoutVars>
      </dgm:prSet>
      <dgm:spPr/>
    </dgm:pt>
    <dgm:pt modelId="{32E3366B-DFD4-40D6-AD0F-F2F851B3A3A8}" type="pres">
      <dgm:prSet presAssocID="{AAFCCF18-B42F-4568-9171-6C2C0E85B2A4}" presName="rootComposite" presStyleCnt="0"/>
      <dgm:spPr/>
    </dgm:pt>
    <dgm:pt modelId="{B8D724F5-D38E-4A63-B23B-19BD7F2F00C3}" type="pres">
      <dgm:prSet presAssocID="{AAFCCF18-B42F-4568-9171-6C2C0E85B2A4}" presName="rootText" presStyleLbl="node2" presStyleIdx="0" presStyleCnt="2">
        <dgm:presLayoutVars>
          <dgm:chPref val="3"/>
        </dgm:presLayoutVars>
      </dgm:prSet>
      <dgm:spPr/>
    </dgm:pt>
    <dgm:pt modelId="{CEBCDD58-C3BD-452A-A324-F4E144946C16}" type="pres">
      <dgm:prSet presAssocID="{AAFCCF18-B42F-4568-9171-6C2C0E85B2A4}" presName="rootConnector" presStyleLbl="node2" presStyleIdx="0" presStyleCnt="2"/>
      <dgm:spPr/>
    </dgm:pt>
    <dgm:pt modelId="{49C901D4-3996-4047-886E-A1BC7A2F3952}" type="pres">
      <dgm:prSet presAssocID="{AAFCCF18-B42F-4568-9171-6C2C0E85B2A4}" presName="hierChild4" presStyleCnt="0"/>
      <dgm:spPr/>
    </dgm:pt>
    <dgm:pt modelId="{6FD23F5E-54ED-4D06-AB5E-84720080912E}" type="pres">
      <dgm:prSet presAssocID="{AAFCCF18-B42F-4568-9171-6C2C0E85B2A4}" presName="hierChild5" presStyleCnt="0"/>
      <dgm:spPr/>
    </dgm:pt>
    <dgm:pt modelId="{0DED0CA3-246D-4B95-843A-67AED3A70237}" type="pres">
      <dgm:prSet presAssocID="{DC2B88E9-F0D9-4B49-8B24-479AF518DCB5}" presName="Name64" presStyleLbl="parChTrans1D2" presStyleIdx="1" presStyleCnt="2"/>
      <dgm:spPr/>
    </dgm:pt>
    <dgm:pt modelId="{2D33EAD2-C2FE-4A63-A928-C7A0E67AE32D}" type="pres">
      <dgm:prSet presAssocID="{6425AC96-792E-4CEA-9A5A-2A46A92936FD}" presName="hierRoot2" presStyleCnt="0">
        <dgm:presLayoutVars>
          <dgm:hierBranch val="init"/>
        </dgm:presLayoutVars>
      </dgm:prSet>
      <dgm:spPr/>
    </dgm:pt>
    <dgm:pt modelId="{30AFE5DC-E0A4-4BC5-846F-75F7332055F1}" type="pres">
      <dgm:prSet presAssocID="{6425AC96-792E-4CEA-9A5A-2A46A92936FD}" presName="rootComposite" presStyleCnt="0"/>
      <dgm:spPr/>
    </dgm:pt>
    <dgm:pt modelId="{7429CFA3-4A0C-404C-A318-74BAFBA4A565}" type="pres">
      <dgm:prSet presAssocID="{6425AC96-792E-4CEA-9A5A-2A46A92936FD}" presName="rootText" presStyleLbl="node2" presStyleIdx="1" presStyleCnt="2">
        <dgm:presLayoutVars>
          <dgm:chPref val="3"/>
        </dgm:presLayoutVars>
      </dgm:prSet>
      <dgm:spPr/>
    </dgm:pt>
    <dgm:pt modelId="{F97E0E28-6C04-4CE8-BBBC-9268B23EFC4D}" type="pres">
      <dgm:prSet presAssocID="{6425AC96-792E-4CEA-9A5A-2A46A92936FD}" presName="rootConnector" presStyleLbl="node2" presStyleIdx="1" presStyleCnt="2"/>
      <dgm:spPr/>
    </dgm:pt>
    <dgm:pt modelId="{D5007D89-80CF-4005-9A3D-DBC49A40DD0A}" type="pres">
      <dgm:prSet presAssocID="{6425AC96-792E-4CEA-9A5A-2A46A92936FD}" presName="hierChild4" presStyleCnt="0"/>
      <dgm:spPr/>
    </dgm:pt>
    <dgm:pt modelId="{E13E3127-5D9F-483E-9E5A-FFC29E50D648}" type="pres">
      <dgm:prSet presAssocID="{6425AC96-792E-4CEA-9A5A-2A46A92936FD}" presName="hierChild5" presStyleCnt="0"/>
      <dgm:spPr/>
    </dgm:pt>
    <dgm:pt modelId="{9BAB0533-FA0A-488F-AD71-3FD82DB11864}" type="pres">
      <dgm:prSet presAssocID="{CFE05AA7-3CCE-4FBB-A7C7-F316EA8369C5}" presName="hierChild3" presStyleCnt="0"/>
      <dgm:spPr/>
    </dgm:pt>
    <dgm:pt modelId="{A0078B5A-0833-4E95-BC53-5AB86F196B37}" type="pres">
      <dgm:prSet presAssocID="{33E1DAB0-1EA4-4AFC-BC20-1BAC03823212}" presName="hierRoot1" presStyleCnt="0">
        <dgm:presLayoutVars>
          <dgm:hierBranch val="init"/>
        </dgm:presLayoutVars>
      </dgm:prSet>
      <dgm:spPr/>
    </dgm:pt>
    <dgm:pt modelId="{09DE7370-89DF-4AC7-93BC-7D796BEB2D42}" type="pres">
      <dgm:prSet presAssocID="{33E1DAB0-1EA4-4AFC-BC20-1BAC03823212}" presName="rootComposite1" presStyleCnt="0"/>
      <dgm:spPr/>
    </dgm:pt>
    <dgm:pt modelId="{1E7DA10B-DF24-4892-9E3A-06773574D62C}" type="pres">
      <dgm:prSet presAssocID="{33E1DAB0-1EA4-4AFC-BC20-1BAC03823212}" presName="rootText1" presStyleLbl="node0" presStyleIdx="3" presStyleCnt="4">
        <dgm:presLayoutVars>
          <dgm:chPref val="3"/>
        </dgm:presLayoutVars>
      </dgm:prSet>
      <dgm:spPr/>
    </dgm:pt>
    <dgm:pt modelId="{450B081A-9A13-4ED2-A74A-CC12F980DA6B}" type="pres">
      <dgm:prSet presAssocID="{33E1DAB0-1EA4-4AFC-BC20-1BAC03823212}" presName="rootConnector1" presStyleLbl="node1" presStyleIdx="0" presStyleCnt="0"/>
      <dgm:spPr/>
    </dgm:pt>
    <dgm:pt modelId="{0D610F17-EADD-419A-9606-249128EE15AE}" type="pres">
      <dgm:prSet presAssocID="{33E1DAB0-1EA4-4AFC-BC20-1BAC03823212}" presName="hierChild2" presStyleCnt="0"/>
      <dgm:spPr/>
    </dgm:pt>
    <dgm:pt modelId="{24F47597-F86B-4CB4-8502-520B1140776D}" type="pres">
      <dgm:prSet presAssocID="{33E1DAB0-1EA4-4AFC-BC20-1BAC03823212}" presName="hierChild3" presStyleCnt="0"/>
      <dgm:spPr/>
    </dgm:pt>
  </dgm:ptLst>
  <dgm:cxnLst>
    <dgm:cxn modelId="{4924E923-58D2-465C-8F23-D73C92F5DB21}" type="presOf" srcId="{CFE05AA7-3CCE-4FBB-A7C7-F316EA8369C5}" destId="{AA4EE775-1D01-48BB-9B07-8E839940E9EE}" srcOrd="1" destOrd="0" presId="urn:microsoft.com/office/officeart/2009/3/layout/HorizontalOrganizationChart"/>
    <dgm:cxn modelId="{5B212E5B-201F-419E-8873-97BCD8321895}" type="presOf" srcId="{33E1DAB0-1EA4-4AFC-BC20-1BAC03823212}" destId="{1E7DA10B-DF24-4892-9E3A-06773574D62C}" srcOrd="0" destOrd="0" presId="urn:microsoft.com/office/officeart/2009/3/layout/HorizontalOrganizationChart"/>
    <dgm:cxn modelId="{CB82695E-5CC5-4D53-A4BA-A7E1141E82D1}" type="presOf" srcId="{2C68CE86-6942-4D2D-B110-5D2A77424021}" destId="{2258D9E4-09E2-4C8C-A68C-98B37EF97174}" srcOrd="0" destOrd="0" presId="urn:microsoft.com/office/officeart/2009/3/layout/HorizontalOrganizationChart"/>
    <dgm:cxn modelId="{2A38C843-92AC-4781-9E3E-64BC2F85A8D9}" srcId="{48620A5D-DB97-4689-8A86-FC970CCAEFC4}" destId="{CFE05AA7-3CCE-4FBB-A7C7-F316EA8369C5}" srcOrd="2" destOrd="0" parTransId="{89007D8E-2807-4888-BDA1-CC5725359E23}" sibTransId="{B986819D-7873-46B5-8EA8-080CC1DF40BB}"/>
    <dgm:cxn modelId="{3B0D0A44-AC14-4982-8AC7-3AB0EAEF5BE3}" type="presOf" srcId="{DC2B88E9-F0D9-4B49-8B24-479AF518DCB5}" destId="{0DED0CA3-246D-4B95-843A-67AED3A70237}" srcOrd="0" destOrd="0" presId="urn:microsoft.com/office/officeart/2009/3/layout/HorizontalOrganizationChart"/>
    <dgm:cxn modelId="{626F7C72-9304-40EF-9966-BE201CA79D81}" type="presOf" srcId="{33E1DAB0-1EA4-4AFC-BC20-1BAC03823212}" destId="{450B081A-9A13-4ED2-A74A-CC12F980DA6B}" srcOrd="1" destOrd="0" presId="urn:microsoft.com/office/officeart/2009/3/layout/HorizontalOrganizationChart"/>
    <dgm:cxn modelId="{B01EE076-834B-4719-841E-FE4595563982}" type="presOf" srcId="{E5926E30-97C5-4E6F-8149-87AED9FF45BD}" destId="{304343C3-A183-43B6-8657-85D5FA7DF160}" srcOrd="1" destOrd="0" presId="urn:microsoft.com/office/officeart/2009/3/layout/HorizontalOrganizationChart"/>
    <dgm:cxn modelId="{918F3577-AE86-4D6D-B001-9E41A60982B6}" srcId="{48620A5D-DB97-4689-8A86-FC970CCAEFC4}" destId="{33E1DAB0-1EA4-4AFC-BC20-1BAC03823212}" srcOrd="3" destOrd="0" parTransId="{9EF06C23-46F2-4A57-AA2A-E1BB116B0664}" sibTransId="{AA57F861-321B-4E3D-9C71-04D676ECBCC6}"/>
    <dgm:cxn modelId="{414FEC59-953C-4BA0-A6CD-D78207453C8F}" type="presOf" srcId="{AAFCCF18-B42F-4568-9171-6C2C0E85B2A4}" destId="{CEBCDD58-C3BD-452A-A324-F4E144946C16}" srcOrd="1" destOrd="0" presId="urn:microsoft.com/office/officeart/2009/3/layout/HorizontalOrganizationChart"/>
    <dgm:cxn modelId="{C169327D-1EEB-4CB2-BB92-9279AF7A8BB9}" type="presOf" srcId="{6425AC96-792E-4CEA-9A5A-2A46A92936FD}" destId="{7429CFA3-4A0C-404C-A318-74BAFBA4A565}" srcOrd="0" destOrd="0" presId="urn:microsoft.com/office/officeart/2009/3/layout/HorizontalOrganizationChart"/>
    <dgm:cxn modelId="{7E56E983-CAC7-4AA9-AC66-C7A40B49B50C}" type="presOf" srcId="{080E8B40-BE0B-4BFD-9D01-81A8682A23CC}" destId="{51B8ED05-CDDF-4491-BCAF-F94E3F37F12C}" srcOrd="0" destOrd="0" presId="urn:microsoft.com/office/officeart/2009/3/layout/HorizontalOrganizationChart"/>
    <dgm:cxn modelId="{ABF74F9B-210F-4D38-B65F-B34081BC22F0}" srcId="{48620A5D-DB97-4689-8A86-FC970CCAEFC4}" destId="{2C68CE86-6942-4D2D-B110-5D2A77424021}" srcOrd="1" destOrd="0" parTransId="{C1CCB94B-78AC-4F61-8230-589BBCF01D33}" sibTransId="{A692D888-3344-470A-AF1D-68978F948E2E}"/>
    <dgm:cxn modelId="{656D519B-7BFF-4E03-87BA-240C00F2820C}" type="presOf" srcId="{6425AC96-792E-4CEA-9A5A-2A46A92936FD}" destId="{F97E0E28-6C04-4CE8-BBBC-9268B23EFC4D}" srcOrd="1" destOrd="0" presId="urn:microsoft.com/office/officeart/2009/3/layout/HorizontalOrganizationChart"/>
    <dgm:cxn modelId="{B332DAA4-7C4C-4DA1-8A75-04B9D3B66EB8}" type="presOf" srcId="{48620A5D-DB97-4689-8A86-FC970CCAEFC4}" destId="{35B440E1-831B-4F77-B514-F50A6FEB0B56}" srcOrd="0" destOrd="0" presId="urn:microsoft.com/office/officeart/2009/3/layout/HorizontalOrganizationChart"/>
    <dgm:cxn modelId="{F3A833BE-1705-49CF-A10D-408707E150C7}" type="presOf" srcId="{E5926E30-97C5-4E6F-8149-87AED9FF45BD}" destId="{67EA4B2F-DC14-42BD-B5B4-CF671745027C}" srcOrd="0" destOrd="0" presId="urn:microsoft.com/office/officeart/2009/3/layout/HorizontalOrganizationChart"/>
    <dgm:cxn modelId="{19AD2DCC-9A12-4A3E-9B77-B9562C4F37FD}" type="presOf" srcId="{AAFCCF18-B42F-4568-9171-6C2C0E85B2A4}" destId="{B8D724F5-D38E-4A63-B23B-19BD7F2F00C3}" srcOrd="0" destOrd="0" presId="urn:microsoft.com/office/officeart/2009/3/layout/HorizontalOrganizationChart"/>
    <dgm:cxn modelId="{AC4D38CC-8AB2-46BC-90FA-2D0B0347A78F}" type="presOf" srcId="{2C68CE86-6942-4D2D-B110-5D2A77424021}" destId="{208E3FF0-DB92-46CF-A848-A6736083231C}" srcOrd="1" destOrd="0" presId="urn:microsoft.com/office/officeart/2009/3/layout/HorizontalOrganizationChart"/>
    <dgm:cxn modelId="{A0DC1CCD-8DD8-4C6F-A823-946DDBD03935}" srcId="{48620A5D-DB97-4689-8A86-FC970CCAEFC4}" destId="{E5926E30-97C5-4E6F-8149-87AED9FF45BD}" srcOrd="0" destOrd="0" parTransId="{485646DC-4038-486D-84AC-732A99DD36DA}" sibTransId="{4753D7D6-24D1-463C-AECF-C4860949D827}"/>
    <dgm:cxn modelId="{3B3D60CF-BAEB-4C4B-88A2-413B994ED732}" type="presOf" srcId="{CFE05AA7-3CCE-4FBB-A7C7-F316EA8369C5}" destId="{2E98B767-9252-471E-8795-C9FA191E4446}" srcOrd="0" destOrd="0" presId="urn:microsoft.com/office/officeart/2009/3/layout/HorizontalOrganizationChart"/>
    <dgm:cxn modelId="{131627E1-7C75-4377-8EA8-62276EE36BC2}" srcId="{CFE05AA7-3CCE-4FBB-A7C7-F316EA8369C5}" destId="{6425AC96-792E-4CEA-9A5A-2A46A92936FD}" srcOrd="1" destOrd="0" parTransId="{DC2B88E9-F0D9-4B49-8B24-479AF518DCB5}" sibTransId="{0FE96B93-66A8-4BC0-9093-5ADD7D0B08A8}"/>
    <dgm:cxn modelId="{96965EE9-F176-473F-AF14-06B0E38AA18E}" srcId="{CFE05AA7-3CCE-4FBB-A7C7-F316EA8369C5}" destId="{AAFCCF18-B42F-4568-9171-6C2C0E85B2A4}" srcOrd="0" destOrd="0" parTransId="{080E8B40-BE0B-4BFD-9D01-81A8682A23CC}" sibTransId="{DD562E42-FDD1-4B6D-AC7F-40DC873AA6B8}"/>
    <dgm:cxn modelId="{550BC26B-4F3A-4BA2-91C9-7A579EAAE007}" type="presParOf" srcId="{35B440E1-831B-4F77-B514-F50A6FEB0B56}" destId="{7FFFA473-830D-4966-A9CF-DD8A9C7C205D}" srcOrd="0" destOrd="0" presId="urn:microsoft.com/office/officeart/2009/3/layout/HorizontalOrganizationChart"/>
    <dgm:cxn modelId="{F6D634F6-894B-419E-8348-483F9A3BBCBC}" type="presParOf" srcId="{7FFFA473-830D-4966-A9CF-DD8A9C7C205D}" destId="{D08834A0-4F02-4A8B-BEF7-FFE7A1083DBE}" srcOrd="0" destOrd="0" presId="urn:microsoft.com/office/officeart/2009/3/layout/HorizontalOrganizationChart"/>
    <dgm:cxn modelId="{7CD2A655-3FE3-4B45-81C4-2D4593A70482}" type="presParOf" srcId="{D08834A0-4F02-4A8B-BEF7-FFE7A1083DBE}" destId="{67EA4B2F-DC14-42BD-B5B4-CF671745027C}" srcOrd="0" destOrd="0" presId="urn:microsoft.com/office/officeart/2009/3/layout/HorizontalOrganizationChart"/>
    <dgm:cxn modelId="{EB19625A-6034-4F08-8C20-B28282BDBCF6}" type="presParOf" srcId="{D08834A0-4F02-4A8B-BEF7-FFE7A1083DBE}" destId="{304343C3-A183-43B6-8657-85D5FA7DF160}" srcOrd="1" destOrd="0" presId="urn:microsoft.com/office/officeart/2009/3/layout/HorizontalOrganizationChart"/>
    <dgm:cxn modelId="{F137CCA3-34F5-478F-8DBD-3771FF374213}" type="presParOf" srcId="{7FFFA473-830D-4966-A9CF-DD8A9C7C205D}" destId="{E1F0B321-000A-448E-89EB-3EAA859229DF}" srcOrd="1" destOrd="0" presId="urn:microsoft.com/office/officeart/2009/3/layout/HorizontalOrganizationChart"/>
    <dgm:cxn modelId="{7AE2D0D1-042C-45AC-BAFF-0596A2982995}" type="presParOf" srcId="{7FFFA473-830D-4966-A9CF-DD8A9C7C205D}" destId="{D3308F2C-A3B2-470B-A976-74E6960C7F49}" srcOrd="2" destOrd="0" presId="urn:microsoft.com/office/officeart/2009/3/layout/HorizontalOrganizationChart"/>
    <dgm:cxn modelId="{A12670C7-3C65-4751-87B3-7945EA9229CF}" type="presParOf" srcId="{35B440E1-831B-4F77-B514-F50A6FEB0B56}" destId="{4E26311B-15CF-466C-A25C-01EA6918321F}" srcOrd="1" destOrd="0" presId="urn:microsoft.com/office/officeart/2009/3/layout/HorizontalOrganizationChart"/>
    <dgm:cxn modelId="{A341494F-C861-41E0-940D-F71C8E61C069}" type="presParOf" srcId="{4E26311B-15CF-466C-A25C-01EA6918321F}" destId="{D469B042-5F47-4363-9360-3A516FDFA403}" srcOrd="0" destOrd="0" presId="urn:microsoft.com/office/officeart/2009/3/layout/HorizontalOrganizationChart"/>
    <dgm:cxn modelId="{3FC36922-2F1C-40C4-BE2E-1E807EBC4767}" type="presParOf" srcId="{D469B042-5F47-4363-9360-3A516FDFA403}" destId="{2258D9E4-09E2-4C8C-A68C-98B37EF97174}" srcOrd="0" destOrd="0" presId="urn:microsoft.com/office/officeart/2009/3/layout/HorizontalOrganizationChart"/>
    <dgm:cxn modelId="{BED8D609-4679-47AE-89BD-5471E68B3599}" type="presParOf" srcId="{D469B042-5F47-4363-9360-3A516FDFA403}" destId="{208E3FF0-DB92-46CF-A848-A6736083231C}" srcOrd="1" destOrd="0" presId="urn:microsoft.com/office/officeart/2009/3/layout/HorizontalOrganizationChart"/>
    <dgm:cxn modelId="{8C0C6CD0-25E1-4AC0-9D93-5872E7B615BB}" type="presParOf" srcId="{4E26311B-15CF-466C-A25C-01EA6918321F}" destId="{D256BF7E-925C-4AC0-B9FE-47A680AA6966}" srcOrd="1" destOrd="0" presId="urn:microsoft.com/office/officeart/2009/3/layout/HorizontalOrganizationChart"/>
    <dgm:cxn modelId="{E15787BB-DD04-4001-9FC8-00E5BF6E2718}" type="presParOf" srcId="{4E26311B-15CF-466C-A25C-01EA6918321F}" destId="{FB36EE88-ED1B-42EC-9D78-27CE4B1906DE}" srcOrd="2" destOrd="0" presId="urn:microsoft.com/office/officeart/2009/3/layout/HorizontalOrganizationChart"/>
    <dgm:cxn modelId="{0D22714E-A8CA-4205-9D41-0B200A8DE14E}" type="presParOf" srcId="{35B440E1-831B-4F77-B514-F50A6FEB0B56}" destId="{9DF6D2CF-ACB6-40F9-9B13-0AF03488C3FF}" srcOrd="2" destOrd="0" presId="urn:microsoft.com/office/officeart/2009/3/layout/HorizontalOrganizationChart"/>
    <dgm:cxn modelId="{065115AF-2EE2-436A-8E79-B981E1BE024D}" type="presParOf" srcId="{9DF6D2CF-ACB6-40F9-9B13-0AF03488C3FF}" destId="{8EBC7003-72D1-4D8D-A0B3-EFF68B2CC451}" srcOrd="0" destOrd="0" presId="urn:microsoft.com/office/officeart/2009/3/layout/HorizontalOrganizationChart"/>
    <dgm:cxn modelId="{A73C0BF8-9B9B-4FC4-98AD-AE380F7D792D}" type="presParOf" srcId="{8EBC7003-72D1-4D8D-A0B3-EFF68B2CC451}" destId="{2E98B767-9252-471E-8795-C9FA191E4446}" srcOrd="0" destOrd="0" presId="urn:microsoft.com/office/officeart/2009/3/layout/HorizontalOrganizationChart"/>
    <dgm:cxn modelId="{0C049869-F7B0-4BAE-8FF9-487F40872753}" type="presParOf" srcId="{8EBC7003-72D1-4D8D-A0B3-EFF68B2CC451}" destId="{AA4EE775-1D01-48BB-9B07-8E839940E9EE}" srcOrd="1" destOrd="0" presId="urn:microsoft.com/office/officeart/2009/3/layout/HorizontalOrganizationChart"/>
    <dgm:cxn modelId="{B8BFD2CE-204B-4565-83BA-E11AD2185F7A}" type="presParOf" srcId="{9DF6D2CF-ACB6-40F9-9B13-0AF03488C3FF}" destId="{82918DFD-8D8E-41D8-B70B-3FEBB314792F}" srcOrd="1" destOrd="0" presId="urn:microsoft.com/office/officeart/2009/3/layout/HorizontalOrganizationChart"/>
    <dgm:cxn modelId="{71B7EDC5-F86E-4F1F-AB8F-6B2856EA5BE8}" type="presParOf" srcId="{82918DFD-8D8E-41D8-B70B-3FEBB314792F}" destId="{51B8ED05-CDDF-4491-BCAF-F94E3F37F12C}" srcOrd="0" destOrd="0" presId="urn:microsoft.com/office/officeart/2009/3/layout/HorizontalOrganizationChart"/>
    <dgm:cxn modelId="{98C12F1E-E5EC-4287-9EE4-EA4AB3D780C7}" type="presParOf" srcId="{82918DFD-8D8E-41D8-B70B-3FEBB314792F}" destId="{59515A2F-946F-43B4-8B8B-2AAD24F6403E}" srcOrd="1" destOrd="0" presId="urn:microsoft.com/office/officeart/2009/3/layout/HorizontalOrganizationChart"/>
    <dgm:cxn modelId="{59A99C10-40DC-4674-8EAA-3BF353225505}" type="presParOf" srcId="{59515A2F-946F-43B4-8B8B-2AAD24F6403E}" destId="{32E3366B-DFD4-40D6-AD0F-F2F851B3A3A8}" srcOrd="0" destOrd="0" presId="urn:microsoft.com/office/officeart/2009/3/layout/HorizontalOrganizationChart"/>
    <dgm:cxn modelId="{667ECBCA-97D0-4BF8-81C2-9FBB8C116870}" type="presParOf" srcId="{32E3366B-DFD4-40D6-AD0F-F2F851B3A3A8}" destId="{B8D724F5-D38E-4A63-B23B-19BD7F2F00C3}" srcOrd="0" destOrd="0" presId="urn:microsoft.com/office/officeart/2009/3/layout/HorizontalOrganizationChart"/>
    <dgm:cxn modelId="{0CF670C3-C6BC-47AA-B67E-2BE1500B5A81}" type="presParOf" srcId="{32E3366B-DFD4-40D6-AD0F-F2F851B3A3A8}" destId="{CEBCDD58-C3BD-452A-A324-F4E144946C16}" srcOrd="1" destOrd="0" presId="urn:microsoft.com/office/officeart/2009/3/layout/HorizontalOrganizationChart"/>
    <dgm:cxn modelId="{C2EF90E7-FC7C-4868-B9C2-BCCA7900E7FB}" type="presParOf" srcId="{59515A2F-946F-43B4-8B8B-2AAD24F6403E}" destId="{49C901D4-3996-4047-886E-A1BC7A2F3952}" srcOrd="1" destOrd="0" presId="urn:microsoft.com/office/officeart/2009/3/layout/HorizontalOrganizationChart"/>
    <dgm:cxn modelId="{B3375EE3-693D-486D-9D1B-5734E1C6D42B}" type="presParOf" srcId="{59515A2F-946F-43B4-8B8B-2AAD24F6403E}" destId="{6FD23F5E-54ED-4D06-AB5E-84720080912E}" srcOrd="2" destOrd="0" presId="urn:microsoft.com/office/officeart/2009/3/layout/HorizontalOrganizationChart"/>
    <dgm:cxn modelId="{8AD0FC9D-89A1-4651-B15C-81F23465EEBE}" type="presParOf" srcId="{82918DFD-8D8E-41D8-B70B-3FEBB314792F}" destId="{0DED0CA3-246D-4B95-843A-67AED3A70237}" srcOrd="2" destOrd="0" presId="urn:microsoft.com/office/officeart/2009/3/layout/HorizontalOrganizationChart"/>
    <dgm:cxn modelId="{4182EDF7-2ED1-4457-8661-761D84D5227F}" type="presParOf" srcId="{82918DFD-8D8E-41D8-B70B-3FEBB314792F}" destId="{2D33EAD2-C2FE-4A63-A928-C7A0E67AE32D}" srcOrd="3" destOrd="0" presId="urn:microsoft.com/office/officeart/2009/3/layout/HorizontalOrganizationChart"/>
    <dgm:cxn modelId="{1A5FA444-F8FF-4397-9F58-CEF783E4822F}" type="presParOf" srcId="{2D33EAD2-C2FE-4A63-A928-C7A0E67AE32D}" destId="{30AFE5DC-E0A4-4BC5-846F-75F7332055F1}" srcOrd="0" destOrd="0" presId="urn:microsoft.com/office/officeart/2009/3/layout/HorizontalOrganizationChart"/>
    <dgm:cxn modelId="{C96211F1-3658-49B3-8CBD-778A9581BB4E}" type="presParOf" srcId="{30AFE5DC-E0A4-4BC5-846F-75F7332055F1}" destId="{7429CFA3-4A0C-404C-A318-74BAFBA4A565}" srcOrd="0" destOrd="0" presId="urn:microsoft.com/office/officeart/2009/3/layout/HorizontalOrganizationChart"/>
    <dgm:cxn modelId="{688BD6D1-474D-41DF-AD3C-AE3D61C96F3C}" type="presParOf" srcId="{30AFE5DC-E0A4-4BC5-846F-75F7332055F1}" destId="{F97E0E28-6C04-4CE8-BBBC-9268B23EFC4D}" srcOrd="1" destOrd="0" presId="urn:microsoft.com/office/officeart/2009/3/layout/HorizontalOrganizationChart"/>
    <dgm:cxn modelId="{C7DDB15B-BD16-47FB-B1A7-249C44186217}" type="presParOf" srcId="{2D33EAD2-C2FE-4A63-A928-C7A0E67AE32D}" destId="{D5007D89-80CF-4005-9A3D-DBC49A40DD0A}" srcOrd="1" destOrd="0" presId="urn:microsoft.com/office/officeart/2009/3/layout/HorizontalOrganizationChart"/>
    <dgm:cxn modelId="{7D947DEA-5E89-4FDE-ABB4-34F6B195D237}" type="presParOf" srcId="{2D33EAD2-C2FE-4A63-A928-C7A0E67AE32D}" destId="{E13E3127-5D9F-483E-9E5A-FFC29E50D648}" srcOrd="2" destOrd="0" presId="urn:microsoft.com/office/officeart/2009/3/layout/HorizontalOrganizationChart"/>
    <dgm:cxn modelId="{2A5FF9FC-3A40-4DA6-B500-569457E576E9}" type="presParOf" srcId="{9DF6D2CF-ACB6-40F9-9B13-0AF03488C3FF}" destId="{9BAB0533-FA0A-488F-AD71-3FD82DB11864}" srcOrd="2" destOrd="0" presId="urn:microsoft.com/office/officeart/2009/3/layout/HorizontalOrganizationChart"/>
    <dgm:cxn modelId="{00B50655-524C-40F6-AB8A-7F1F72A1FA11}" type="presParOf" srcId="{35B440E1-831B-4F77-B514-F50A6FEB0B56}" destId="{A0078B5A-0833-4E95-BC53-5AB86F196B37}" srcOrd="3" destOrd="0" presId="urn:microsoft.com/office/officeart/2009/3/layout/HorizontalOrganizationChart"/>
    <dgm:cxn modelId="{F1092315-A47C-4277-9F53-247B1C938B50}" type="presParOf" srcId="{A0078B5A-0833-4E95-BC53-5AB86F196B37}" destId="{09DE7370-89DF-4AC7-93BC-7D796BEB2D42}" srcOrd="0" destOrd="0" presId="urn:microsoft.com/office/officeart/2009/3/layout/HorizontalOrganizationChart"/>
    <dgm:cxn modelId="{4E69054A-18A9-4489-9F82-632DA715F3F0}" type="presParOf" srcId="{09DE7370-89DF-4AC7-93BC-7D796BEB2D42}" destId="{1E7DA10B-DF24-4892-9E3A-06773574D62C}" srcOrd="0" destOrd="0" presId="urn:microsoft.com/office/officeart/2009/3/layout/HorizontalOrganizationChart"/>
    <dgm:cxn modelId="{49189EBC-AA58-4052-858D-19EF99C7ECFD}" type="presParOf" srcId="{09DE7370-89DF-4AC7-93BC-7D796BEB2D42}" destId="{450B081A-9A13-4ED2-A74A-CC12F980DA6B}" srcOrd="1" destOrd="0" presId="urn:microsoft.com/office/officeart/2009/3/layout/HorizontalOrganizationChart"/>
    <dgm:cxn modelId="{9AD414C7-74ED-40C9-A885-D89B75BA4AC5}" type="presParOf" srcId="{A0078B5A-0833-4E95-BC53-5AB86F196B37}" destId="{0D610F17-EADD-419A-9606-249128EE15AE}" srcOrd="1" destOrd="0" presId="urn:microsoft.com/office/officeart/2009/3/layout/HorizontalOrganizationChart"/>
    <dgm:cxn modelId="{FD4A1FFE-5B5C-426D-97F6-B84B5CA03434}" type="presParOf" srcId="{A0078B5A-0833-4E95-BC53-5AB86F196B37}" destId="{24F47597-F86B-4CB4-8502-520B1140776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D51E61-B67C-4CAF-B8E6-7110FFBF14A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B044AA-6030-4504-A2B3-6A9D36415A04}">
      <dgm:prSet/>
      <dgm:spPr/>
      <dgm:t>
        <a:bodyPr/>
        <a:lstStyle/>
        <a:p>
          <a:r>
            <a:rPr lang="en-US"/>
            <a:t>Max Filename Length: 255 characters (Unicode supported)</a:t>
          </a:r>
        </a:p>
      </dgm:t>
    </dgm:pt>
    <dgm:pt modelId="{526C74EE-42B4-4783-A68B-3BF7AA73032F}" type="parTrans" cxnId="{BAA5E363-0F1E-43BB-9ADD-C41500DE09FB}">
      <dgm:prSet/>
      <dgm:spPr/>
      <dgm:t>
        <a:bodyPr/>
        <a:lstStyle/>
        <a:p>
          <a:endParaRPr lang="en-US"/>
        </a:p>
      </dgm:t>
    </dgm:pt>
    <dgm:pt modelId="{61C621D0-1F95-4D23-9841-3DF475BBDEC5}" type="sibTrans" cxnId="{BAA5E363-0F1E-43BB-9ADD-C41500DE09FB}">
      <dgm:prSet/>
      <dgm:spPr/>
      <dgm:t>
        <a:bodyPr/>
        <a:lstStyle/>
        <a:p>
          <a:endParaRPr lang="en-US"/>
        </a:p>
      </dgm:t>
    </dgm:pt>
    <dgm:pt modelId="{3765DC7A-9BA9-44F9-8F78-7333BB60DB33}">
      <dgm:prSet/>
      <dgm:spPr/>
      <dgm:t>
        <a:bodyPr/>
        <a:lstStyle/>
        <a:p>
          <a:r>
            <a:rPr lang="en-US"/>
            <a:t>Character Restrictions:</a:t>
          </a:r>
        </a:p>
      </dgm:t>
    </dgm:pt>
    <dgm:pt modelId="{E110619A-85A0-40C5-8BA4-39565C2E0226}" type="parTrans" cxnId="{CE3A33FF-BC25-4382-9087-57475C5F91BD}">
      <dgm:prSet/>
      <dgm:spPr/>
      <dgm:t>
        <a:bodyPr/>
        <a:lstStyle/>
        <a:p>
          <a:endParaRPr lang="en-US"/>
        </a:p>
      </dgm:t>
    </dgm:pt>
    <dgm:pt modelId="{24F61B08-EBED-48A0-9D63-5593ADC86C38}" type="sibTrans" cxnId="{CE3A33FF-BC25-4382-9087-57475C5F91BD}">
      <dgm:prSet/>
      <dgm:spPr/>
      <dgm:t>
        <a:bodyPr/>
        <a:lstStyle/>
        <a:p>
          <a:endParaRPr lang="en-US"/>
        </a:p>
      </dgm:t>
    </dgm:pt>
    <dgm:pt modelId="{52F05510-8271-44BF-99F3-918381AC646B}">
      <dgm:prSet/>
      <dgm:spPr/>
      <dgm:t>
        <a:bodyPr/>
        <a:lstStyle/>
        <a:p>
          <a:r>
            <a:rPr lang="en-US"/>
            <a:t>Invalid: \ / : * ? " &lt; &gt; |</a:t>
          </a:r>
        </a:p>
      </dgm:t>
    </dgm:pt>
    <dgm:pt modelId="{53456CAB-FAAE-43A4-9C5C-E5448CC185A9}" type="parTrans" cxnId="{0E5D79F7-F1B5-4BC3-9DF5-214BA4A71E39}">
      <dgm:prSet/>
      <dgm:spPr/>
      <dgm:t>
        <a:bodyPr/>
        <a:lstStyle/>
        <a:p>
          <a:endParaRPr lang="en-US"/>
        </a:p>
      </dgm:t>
    </dgm:pt>
    <dgm:pt modelId="{5C304168-10BE-4494-ADBC-BFB5727BF63D}" type="sibTrans" cxnId="{0E5D79F7-F1B5-4BC3-9DF5-214BA4A71E39}">
      <dgm:prSet/>
      <dgm:spPr/>
      <dgm:t>
        <a:bodyPr/>
        <a:lstStyle/>
        <a:p>
          <a:endParaRPr lang="en-US"/>
        </a:p>
      </dgm:t>
    </dgm:pt>
    <dgm:pt modelId="{FA31FA6C-2C87-48D4-8C5F-E5C219D49BD5}">
      <dgm:prSet/>
      <dgm:spPr/>
      <dgm:t>
        <a:bodyPr/>
        <a:lstStyle/>
        <a:p>
          <a:r>
            <a:rPr lang="en-US"/>
            <a:t>Reserved filenames: CON, PRN, AUX, NUL, COM1–COM9, LPT1–LPT9 (regardless of extension)</a:t>
          </a:r>
        </a:p>
      </dgm:t>
    </dgm:pt>
    <dgm:pt modelId="{E02D0DEA-06D5-4CA2-8F06-5BBF41669286}" type="parTrans" cxnId="{8880A275-C61D-4903-8FBD-C84BFE68F578}">
      <dgm:prSet/>
      <dgm:spPr/>
      <dgm:t>
        <a:bodyPr/>
        <a:lstStyle/>
        <a:p>
          <a:endParaRPr lang="en-US"/>
        </a:p>
      </dgm:t>
    </dgm:pt>
    <dgm:pt modelId="{055A7DAE-2649-4E06-9553-0EC0443CDF9D}" type="sibTrans" cxnId="{8880A275-C61D-4903-8FBD-C84BFE68F578}">
      <dgm:prSet/>
      <dgm:spPr/>
      <dgm:t>
        <a:bodyPr/>
        <a:lstStyle/>
        <a:p>
          <a:endParaRPr lang="en-US"/>
        </a:p>
      </dgm:t>
    </dgm:pt>
    <dgm:pt modelId="{9B7D1FAC-0660-414E-A90C-7C22E7987013}">
      <dgm:prSet/>
      <dgm:spPr/>
      <dgm:t>
        <a:bodyPr/>
        <a:lstStyle/>
        <a:p>
          <a:r>
            <a:rPr lang="en-US"/>
            <a:t>Case-insensitive by default, but case-preserving</a:t>
          </a:r>
        </a:p>
      </dgm:t>
    </dgm:pt>
    <dgm:pt modelId="{C851BC55-7667-455C-9683-163711D21951}" type="parTrans" cxnId="{53500125-FD06-430B-AC0A-7C0B6E352EED}">
      <dgm:prSet/>
      <dgm:spPr/>
      <dgm:t>
        <a:bodyPr/>
        <a:lstStyle/>
        <a:p>
          <a:endParaRPr lang="en-US"/>
        </a:p>
      </dgm:t>
    </dgm:pt>
    <dgm:pt modelId="{D90393F0-8901-45FA-B7D8-27B782188D23}" type="sibTrans" cxnId="{53500125-FD06-430B-AC0A-7C0B6E352EED}">
      <dgm:prSet/>
      <dgm:spPr/>
      <dgm:t>
        <a:bodyPr/>
        <a:lstStyle/>
        <a:p>
          <a:endParaRPr lang="en-US"/>
        </a:p>
      </dgm:t>
    </dgm:pt>
    <dgm:pt modelId="{CD0E89BD-2CCE-4BF2-9714-D4C2E11614A0}" type="pres">
      <dgm:prSet presAssocID="{CFD51E61-B67C-4CAF-B8E6-7110FFBF14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FEB063-9D83-4E6D-A5D4-58C480E3D64E}" type="pres">
      <dgm:prSet presAssocID="{ACB044AA-6030-4504-A2B3-6A9D36415A04}" presName="hierRoot1" presStyleCnt="0">
        <dgm:presLayoutVars>
          <dgm:hierBranch val="init"/>
        </dgm:presLayoutVars>
      </dgm:prSet>
      <dgm:spPr/>
    </dgm:pt>
    <dgm:pt modelId="{8A73DF6A-B6A6-4BE4-A90B-1D433B2DF9C5}" type="pres">
      <dgm:prSet presAssocID="{ACB044AA-6030-4504-A2B3-6A9D36415A04}" presName="rootComposite1" presStyleCnt="0"/>
      <dgm:spPr/>
    </dgm:pt>
    <dgm:pt modelId="{438875F8-1147-4871-A6B6-737E9B5B0337}" type="pres">
      <dgm:prSet presAssocID="{ACB044AA-6030-4504-A2B3-6A9D36415A04}" presName="rootText1" presStyleLbl="node0" presStyleIdx="0" presStyleCnt="3">
        <dgm:presLayoutVars>
          <dgm:chPref val="3"/>
        </dgm:presLayoutVars>
      </dgm:prSet>
      <dgm:spPr/>
    </dgm:pt>
    <dgm:pt modelId="{ABEAE73A-0326-4078-A484-6E8F0087E4E0}" type="pres">
      <dgm:prSet presAssocID="{ACB044AA-6030-4504-A2B3-6A9D36415A04}" presName="rootConnector1" presStyleLbl="node1" presStyleIdx="0" presStyleCnt="0"/>
      <dgm:spPr/>
    </dgm:pt>
    <dgm:pt modelId="{5F84AA3F-C09B-4F56-9EA5-8CFFCC4F1E27}" type="pres">
      <dgm:prSet presAssocID="{ACB044AA-6030-4504-A2B3-6A9D36415A04}" presName="hierChild2" presStyleCnt="0"/>
      <dgm:spPr/>
    </dgm:pt>
    <dgm:pt modelId="{5F9D1CD9-C7C6-42EE-9FDF-E0654064F6F7}" type="pres">
      <dgm:prSet presAssocID="{ACB044AA-6030-4504-A2B3-6A9D36415A04}" presName="hierChild3" presStyleCnt="0"/>
      <dgm:spPr/>
    </dgm:pt>
    <dgm:pt modelId="{10D26081-32E1-4ADA-86F9-8B485764E7C4}" type="pres">
      <dgm:prSet presAssocID="{3765DC7A-9BA9-44F9-8F78-7333BB60DB33}" presName="hierRoot1" presStyleCnt="0">
        <dgm:presLayoutVars>
          <dgm:hierBranch val="init"/>
        </dgm:presLayoutVars>
      </dgm:prSet>
      <dgm:spPr/>
    </dgm:pt>
    <dgm:pt modelId="{09DB8D86-DA92-499E-9A48-32D088657C8D}" type="pres">
      <dgm:prSet presAssocID="{3765DC7A-9BA9-44F9-8F78-7333BB60DB33}" presName="rootComposite1" presStyleCnt="0"/>
      <dgm:spPr/>
    </dgm:pt>
    <dgm:pt modelId="{37AD56CC-EF68-4C50-A267-CED84CDBB7C8}" type="pres">
      <dgm:prSet presAssocID="{3765DC7A-9BA9-44F9-8F78-7333BB60DB33}" presName="rootText1" presStyleLbl="node0" presStyleIdx="1" presStyleCnt="3">
        <dgm:presLayoutVars>
          <dgm:chPref val="3"/>
        </dgm:presLayoutVars>
      </dgm:prSet>
      <dgm:spPr/>
    </dgm:pt>
    <dgm:pt modelId="{88375B08-0A27-4EBE-809D-A03947918E29}" type="pres">
      <dgm:prSet presAssocID="{3765DC7A-9BA9-44F9-8F78-7333BB60DB33}" presName="rootConnector1" presStyleLbl="node1" presStyleIdx="0" presStyleCnt="0"/>
      <dgm:spPr/>
    </dgm:pt>
    <dgm:pt modelId="{D1C03352-6E0B-4261-B0F1-082B5124625D}" type="pres">
      <dgm:prSet presAssocID="{3765DC7A-9BA9-44F9-8F78-7333BB60DB33}" presName="hierChild2" presStyleCnt="0"/>
      <dgm:spPr/>
    </dgm:pt>
    <dgm:pt modelId="{D1610CBA-4931-4D76-8CD2-C2D6B6F9C1A2}" type="pres">
      <dgm:prSet presAssocID="{53456CAB-FAAE-43A4-9C5C-E5448CC185A9}" presName="Name64" presStyleLbl="parChTrans1D2" presStyleIdx="0" presStyleCnt="2"/>
      <dgm:spPr/>
    </dgm:pt>
    <dgm:pt modelId="{A10948D5-E564-4EC8-AAB8-45BC019F11F2}" type="pres">
      <dgm:prSet presAssocID="{52F05510-8271-44BF-99F3-918381AC646B}" presName="hierRoot2" presStyleCnt="0">
        <dgm:presLayoutVars>
          <dgm:hierBranch val="init"/>
        </dgm:presLayoutVars>
      </dgm:prSet>
      <dgm:spPr/>
    </dgm:pt>
    <dgm:pt modelId="{445AE96C-E04A-4B0D-8D2D-ED5DDEC31720}" type="pres">
      <dgm:prSet presAssocID="{52F05510-8271-44BF-99F3-918381AC646B}" presName="rootComposite" presStyleCnt="0"/>
      <dgm:spPr/>
    </dgm:pt>
    <dgm:pt modelId="{6A4FD4C7-D5B7-4E48-93F8-73922502D381}" type="pres">
      <dgm:prSet presAssocID="{52F05510-8271-44BF-99F3-918381AC646B}" presName="rootText" presStyleLbl="node2" presStyleIdx="0" presStyleCnt="2">
        <dgm:presLayoutVars>
          <dgm:chPref val="3"/>
        </dgm:presLayoutVars>
      </dgm:prSet>
      <dgm:spPr/>
    </dgm:pt>
    <dgm:pt modelId="{998DAECF-2A26-4A1D-98A2-8CBBE1B705BE}" type="pres">
      <dgm:prSet presAssocID="{52F05510-8271-44BF-99F3-918381AC646B}" presName="rootConnector" presStyleLbl="node2" presStyleIdx="0" presStyleCnt="2"/>
      <dgm:spPr/>
    </dgm:pt>
    <dgm:pt modelId="{6697C9E3-0027-428D-B8C8-FB390497ED87}" type="pres">
      <dgm:prSet presAssocID="{52F05510-8271-44BF-99F3-918381AC646B}" presName="hierChild4" presStyleCnt="0"/>
      <dgm:spPr/>
    </dgm:pt>
    <dgm:pt modelId="{1738F00D-656B-4736-B4F8-2152BFA8B72B}" type="pres">
      <dgm:prSet presAssocID="{52F05510-8271-44BF-99F3-918381AC646B}" presName="hierChild5" presStyleCnt="0"/>
      <dgm:spPr/>
    </dgm:pt>
    <dgm:pt modelId="{030B371F-7CF6-409E-913A-BFC276F1AF7B}" type="pres">
      <dgm:prSet presAssocID="{E02D0DEA-06D5-4CA2-8F06-5BBF41669286}" presName="Name64" presStyleLbl="parChTrans1D2" presStyleIdx="1" presStyleCnt="2"/>
      <dgm:spPr/>
    </dgm:pt>
    <dgm:pt modelId="{1A31D1C3-F7E2-4A7C-B75E-2C0E636358A4}" type="pres">
      <dgm:prSet presAssocID="{FA31FA6C-2C87-48D4-8C5F-E5C219D49BD5}" presName="hierRoot2" presStyleCnt="0">
        <dgm:presLayoutVars>
          <dgm:hierBranch val="init"/>
        </dgm:presLayoutVars>
      </dgm:prSet>
      <dgm:spPr/>
    </dgm:pt>
    <dgm:pt modelId="{09E8B642-52AA-4426-8E43-9AFDAEA3B68B}" type="pres">
      <dgm:prSet presAssocID="{FA31FA6C-2C87-48D4-8C5F-E5C219D49BD5}" presName="rootComposite" presStyleCnt="0"/>
      <dgm:spPr/>
    </dgm:pt>
    <dgm:pt modelId="{3F438B2C-603B-4403-A340-29F6EC304D00}" type="pres">
      <dgm:prSet presAssocID="{FA31FA6C-2C87-48D4-8C5F-E5C219D49BD5}" presName="rootText" presStyleLbl="node2" presStyleIdx="1" presStyleCnt="2">
        <dgm:presLayoutVars>
          <dgm:chPref val="3"/>
        </dgm:presLayoutVars>
      </dgm:prSet>
      <dgm:spPr/>
    </dgm:pt>
    <dgm:pt modelId="{E5E4A241-423C-4556-8FC3-01884913286B}" type="pres">
      <dgm:prSet presAssocID="{FA31FA6C-2C87-48D4-8C5F-E5C219D49BD5}" presName="rootConnector" presStyleLbl="node2" presStyleIdx="1" presStyleCnt="2"/>
      <dgm:spPr/>
    </dgm:pt>
    <dgm:pt modelId="{B8136648-2EBA-4139-A84F-B0F6783867BA}" type="pres">
      <dgm:prSet presAssocID="{FA31FA6C-2C87-48D4-8C5F-E5C219D49BD5}" presName="hierChild4" presStyleCnt="0"/>
      <dgm:spPr/>
    </dgm:pt>
    <dgm:pt modelId="{9930D518-110A-470C-AE65-001E25704C0A}" type="pres">
      <dgm:prSet presAssocID="{FA31FA6C-2C87-48D4-8C5F-E5C219D49BD5}" presName="hierChild5" presStyleCnt="0"/>
      <dgm:spPr/>
    </dgm:pt>
    <dgm:pt modelId="{BA97B6AE-C1F4-4FB6-97BC-E528E7D156DE}" type="pres">
      <dgm:prSet presAssocID="{3765DC7A-9BA9-44F9-8F78-7333BB60DB33}" presName="hierChild3" presStyleCnt="0"/>
      <dgm:spPr/>
    </dgm:pt>
    <dgm:pt modelId="{393C029C-6B35-4FAB-ABE7-06721222BD2E}" type="pres">
      <dgm:prSet presAssocID="{9B7D1FAC-0660-414E-A90C-7C22E7987013}" presName="hierRoot1" presStyleCnt="0">
        <dgm:presLayoutVars>
          <dgm:hierBranch val="init"/>
        </dgm:presLayoutVars>
      </dgm:prSet>
      <dgm:spPr/>
    </dgm:pt>
    <dgm:pt modelId="{E090BAB3-50B0-4724-BE8D-C103006EACD6}" type="pres">
      <dgm:prSet presAssocID="{9B7D1FAC-0660-414E-A90C-7C22E7987013}" presName="rootComposite1" presStyleCnt="0"/>
      <dgm:spPr/>
    </dgm:pt>
    <dgm:pt modelId="{C6346996-C659-4B1F-BCCC-056FFBECFA4E}" type="pres">
      <dgm:prSet presAssocID="{9B7D1FAC-0660-414E-A90C-7C22E7987013}" presName="rootText1" presStyleLbl="node0" presStyleIdx="2" presStyleCnt="3">
        <dgm:presLayoutVars>
          <dgm:chPref val="3"/>
        </dgm:presLayoutVars>
      </dgm:prSet>
      <dgm:spPr/>
    </dgm:pt>
    <dgm:pt modelId="{AD575B0A-A59B-467E-893C-91374BED7D9D}" type="pres">
      <dgm:prSet presAssocID="{9B7D1FAC-0660-414E-A90C-7C22E7987013}" presName="rootConnector1" presStyleLbl="node1" presStyleIdx="0" presStyleCnt="0"/>
      <dgm:spPr/>
    </dgm:pt>
    <dgm:pt modelId="{0FDD64A4-9E25-4313-A86C-DAAB03F79BFF}" type="pres">
      <dgm:prSet presAssocID="{9B7D1FAC-0660-414E-A90C-7C22E7987013}" presName="hierChild2" presStyleCnt="0"/>
      <dgm:spPr/>
    </dgm:pt>
    <dgm:pt modelId="{00F5613F-BDF4-49D3-B3B9-D67C794338B7}" type="pres">
      <dgm:prSet presAssocID="{9B7D1FAC-0660-414E-A90C-7C22E7987013}" presName="hierChild3" presStyleCnt="0"/>
      <dgm:spPr/>
    </dgm:pt>
  </dgm:ptLst>
  <dgm:cxnLst>
    <dgm:cxn modelId="{53500125-FD06-430B-AC0A-7C0B6E352EED}" srcId="{CFD51E61-B67C-4CAF-B8E6-7110FFBF14AF}" destId="{9B7D1FAC-0660-414E-A90C-7C22E7987013}" srcOrd="2" destOrd="0" parTransId="{C851BC55-7667-455C-9683-163711D21951}" sibTransId="{D90393F0-8901-45FA-B7D8-27B782188D23}"/>
    <dgm:cxn modelId="{8E619C31-728F-4EED-A563-9A3D01B1D010}" type="presOf" srcId="{ACB044AA-6030-4504-A2B3-6A9D36415A04}" destId="{438875F8-1147-4871-A6B6-737E9B5B0337}" srcOrd="0" destOrd="0" presId="urn:microsoft.com/office/officeart/2009/3/layout/HorizontalOrganizationChart"/>
    <dgm:cxn modelId="{3C904232-E511-4161-B3A1-7FC0009E1676}" type="presOf" srcId="{FA31FA6C-2C87-48D4-8C5F-E5C219D49BD5}" destId="{3F438B2C-603B-4403-A340-29F6EC304D00}" srcOrd="0" destOrd="0" presId="urn:microsoft.com/office/officeart/2009/3/layout/HorizontalOrganizationChart"/>
    <dgm:cxn modelId="{9C682635-0431-4574-ABAB-6D4A1C3CDF9A}" type="presOf" srcId="{CFD51E61-B67C-4CAF-B8E6-7110FFBF14AF}" destId="{CD0E89BD-2CCE-4BF2-9714-D4C2E11614A0}" srcOrd="0" destOrd="0" presId="urn:microsoft.com/office/officeart/2009/3/layout/HorizontalOrganizationChart"/>
    <dgm:cxn modelId="{BAA5E363-0F1E-43BB-9ADD-C41500DE09FB}" srcId="{CFD51E61-B67C-4CAF-B8E6-7110FFBF14AF}" destId="{ACB044AA-6030-4504-A2B3-6A9D36415A04}" srcOrd="0" destOrd="0" parTransId="{526C74EE-42B4-4783-A68B-3BF7AA73032F}" sibTransId="{61C621D0-1F95-4D23-9841-3DF475BBDEC5}"/>
    <dgm:cxn modelId="{5EB9B045-7B95-43E3-9FE4-C40AE5CA3AC4}" type="presOf" srcId="{52F05510-8271-44BF-99F3-918381AC646B}" destId="{998DAECF-2A26-4A1D-98A2-8CBBE1B705BE}" srcOrd="1" destOrd="0" presId="urn:microsoft.com/office/officeart/2009/3/layout/HorizontalOrganizationChart"/>
    <dgm:cxn modelId="{47486B4F-CEBF-4FC3-ACFD-0F0A9A511545}" type="presOf" srcId="{9B7D1FAC-0660-414E-A90C-7C22E7987013}" destId="{C6346996-C659-4B1F-BCCC-056FFBECFA4E}" srcOrd="0" destOrd="0" presId="urn:microsoft.com/office/officeart/2009/3/layout/HorizontalOrganizationChart"/>
    <dgm:cxn modelId="{C9DF4B4F-5750-4ED2-A4D4-90422054552E}" type="presOf" srcId="{53456CAB-FAAE-43A4-9C5C-E5448CC185A9}" destId="{D1610CBA-4931-4D76-8CD2-C2D6B6F9C1A2}" srcOrd="0" destOrd="0" presId="urn:microsoft.com/office/officeart/2009/3/layout/HorizontalOrganizationChart"/>
    <dgm:cxn modelId="{8880A275-C61D-4903-8FBD-C84BFE68F578}" srcId="{3765DC7A-9BA9-44F9-8F78-7333BB60DB33}" destId="{FA31FA6C-2C87-48D4-8C5F-E5C219D49BD5}" srcOrd="1" destOrd="0" parTransId="{E02D0DEA-06D5-4CA2-8F06-5BBF41669286}" sibTransId="{055A7DAE-2649-4E06-9553-0EC0443CDF9D}"/>
    <dgm:cxn modelId="{7AE86A76-C4B6-45DA-85CB-240F4395AE5E}" type="presOf" srcId="{52F05510-8271-44BF-99F3-918381AC646B}" destId="{6A4FD4C7-D5B7-4E48-93F8-73922502D381}" srcOrd="0" destOrd="0" presId="urn:microsoft.com/office/officeart/2009/3/layout/HorizontalOrganizationChart"/>
    <dgm:cxn modelId="{535A4383-C549-488E-A2C1-949D97C27868}" type="presOf" srcId="{E02D0DEA-06D5-4CA2-8F06-5BBF41669286}" destId="{030B371F-7CF6-409E-913A-BFC276F1AF7B}" srcOrd="0" destOrd="0" presId="urn:microsoft.com/office/officeart/2009/3/layout/HorizontalOrganizationChart"/>
    <dgm:cxn modelId="{7DF55A84-592A-45E0-AB80-F397096A0AEF}" type="presOf" srcId="{3765DC7A-9BA9-44F9-8F78-7333BB60DB33}" destId="{37AD56CC-EF68-4C50-A267-CED84CDBB7C8}" srcOrd="0" destOrd="0" presId="urn:microsoft.com/office/officeart/2009/3/layout/HorizontalOrganizationChart"/>
    <dgm:cxn modelId="{ABF7178D-3055-407B-9889-F557E039A69B}" type="presOf" srcId="{9B7D1FAC-0660-414E-A90C-7C22E7987013}" destId="{AD575B0A-A59B-467E-893C-91374BED7D9D}" srcOrd="1" destOrd="0" presId="urn:microsoft.com/office/officeart/2009/3/layout/HorizontalOrganizationChart"/>
    <dgm:cxn modelId="{1AADB997-ED5F-427A-94E4-C83E8E75EBBF}" type="presOf" srcId="{FA31FA6C-2C87-48D4-8C5F-E5C219D49BD5}" destId="{E5E4A241-423C-4556-8FC3-01884913286B}" srcOrd="1" destOrd="0" presId="urn:microsoft.com/office/officeart/2009/3/layout/HorizontalOrganizationChart"/>
    <dgm:cxn modelId="{2B98C3F1-BA4D-40D9-BDE8-61CB0EFF0E57}" type="presOf" srcId="{3765DC7A-9BA9-44F9-8F78-7333BB60DB33}" destId="{88375B08-0A27-4EBE-809D-A03947918E29}" srcOrd="1" destOrd="0" presId="urn:microsoft.com/office/officeart/2009/3/layout/HorizontalOrganizationChart"/>
    <dgm:cxn modelId="{0E5D79F7-F1B5-4BC3-9DF5-214BA4A71E39}" srcId="{3765DC7A-9BA9-44F9-8F78-7333BB60DB33}" destId="{52F05510-8271-44BF-99F3-918381AC646B}" srcOrd="0" destOrd="0" parTransId="{53456CAB-FAAE-43A4-9C5C-E5448CC185A9}" sibTransId="{5C304168-10BE-4494-ADBC-BFB5727BF63D}"/>
    <dgm:cxn modelId="{63CB8FF7-AC6C-412E-B43C-849690ED4F13}" type="presOf" srcId="{ACB044AA-6030-4504-A2B3-6A9D36415A04}" destId="{ABEAE73A-0326-4078-A484-6E8F0087E4E0}" srcOrd="1" destOrd="0" presId="urn:microsoft.com/office/officeart/2009/3/layout/HorizontalOrganizationChart"/>
    <dgm:cxn modelId="{CE3A33FF-BC25-4382-9087-57475C5F91BD}" srcId="{CFD51E61-B67C-4CAF-B8E6-7110FFBF14AF}" destId="{3765DC7A-9BA9-44F9-8F78-7333BB60DB33}" srcOrd="1" destOrd="0" parTransId="{E110619A-85A0-40C5-8BA4-39565C2E0226}" sibTransId="{24F61B08-EBED-48A0-9D63-5593ADC86C38}"/>
    <dgm:cxn modelId="{21704590-1B72-49E8-ABC5-90BB2C578000}" type="presParOf" srcId="{CD0E89BD-2CCE-4BF2-9714-D4C2E11614A0}" destId="{3CFEB063-9D83-4E6D-A5D4-58C480E3D64E}" srcOrd="0" destOrd="0" presId="urn:microsoft.com/office/officeart/2009/3/layout/HorizontalOrganizationChart"/>
    <dgm:cxn modelId="{811CE6CA-FAC4-42B9-A8FB-5F66860788A7}" type="presParOf" srcId="{3CFEB063-9D83-4E6D-A5D4-58C480E3D64E}" destId="{8A73DF6A-B6A6-4BE4-A90B-1D433B2DF9C5}" srcOrd="0" destOrd="0" presId="urn:microsoft.com/office/officeart/2009/3/layout/HorizontalOrganizationChart"/>
    <dgm:cxn modelId="{205687FE-A39A-44A6-A32B-E9BA8E1D6BC2}" type="presParOf" srcId="{8A73DF6A-B6A6-4BE4-A90B-1D433B2DF9C5}" destId="{438875F8-1147-4871-A6B6-737E9B5B0337}" srcOrd="0" destOrd="0" presId="urn:microsoft.com/office/officeart/2009/3/layout/HorizontalOrganizationChart"/>
    <dgm:cxn modelId="{C9888AF0-A64B-451C-8A05-165D69A7850A}" type="presParOf" srcId="{8A73DF6A-B6A6-4BE4-A90B-1D433B2DF9C5}" destId="{ABEAE73A-0326-4078-A484-6E8F0087E4E0}" srcOrd="1" destOrd="0" presId="urn:microsoft.com/office/officeart/2009/3/layout/HorizontalOrganizationChart"/>
    <dgm:cxn modelId="{37A75210-D55A-4089-A108-01C5E5F69890}" type="presParOf" srcId="{3CFEB063-9D83-4E6D-A5D4-58C480E3D64E}" destId="{5F84AA3F-C09B-4F56-9EA5-8CFFCC4F1E27}" srcOrd="1" destOrd="0" presId="urn:microsoft.com/office/officeart/2009/3/layout/HorizontalOrganizationChart"/>
    <dgm:cxn modelId="{64781258-7B4C-45B8-9262-865F8B2E2BC9}" type="presParOf" srcId="{3CFEB063-9D83-4E6D-A5D4-58C480E3D64E}" destId="{5F9D1CD9-C7C6-42EE-9FDF-E0654064F6F7}" srcOrd="2" destOrd="0" presId="urn:microsoft.com/office/officeart/2009/3/layout/HorizontalOrganizationChart"/>
    <dgm:cxn modelId="{971864F1-7244-4F00-B983-5CDC23175D01}" type="presParOf" srcId="{CD0E89BD-2CCE-4BF2-9714-D4C2E11614A0}" destId="{10D26081-32E1-4ADA-86F9-8B485764E7C4}" srcOrd="1" destOrd="0" presId="urn:microsoft.com/office/officeart/2009/3/layout/HorizontalOrganizationChart"/>
    <dgm:cxn modelId="{CF57909C-3E93-4E7D-87E5-F0C8C5D9FD85}" type="presParOf" srcId="{10D26081-32E1-4ADA-86F9-8B485764E7C4}" destId="{09DB8D86-DA92-499E-9A48-32D088657C8D}" srcOrd="0" destOrd="0" presId="urn:microsoft.com/office/officeart/2009/3/layout/HorizontalOrganizationChart"/>
    <dgm:cxn modelId="{014E8DAB-2C2E-4F9C-ACED-3BFA615FE93D}" type="presParOf" srcId="{09DB8D86-DA92-499E-9A48-32D088657C8D}" destId="{37AD56CC-EF68-4C50-A267-CED84CDBB7C8}" srcOrd="0" destOrd="0" presId="urn:microsoft.com/office/officeart/2009/3/layout/HorizontalOrganizationChart"/>
    <dgm:cxn modelId="{F5ABB1B0-94E9-49FA-9D3A-36180EDF157F}" type="presParOf" srcId="{09DB8D86-DA92-499E-9A48-32D088657C8D}" destId="{88375B08-0A27-4EBE-809D-A03947918E29}" srcOrd="1" destOrd="0" presId="urn:microsoft.com/office/officeart/2009/3/layout/HorizontalOrganizationChart"/>
    <dgm:cxn modelId="{649D4699-3C0F-4CE2-ADA4-AB6BB9A11E4F}" type="presParOf" srcId="{10D26081-32E1-4ADA-86F9-8B485764E7C4}" destId="{D1C03352-6E0B-4261-B0F1-082B5124625D}" srcOrd="1" destOrd="0" presId="urn:microsoft.com/office/officeart/2009/3/layout/HorizontalOrganizationChart"/>
    <dgm:cxn modelId="{AD44C355-2D71-42F1-B3CD-ADBA58BBFA73}" type="presParOf" srcId="{D1C03352-6E0B-4261-B0F1-082B5124625D}" destId="{D1610CBA-4931-4D76-8CD2-C2D6B6F9C1A2}" srcOrd="0" destOrd="0" presId="urn:microsoft.com/office/officeart/2009/3/layout/HorizontalOrganizationChart"/>
    <dgm:cxn modelId="{C9F9312A-6597-45D1-9999-25D7DB5A5902}" type="presParOf" srcId="{D1C03352-6E0B-4261-B0F1-082B5124625D}" destId="{A10948D5-E564-4EC8-AAB8-45BC019F11F2}" srcOrd="1" destOrd="0" presId="urn:microsoft.com/office/officeart/2009/3/layout/HorizontalOrganizationChart"/>
    <dgm:cxn modelId="{D0A5AD86-AF4E-4D24-A6E5-7D3353CBEFEF}" type="presParOf" srcId="{A10948D5-E564-4EC8-AAB8-45BC019F11F2}" destId="{445AE96C-E04A-4B0D-8D2D-ED5DDEC31720}" srcOrd="0" destOrd="0" presId="urn:microsoft.com/office/officeart/2009/3/layout/HorizontalOrganizationChart"/>
    <dgm:cxn modelId="{6E1FDD15-9BA3-4D19-BCD2-63A46A3B7855}" type="presParOf" srcId="{445AE96C-E04A-4B0D-8D2D-ED5DDEC31720}" destId="{6A4FD4C7-D5B7-4E48-93F8-73922502D381}" srcOrd="0" destOrd="0" presId="urn:microsoft.com/office/officeart/2009/3/layout/HorizontalOrganizationChart"/>
    <dgm:cxn modelId="{B25E3BFB-B92A-47FC-8E06-A402ABD660D0}" type="presParOf" srcId="{445AE96C-E04A-4B0D-8D2D-ED5DDEC31720}" destId="{998DAECF-2A26-4A1D-98A2-8CBBE1B705BE}" srcOrd="1" destOrd="0" presId="urn:microsoft.com/office/officeart/2009/3/layout/HorizontalOrganizationChart"/>
    <dgm:cxn modelId="{2F9BB417-BEEC-4FDE-B9FB-B460E6F0C00F}" type="presParOf" srcId="{A10948D5-E564-4EC8-AAB8-45BC019F11F2}" destId="{6697C9E3-0027-428D-B8C8-FB390497ED87}" srcOrd="1" destOrd="0" presId="urn:microsoft.com/office/officeart/2009/3/layout/HorizontalOrganizationChart"/>
    <dgm:cxn modelId="{56D10168-41F8-40AE-B04B-CFC04636B3A3}" type="presParOf" srcId="{A10948D5-E564-4EC8-AAB8-45BC019F11F2}" destId="{1738F00D-656B-4736-B4F8-2152BFA8B72B}" srcOrd="2" destOrd="0" presId="urn:microsoft.com/office/officeart/2009/3/layout/HorizontalOrganizationChart"/>
    <dgm:cxn modelId="{D11E6634-3D3E-460A-85FF-2C97AB87D3FB}" type="presParOf" srcId="{D1C03352-6E0B-4261-B0F1-082B5124625D}" destId="{030B371F-7CF6-409E-913A-BFC276F1AF7B}" srcOrd="2" destOrd="0" presId="urn:microsoft.com/office/officeart/2009/3/layout/HorizontalOrganizationChart"/>
    <dgm:cxn modelId="{BA2C8F1D-5A91-4537-BECE-E6F25F0C0737}" type="presParOf" srcId="{D1C03352-6E0B-4261-B0F1-082B5124625D}" destId="{1A31D1C3-F7E2-4A7C-B75E-2C0E636358A4}" srcOrd="3" destOrd="0" presId="urn:microsoft.com/office/officeart/2009/3/layout/HorizontalOrganizationChart"/>
    <dgm:cxn modelId="{4E803607-E04C-4CE9-8BE1-CBC35272529B}" type="presParOf" srcId="{1A31D1C3-F7E2-4A7C-B75E-2C0E636358A4}" destId="{09E8B642-52AA-4426-8E43-9AFDAEA3B68B}" srcOrd="0" destOrd="0" presId="urn:microsoft.com/office/officeart/2009/3/layout/HorizontalOrganizationChart"/>
    <dgm:cxn modelId="{CC30CE0F-8247-4FA1-895D-8D77B563D485}" type="presParOf" srcId="{09E8B642-52AA-4426-8E43-9AFDAEA3B68B}" destId="{3F438B2C-603B-4403-A340-29F6EC304D00}" srcOrd="0" destOrd="0" presId="urn:microsoft.com/office/officeart/2009/3/layout/HorizontalOrganizationChart"/>
    <dgm:cxn modelId="{82AED5C0-83B1-4CF5-A34D-161246B074D0}" type="presParOf" srcId="{09E8B642-52AA-4426-8E43-9AFDAEA3B68B}" destId="{E5E4A241-423C-4556-8FC3-01884913286B}" srcOrd="1" destOrd="0" presId="urn:microsoft.com/office/officeart/2009/3/layout/HorizontalOrganizationChart"/>
    <dgm:cxn modelId="{CFD150A7-2EA5-4F73-8B70-543A2D0915F8}" type="presParOf" srcId="{1A31D1C3-F7E2-4A7C-B75E-2C0E636358A4}" destId="{B8136648-2EBA-4139-A84F-B0F6783867BA}" srcOrd="1" destOrd="0" presId="urn:microsoft.com/office/officeart/2009/3/layout/HorizontalOrganizationChart"/>
    <dgm:cxn modelId="{2D79C753-6842-4E8A-973C-EDA87CAB2C93}" type="presParOf" srcId="{1A31D1C3-F7E2-4A7C-B75E-2C0E636358A4}" destId="{9930D518-110A-470C-AE65-001E25704C0A}" srcOrd="2" destOrd="0" presId="urn:microsoft.com/office/officeart/2009/3/layout/HorizontalOrganizationChart"/>
    <dgm:cxn modelId="{B54EF87B-A9DE-471D-ADED-A79FAD5D49FB}" type="presParOf" srcId="{10D26081-32E1-4ADA-86F9-8B485764E7C4}" destId="{BA97B6AE-C1F4-4FB6-97BC-E528E7D156DE}" srcOrd="2" destOrd="0" presId="urn:microsoft.com/office/officeart/2009/3/layout/HorizontalOrganizationChart"/>
    <dgm:cxn modelId="{E3E8FC5F-9810-479D-9483-44B864BCC659}" type="presParOf" srcId="{CD0E89BD-2CCE-4BF2-9714-D4C2E11614A0}" destId="{393C029C-6B35-4FAB-ABE7-06721222BD2E}" srcOrd="2" destOrd="0" presId="urn:microsoft.com/office/officeart/2009/3/layout/HorizontalOrganizationChart"/>
    <dgm:cxn modelId="{7BEC73A0-088C-4020-ACEB-C880C02844A2}" type="presParOf" srcId="{393C029C-6B35-4FAB-ABE7-06721222BD2E}" destId="{E090BAB3-50B0-4724-BE8D-C103006EACD6}" srcOrd="0" destOrd="0" presId="urn:microsoft.com/office/officeart/2009/3/layout/HorizontalOrganizationChart"/>
    <dgm:cxn modelId="{8207B4E4-ABF8-4EBF-90AC-56660975F29E}" type="presParOf" srcId="{E090BAB3-50B0-4724-BE8D-C103006EACD6}" destId="{C6346996-C659-4B1F-BCCC-056FFBECFA4E}" srcOrd="0" destOrd="0" presId="urn:microsoft.com/office/officeart/2009/3/layout/HorizontalOrganizationChart"/>
    <dgm:cxn modelId="{03617F47-8A10-4C1B-8384-C298F6F4F785}" type="presParOf" srcId="{E090BAB3-50B0-4724-BE8D-C103006EACD6}" destId="{AD575B0A-A59B-467E-893C-91374BED7D9D}" srcOrd="1" destOrd="0" presId="urn:microsoft.com/office/officeart/2009/3/layout/HorizontalOrganizationChart"/>
    <dgm:cxn modelId="{EE9F284A-3619-40B7-9388-A9F27896D3E5}" type="presParOf" srcId="{393C029C-6B35-4FAB-ABE7-06721222BD2E}" destId="{0FDD64A4-9E25-4313-A86C-DAAB03F79BFF}" srcOrd="1" destOrd="0" presId="urn:microsoft.com/office/officeart/2009/3/layout/HorizontalOrganizationChart"/>
    <dgm:cxn modelId="{95117089-49DB-43BE-B363-48CE7903BF8C}" type="presParOf" srcId="{393C029C-6B35-4FAB-ABE7-06721222BD2E}" destId="{00F5613F-BDF4-49D3-B3B9-D67C794338B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ED580C-79D5-4A0C-A2E5-3110ABDDE4C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FCC340-EB55-4E65-8EEA-07ED275724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Helps keep data organized</a:t>
          </a:r>
        </a:p>
      </dgm:t>
    </dgm:pt>
    <dgm:pt modelId="{67D2CAC1-42CD-4912-B861-61BC20576D27}" type="parTrans" cxnId="{6188A6A2-CD72-4D94-A644-1E32D1266FC8}">
      <dgm:prSet/>
      <dgm:spPr/>
      <dgm:t>
        <a:bodyPr/>
        <a:lstStyle/>
        <a:p>
          <a:endParaRPr lang="en-US"/>
        </a:p>
      </dgm:t>
    </dgm:pt>
    <dgm:pt modelId="{ECCCE751-5B43-4F40-A5A1-C1B165C9A9AE}" type="sibTrans" cxnId="{6188A6A2-CD72-4D94-A644-1E32D1266FC8}">
      <dgm:prSet/>
      <dgm:spPr/>
      <dgm:t>
        <a:bodyPr/>
        <a:lstStyle/>
        <a:p>
          <a:endParaRPr lang="en-US"/>
        </a:p>
      </dgm:t>
    </dgm:pt>
    <dgm:pt modelId="{343313AC-583E-4A7F-B71A-AC0F8B26D1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Enables efficient access and storage</a:t>
          </a:r>
        </a:p>
      </dgm:t>
    </dgm:pt>
    <dgm:pt modelId="{330E6204-0741-4FF3-BE6E-6F87B1796AF8}" type="parTrans" cxnId="{B967F1AA-5D48-4CD4-B9D8-81E4928069D8}">
      <dgm:prSet/>
      <dgm:spPr/>
      <dgm:t>
        <a:bodyPr/>
        <a:lstStyle/>
        <a:p>
          <a:endParaRPr lang="en-US"/>
        </a:p>
      </dgm:t>
    </dgm:pt>
    <dgm:pt modelId="{AD54B1BF-B852-4B3C-AB2D-8117F4DA5AE3}" type="sibTrans" cxnId="{B967F1AA-5D48-4CD4-B9D8-81E4928069D8}">
      <dgm:prSet/>
      <dgm:spPr/>
      <dgm:t>
        <a:bodyPr/>
        <a:lstStyle/>
        <a:p>
          <a:endParaRPr lang="en-US"/>
        </a:p>
      </dgm:t>
    </dgm:pt>
    <dgm:pt modelId="{55EB2DA1-61F0-4FAB-8C12-1BAF6BEE77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Enforces permissions and security</a:t>
          </a:r>
        </a:p>
      </dgm:t>
    </dgm:pt>
    <dgm:pt modelId="{BD3ECC1D-E6B3-4107-B2CD-BFA70D4CD63A}" type="parTrans" cxnId="{A410D0A7-5AFC-485E-B170-74E6E2FC350A}">
      <dgm:prSet/>
      <dgm:spPr/>
      <dgm:t>
        <a:bodyPr/>
        <a:lstStyle/>
        <a:p>
          <a:endParaRPr lang="en-US"/>
        </a:p>
      </dgm:t>
    </dgm:pt>
    <dgm:pt modelId="{DA47C51D-D6F4-41C7-8E63-0361ED4DD4E9}" type="sibTrans" cxnId="{A410D0A7-5AFC-485E-B170-74E6E2FC350A}">
      <dgm:prSet/>
      <dgm:spPr/>
      <dgm:t>
        <a:bodyPr/>
        <a:lstStyle/>
        <a:p>
          <a:endParaRPr lang="en-US"/>
        </a:p>
      </dgm:t>
    </dgm:pt>
    <dgm:pt modelId="{CBDF313E-F473-42EA-9191-AC1A2C1B44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Supports data integrity and recovery</a:t>
          </a:r>
        </a:p>
      </dgm:t>
    </dgm:pt>
    <dgm:pt modelId="{0796BBCC-3FD1-470E-8BF2-CB83C1B19DC2}" type="parTrans" cxnId="{943FF1DE-ECA4-4109-AD07-92DA05434F93}">
      <dgm:prSet/>
      <dgm:spPr/>
      <dgm:t>
        <a:bodyPr/>
        <a:lstStyle/>
        <a:p>
          <a:endParaRPr lang="en-US"/>
        </a:p>
      </dgm:t>
    </dgm:pt>
    <dgm:pt modelId="{A1A2DBC9-E032-46BC-BD39-83890CB8E76B}" type="sibTrans" cxnId="{943FF1DE-ECA4-4109-AD07-92DA05434F93}">
      <dgm:prSet/>
      <dgm:spPr/>
      <dgm:t>
        <a:bodyPr/>
        <a:lstStyle/>
        <a:p>
          <a:endParaRPr lang="en-US"/>
        </a:p>
      </dgm:t>
    </dgm:pt>
    <dgm:pt modelId="{A00AADC2-92EE-47D1-BB25-78A69D6A9676}" type="pres">
      <dgm:prSet presAssocID="{54ED580C-79D5-4A0C-A2E5-3110ABDDE4C2}" presName="root" presStyleCnt="0">
        <dgm:presLayoutVars>
          <dgm:dir/>
          <dgm:resizeHandles val="exact"/>
        </dgm:presLayoutVars>
      </dgm:prSet>
      <dgm:spPr/>
    </dgm:pt>
    <dgm:pt modelId="{27468F54-0573-4F86-8D2C-D59D4B97C98A}" type="pres">
      <dgm:prSet presAssocID="{A0FCC340-EB55-4E65-8EEA-07ED27572462}" presName="compNode" presStyleCnt="0"/>
      <dgm:spPr/>
    </dgm:pt>
    <dgm:pt modelId="{2DAC661F-D3FD-4906-8A5D-E735ACFDD377}" type="pres">
      <dgm:prSet presAssocID="{A0FCC340-EB55-4E65-8EEA-07ED27572462}" presName="iconBgRect" presStyleLbl="bgShp" presStyleIdx="0" presStyleCnt="4"/>
      <dgm:spPr/>
    </dgm:pt>
    <dgm:pt modelId="{CD84EF7E-B7CF-40AA-A100-7A47A61F7E80}" type="pres">
      <dgm:prSet presAssocID="{A0FCC340-EB55-4E65-8EEA-07ED275724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7C412BF5-1BC3-4711-8914-03150D017A65}" type="pres">
      <dgm:prSet presAssocID="{A0FCC340-EB55-4E65-8EEA-07ED27572462}" presName="spaceRect" presStyleCnt="0"/>
      <dgm:spPr/>
    </dgm:pt>
    <dgm:pt modelId="{B875B473-F4FA-418F-BC41-C42C86E881BE}" type="pres">
      <dgm:prSet presAssocID="{A0FCC340-EB55-4E65-8EEA-07ED27572462}" presName="textRect" presStyleLbl="revTx" presStyleIdx="0" presStyleCnt="4">
        <dgm:presLayoutVars>
          <dgm:chMax val="1"/>
          <dgm:chPref val="1"/>
        </dgm:presLayoutVars>
      </dgm:prSet>
      <dgm:spPr/>
    </dgm:pt>
    <dgm:pt modelId="{281C5521-7956-4E7B-8389-AC0339F34F18}" type="pres">
      <dgm:prSet presAssocID="{ECCCE751-5B43-4F40-A5A1-C1B165C9A9AE}" presName="sibTrans" presStyleCnt="0"/>
      <dgm:spPr/>
    </dgm:pt>
    <dgm:pt modelId="{7E31FA74-63E8-4B95-8CCE-C8E468EE5969}" type="pres">
      <dgm:prSet presAssocID="{343313AC-583E-4A7F-B71A-AC0F8B26D151}" presName="compNode" presStyleCnt="0"/>
      <dgm:spPr/>
    </dgm:pt>
    <dgm:pt modelId="{7D16E173-73E7-4406-9360-9247719DAD6A}" type="pres">
      <dgm:prSet presAssocID="{343313AC-583E-4A7F-B71A-AC0F8B26D151}" presName="iconBgRect" presStyleLbl="bgShp" presStyleIdx="1" presStyleCnt="4"/>
      <dgm:spPr/>
    </dgm:pt>
    <dgm:pt modelId="{EC8677E8-9CAF-4E3A-840E-0ADA50792373}" type="pres">
      <dgm:prSet presAssocID="{343313AC-583E-4A7F-B71A-AC0F8B26D1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d Drive Lock"/>
        </a:ext>
      </dgm:extLst>
    </dgm:pt>
    <dgm:pt modelId="{B3E5C383-BCB4-43C2-AFAD-470F7160D2DD}" type="pres">
      <dgm:prSet presAssocID="{343313AC-583E-4A7F-B71A-AC0F8B26D151}" presName="spaceRect" presStyleCnt="0"/>
      <dgm:spPr/>
    </dgm:pt>
    <dgm:pt modelId="{6769DD6F-5731-4FD8-8002-7B6BDB431A58}" type="pres">
      <dgm:prSet presAssocID="{343313AC-583E-4A7F-B71A-AC0F8B26D151}" presName="textRect" presStyleLbl="revTx" presStyleIdx="1" presStyleCnt="4">
        <dgm:presLayoutVars>
          <dgm:chMax val="1"/>
          <dgm:chPref val="1"/>
        </dgm:presLayoutVars>
      </dgm:prSet>
      <dgm:spPr/>
    </dgm:pt>
    <dgm:pt modelId="{EC2C25FE-00C3-4595-870B-03699D53BC3F}" type="pres">
      <dgm:prSet presAssocID="{AD54B1BF-B852-4B3C-AB2D-8117F4DA5AE3}" presName="sibTrans" presStyleCnt="0"/>
      <dgm:spPr/>
    </dgm:pt>
    <dgm:pt modelId="{BA0941EE-A5DB-4B2D-9DCC-FD98A8B9E1BD}" type="pres">
      <dgm:prSet presAssocID="{55EB2DA1-61F0-4FAB-8C12-1BAF6BEE77D4}" presName="compNode" presStyleCnt="0"/>
      <dgm:spPr/>
    </dgm:pt>
    <dgm:pt modelId="{BC210BC5-FF7A-4F44-B19F-7C52335CDAC8}" type="pres">
      <dgm:prSet presAssocID="{55EB2DA1-61F0-4FAB-8C12-1BAF6BEE77D4}" presName="iconBgRect" presStyleLbl="bgShp" presStyleIdx="2" presStyleCnt="4"/>
      <dgm:spPr/>
    </dgm:pt>
    <dgm:pt modelId="{46AB6A6F-43D8-454E-A094-BC039ECCF963}" type="pres">
      <dgm:prSet presAssocID="{55EB2DA1-61F0-4FAB-8C12-1BAF6BEE77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missions"/>
        </a:ext>
      </dgm:extLst>
    </dgm:pt>
    <dgm:pt modelId="{01D1C820-0487-40E8-B2A9-40712BD6F7B5}" type="pres">
      <dgm:prSet presAssocID="{55EB2DA1-61F0-4FAB-8C12-1BAF6BEE77D4}" presName="spaceRect" presStyleCnt="0"/>
      <dgm:spPr/>
    </dgm:pt>
    <dgm:pt modelId="{8AA7C5AA-3B31-41AA-9803-690C8B9962E9}" type="pres">
      <dgm:prSet presAssocID="{55EB2DA1-61F0-4FAB-8C12-1BAF6BEE77D4}" presName="textRect" presStyleLbl="revTx" presStyleIdx="2" presStyleCnt="4">
        <dgm:presLayoutVars>
          <dgm:chMax val="1"/>
          <dgm:chPref val="1"/>
        </dgm:presLayoutVars>
      </dgm:prSet>
      <dgm:spPr/>
    </dgm:pt>
    <dgm:pt modelId="{8C07F581-CDA9-40AF-93CB-02208FD32816}" type="pres">
      <dgm:prSet presAssocID="{DA47C51D-D6F4-41C7-8E63-0361ED4DD4E9}" presName="sibTrans" presStyleCnt="0"/>
      <dgm:spPr/>
    </dgm:pt>
    <dgm:pt modelId="{E10036F1-F092-4D8E-A61D-305E294E27F0}" type="pres">
      <dgm:prSet presAssocID="{CBDF313E-F473-42EA-9191-AC1A2C1B4466}" presName="compNode" presStyleCnt="0"/>
      <dgm:spPr/>
    </dgm:pt>
    <dgm:pt modelId="{1CB632F7-E77B-44F9-A9C3-77076A840897}" type="pres">
      <dgm:prSet presAssocID="{CBDF313E-F473-42EA-9191-AC1A2C1B4466}" presName="iconBgRect" presStyleLbl="bgShp" presStyleIdx="3" presStyleCnt="4"/>
      <dgm:spPr/>
    </dgm:pt>
    <dgm:pt modelId="{026C1AD2-39A7-49C4-B76F-7E24C0E65F37}" type="pres">
      <dgm:prSet presAssocID="{CBDF313E-F473-42EA-9191-AC1A2C1B44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894FB292-F76F-42A5-AE4F-9BA175731214}" type="pres">
      <dgm:prSet presAssocID="{CBDF313E-F473-42EA-9191-AC1A2C1B4466}" presName="spaceRect" presStyleCnt="0"/>
      <dgm:spPr/>
    </dgm:pt>
    <dgm:pt modelId="{AF541089-29FC-4C86-A617-C6FE9A22BFA7}" type="pres">
      <dgm:prSet presAssocID="{CBDF313E-F473-42EA-9191-AC1A2C1B446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08A00A-4235-4596-A46A-D9C374C36D0B}" type="presOf" srcId="{343313AC-583E-4A7F-B71A-AC0F8B26D151}" destId="{6769DD6F-5731-4FD8-8002-7B6BDB431A58}" srcOrd="0" destOrd="0" presId="urn:microsoft.com/office/officeart/2018/5/layout/IconCircleLabelList"/>
    <dgm:cxn modelId="{8B343A17-33D7-4631-9F25-1C27889D0016}" type="presOf" srcId="{CBDF313E-F473-42EA-9191-AC1A2C1B4466}" destId="{AF541089-29FC-4C86-A617-C6FE9A22BFA7}" srcOrd="0" destOrd="0" presId="urn:microsoft.com/office/officeart/2018/5/layout/IconCircleLabelList"/>
    <dgm:cxn modelId="{A41A7252-B504-40AD-8192-A2B8E42486DD}" type="presOf" srcId="{55EB2DA1-61F0-4FAB-8C12-1BAF6BEE77D4}" destId="{8AA7C5AA-3B31-41AA-9803-690C8B9962E9}" srcOrd="0" destOrd="0" presId="urn:microsoft.com/office/officeart/2018/5/layout/IconCircleLabelList"/>
    <dgm:cxn modelId="{1CD9D291-A63B-4B33-A074-8CB856710BA9}" type="presOf" srcId="{54ED580C-79D5-4A0C-A2E5-3110ABDDE4C2}" destId="{A00AADC2-92EE-47D1-BB25-78A69D6A9676}" srcOrd="0" destOrd="0" presId="urn:microsoft.com/office/officeart/2018/5/layout/IconCircleLabelList"/>
    <dgm:cxn modelId="{6188A6A2-CD72-4D94-A644-1E32D1266FC8}" srcId="{54ED580C-79D5-4A0C-A2E5-3110ABDDE4C2}" destId="{A0FCC340-EB55-4E65-8EEA-07ED27572462}" srcOrd="0" destOrd="0" parTransId="{67D2CAC1-42CD-4912-B861-61BC20576D27}" sibTransId="{ECCCE751-5B43-4F40-A5A1-C1B165C9A9AE}"/>
    <dgm:cxn modelId="{A410D0A7-5AFC-485E-B170-74E6E2FC350A}" srcId="{54ED580C-79D5-4A0C-A2E5-3110ABDDE4C2}" destId="{55EB2DA1-61F0-4FAB-8C12-1BAF6BEE77D4}" srcOrd="2" destOrd="0" parTransId="{BD3ECC1D-E6B3-4107-B2CD-BFA70D4CD63A}" sibTransId="{DA47C51D-D6F4-41C7-8E63-0361ED4DD4E9}"/>
    <dgm:cxn modelId="{B967F1AA-5D48-4CD4-B9D8-81E4928069D8}" srcId="{54ED580C-79D5-4A0C-A2E5-3110ABDDE4C2}" destId="{343313AC-583E-4A7F-B71A-AC0F8B26D151}" srcOrd="1" destOrd="0" parTransId="{330E6204-0741-4FF3-BE6E-6F87B1796AF8}" sibTransId="{AD54B1BF-B852-4B3C-AB2D-8117F4DA5AE3}"/>
    <dgm:cxn modelId="{AB1765DC-F52C-4CF7-8884-8C21BA512480}" type="presOf" srcId="{A0FCC340-EB55-4E65-8EEA-07ED27572462}" destId="{B875B473-F4FA-418F-BC41-C42C86E881BE}" srcOrd="0" destOrd="0" presId="urn:microsoft.com/office/officeart/2018/5/layout/IconCircleLabelList"/>
    <dgm:cxn modelId="{943FF1DE-ECA4-4109-AD07-92DA05434F93}" srcId="{54ED580C-79D5-4A0C-A2E5-3110ABDDE4C2}" destId="{CBDF313E-F473-42EA-9191-AC1A2C1B4466}" srcOrd="3" destOrd="0" parTransId="{0796BBCC-3FD1-470E-8BF2-CB83C1B19DC2}" sibTransId="{A1A2DBC9-E032-46BC-BD39-83890CB8E76B}"/>
    <dgm:cxn modelId="{ECF058A5-35A0-47C0-B75C-281C4B3089F0}" type="presParOf" srcId="{A00AADC2-92EE-47D1-BB25-78A69D6A9676}" destId="{27468F54-0573-4F86-8D2C-D59D4B97C98A}" srcOrd="0" destOrd="0" presId="urn:microsoft.com/office/officeart/2018/5/layout/IconCircleLabelList"/>
    <dgm:cxn modelId="{C10A0480-FA87-427C-AD3C-C9BF84F1ECC9}" type="presParOf" srcId="{27468F54-0573-4F86-8D2C-D59D4B97C98A}" destId="{2DAC661F-D3FD-4906-8A5D-E735ACFDD377}" srcOrd="0" destOrd="0" presId="urn:microsoft.com/office/officeart/2018/5/layout/IconCircleLabelList"/>
    <dgm:cxn modelId="{0F37DF56-BB0A-4FB0-A70B-73F15B8362E0}" type="presParOf" srcId="{27468F54-0573-4F86-8D2C-D59D4B97C98A}" destId="{CD84EF7E-B7CF-40AA-A100-7A47A61F7E80}" srcOrd="1" destOrd="0" presId="urn:microsoft.com/office/officeart/2018/5/layout/IconCircleLabelList"/>
    <dgm:cxn modelId="{3957071E-01D7-445A-AAA9-863C8948CC92}" type="presParOf" srcId="{27468F54-0573-4F86-8D2C-D59D4B97C98A}" destId="{7C412BF5-1BC3-4711-8914-03150D017A65}" srcOrd="2" destOrd="0" presId="urn:microsoft.com/office/officeart/2018/5/layout/IconCircleLabelList"/>
    <dgm:cxn modelId="{311FDC6D-2EF6-4225-B4EA-E53F7F34FE13}" type="presParOf" srcId="{27468F54-0573-4F86-8D2C-D59D4B97C98A}" destId="{B875B473-F4FA-418F-BC41-C42C86E881BE}" srcOrd="3" destOrd="0" presId="urn:microsoft.com/office/officeart/2018/5/layout/IconCircleLabelList"/>
    <dgm:cxn modelId="{F6C287D6-3EB1-43A1-845F-BED0FF75DCC0}" type="presParOf" srcId="{A00AADC2-92EE-47D1-BB25-78A69D6A9676}" destId="{281C5521-7956-4E7B-8389-AC0339F34F18}" srcOrd="1" destOrd="0" presId="urn:microsoft.com/office/officeart/2018/5/layout/IconCircleLabelList"/>
    <dgm:cxn modelId="{4E9AD8E9-7139-4838-9FEF-30CB9CCC554C}" type="presParOf" srcId="{A00AADC2-92EE-47D1-BB25-78A69D6A9676}" destId="{7E31FA74-63E8-4B95-8CCE-C8E468EE5969}" srcOrd="2" destOrd="0" presId="urn:microsoft.com/office/officeart/2018/5/layout/IconCircleLabelList"/>
    <dgm:cxn modelId="{853B264F-74DF-4E2D-857C-9D9A4E826078}" type="presParOf" srcId="{7E31FA74-63E8-4B95-8CCE-C8E468EE5969}" destId="{7D16E173-73E7-4406-9360-9247719DAD6A}" srcOrd="0" destOrd="0" presId="urn:microsoft.com/office/officeart/2018/5/layout/IconCircleLabelList"/>
    <dgm:cxn modelId="{93FFD7C6-6260-48D8-983D-275B09BF15FE}" type="presParOf" srcId="{7E31FA74-63E8-4B95-8CCE-C8E468EE5969}" destId="{EC8677E8-9CAF-4E3A-840E-0ADA50792373}" srcOrd="1" destOrd="0" presId="urn:microsoft.com/office/officeart/2018/5/layout/IconCircleLabelList"/>
    <dgm:cxn modelId="{88BF4D58-4AB2-4DCB-A244-C7E00C94976C}" type="presParOf" srcId="{7E31FA74-63E8-4B95-8CCE-C8E468EE5969}" destId="{B3E5C383-BCB4-43C2-AFAD-470F7160D2DD}" srcOrd="2" destOrd="0" presId="urn:microsoft.com/office/officeart/2018/5/layout/IconCircleLabelList"/>
    <dgm:cxn modelId="{471E8E44-409F-4F34-93BF-441EC0301459}" type="presParOf" srcId="{7E31FA74-63E8-4B95-8CCE-C8E468EE5969}" destId="{6769DD6F-5731-4FD8-8002-7B6BDB431A58}" srcOrd="3" destOrd="0" presId="urn:microsoft.com/office/officeart/2018/5/layout/IconCircleLabelList"/>
    <dgm:cxn modelId="{128D90D9-744C-476F-BF3A-8F23D2402FCC}" type="presParOf" srcId="{A00AADC2-92EE-47D1-BB25-78A69D6A9676}" destId="{EC2C25FE-00C3-4595-870B-03699D53BC3F}" srcOrd="3" destOrd="0" presId="urn:microsoft.com/office/officeart/2018/5/layout/IconCircleLabelList"/>
    <dgm:cxn modelId="{46BE0BEA-FABE-4F48-B2EC-052B5B154C4F}" type="presParOf" srcId="{A00AADC2-92EE-47D1-BB25-78A69D6A9676}" destId="{BA0941EE-A5DB-4B2D-9DCC-FD98A8B9E1BD}" srcOrd="4" destOrd="0" presId="urn:microsoft.com/office/officeart/2018/5/layout/IconCircleLabelList"/>
    <dgm:cxn modelId="{F72DC20F-A500-4F65-9D01-D12E47F19B1D}" type="presParOf" srcId="{BA0941EE-A5DB-4B2D-9DCC-FD98A8B9E1BD}" destId="{BC210BC5-FF7A-4F44-B19F-7C52335CDAC8}" srcOrd="0" destOrd="0" presId="urn:microsoft.com/office/officeart/2018/5/layout/IconCircleLabelList"/>
    <dgm:cxn modelId="{A467CC79-692F-47F8-AC72-D7BF8C2C2151}" type="presParOf" srcId="{BA0941EE-A5DB-4B2D-9DCC-FD98A8B9E1BD}" destId="{46AB6A6F-43D8-454E-A094-BC039ECCF963}" srcOrd="1" destOrd="0" presId="urn:microsoft.com/office/officeart/2018/5/layout/IconCircleLabelList"/>
    <dgm:cxn modelId="{30416F26-DCCC-40FA-8B70-6C14AAAD798F}" type="presParOf" srcId="{BA0941EE-A5DB-4B2D-9DCC-FD98A8B9E1BD}" destId="{01D1C820-0487-40E8-B2A9-40712BD6F7B5}" srcOrd="2" destOrd="0" presId="urn:microsoft.com/office/officeart/2018/5/layout/IconCircleLabelList"/>
    <dgm:cxn modelId="{A3F07FC7-EC40-43EB-8EF4-65A50A16C5A0}" type="presParOf" srcId="{BA0941EE-A5DB-4B2D-9DCC-FD98A8B9E1BD}" destId="{8AA7C5AA-3B31-41AA-9803-690C8B9962E9}" srcOrd="3" destOrd="0" presId="urn:microsoft.com/office/officeart/2018/5/layout/IconCircleLabelList"/>
    <dgm:cxn modelId="{B5A3AB76-88A3-479E-94E9-6A46CF42278E}" type="presParOf" srcId="{A00AADC2-92EE-47D1-BB25-78A69D6A9676}" destId="{8C07F581-CDA9-40AF-93CB-02208FD32816}" srcOrd="5" destOrd="0" presId="urn:microsoft.com/office/officeart/2018/5/layout/IconCircleLabelList"/>
    <dgm:cxn modelId="{986C3FCC-C33C-400B-A484-7010309FCA71}" type="presParOf" srcId="{A00AADC2-92EE-47D1-BB25-78A69D6A9676}" destId="{E10036F1-F092-4D8E-A61D-305E294E27F0}" srcOrd="6" destOrd="0" presId="urn:microsoft.com/office/officeart/2018/5/layout/IconCircleLabelList"/>
    <dgm:cxn modelId="{40E5AC01-26E7-4816-9E67-1AB534B11B71}" type="presParOf" srcId="{E10036F1-F092-4D8E-A61D-305E294E27F0}" destId="{1CB632F7-E77B-44F9-A9C3-77076A840897}" srcOrd="0" destOrd="0" presId="urn:microsoft.com/office/officeart/2018/5/layout/IconCircleLabelList"/>
    <dgm:cxn modelId="{C9156686-27B0-423E-B35F-392EC122286C}" type="presParOf" srcId="{E10036F1-F092-4D8E-A61D-305E294E27F0}" destId="{026C1AD2-39A7-49C4-B76F-7E24C0E65F37}" srcOrd="1" destOrd="0" presId="urn:microsoft.com/office/officeart/2018/5/layout/IconCircleLabelList"/>
    <dgm:cxn modelId="{C2848EEA-449C-43D4-ADB4-9BC3712BCF0B}" type="presParOf" srcId="{E10036F1-F092-4D8E-A61D-305E294E27F0}" destId="{894FB292-F76F-42A5-AE4F-9BA175731214}" srcOrd="2" destOrd="0" presId="urn:microsoft.com/office/officeart/2018/5/layout/IconCircleLabelList"/>
    <dgm:cxn modelId="{35E20F4D-7DA7-47ED-9F90-D927DADC97B7}" type="presParOf" srcId="{E10036F1-F092-4D8E-A61D-305E294E27F0}" destId="{AF541089-29FC-4C86-A617-C6FE9A22BF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54993D-B2FF-45B3-A3E0-FC2DBF2234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D1242-252E-4015-8A87-59EE83479EA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Most common file type containing user data or application data.</a:t>
          </a:r>
        </a:p>
      </dgm:t>
    </dgm:pt>
    <dgm:pt modelId="{DBA1D570-78C3-408F-B4F7-C21011940CB4}" type="parTrans" cxnId="{40B5B40B-AE63-497B-9B7F-13EFEAA71DE3}">
      <dgm:prSet/>
      <dgm:spPr/>
      <dgm:t>
        <a:bodyPr/>
        <a:lstStyle/>
        <a:p>
          <a:endParaRPr lang="en-US"/>
        </a:p>
      </dgm:t>
    </dgm:pt>
    <dgm:pt modelId="{11003311-7DBF-482C-BF6D-C02DD136FA5B}" type="sibTrans" cxnId="{40B5B40B-AE63-497B-9B7F-13EFEAA71DE3}">
      <dgm:prSet/>
      <dgm:spPr/>
      <dgm:t>
        <a:bodyPr/>
        <a:lstStyle/>
        <a:p>
          <a:endParaRPr lang="en-US"/>
        </a:p>
      </dgm:t>
    </dgm:pt>
    <dgm:pt modelId="{D9C0DF44-5E1E-480A-AA05-2F87040E355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Created and manipulated by user-level programs (editors, compilers).</a:t>
          </a:r>
        </a:p>
      </dgm:t>
    </dgm:pt>
    <dgm:pt modelId="{87A10B2B-C52D-4C6F-8D73-DB9264F3A98A}" type="parTrans" cxnId="{83692420-0AA5-4B2C-B7C5-0E2948588995}">
      <dgm:prSet/>
      <dgm:spPr/>
      <dgm:t>
        <a:bodyPr/>
        <a:lstStyle/>
        <a:p>
          <a:endParaRPr lang="en-US"/>
        </a:p>
      </dgm:t>
    </dgm:pt>
    <dgm:pt modelId="{EFB5C473-190A-4CED-937B-4B3F81588650}" type="sibTrans" cxnId="{83692420-0AA5-4B2C-B7C5-0E2948588995}">
      <dgm:prSet/>
      <dgm:spPr/>
      <dgm:t>
        <a:bodyPr/>
        <a:lstStyle/>
        <a:p>
          <a:endParaRPr lang="en-US"/>
        </a:p>
      </dgm:t>
    </dgm:pt>
    <dgm:pt modelId="{73351479-AB7C-4850-A166-0817F5F3712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/>
            <a:t>Not directly related to hardware; purely software-level.</a:t>
          </a:r>
        </a:p>
      </dgm:t>
    </dgm:pt>
    <dgm:pt modelId="{13682880-2A3F-43A6-9300-5FA7C7F1A846}" type="parTrans" cxnId="{A0EDAE4D-FDE2-484D-AD26-D59B9A270DEB}">
      <dgm:prSet/>
      <dgm:spPr/>
      <dgm:t>
        <a:bodyPr/>
        <a:lstStyle/>
        <a:p>
          <a:endParaRPr lang="en-US"/>
        </a:p>
      </dgm:t>
    </dgm:pt>
    <dgm:pt modelId="{EDCD2DCA-2EAF-4DA3-AE7C-1351FEDA4C3E}" type="sibTrans" cxnId="{A0EDAE4D-FDE2-484D-AD26-D59B9A270DEB}">
      <dgm:prSet/>
      <dgm:spPr/>
      <dgm:t>
        <a:bodyPr/>
        <a:lstStyle/>
        <a:p>
          <a:endParaRPr lang="en-US"/>
        </a:p>
      </dgm:t>
    </dgm:pt>
    <dgm:pt modelId="{B2077037-59FE-4BC9-A832-29C4C22B7F2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Support operations: read, write, append, and execute.</a:t>
          </a:r>
        </a:p>
      </dgm:t>
    </dgm:pt>
    <dgm:pt modelId="{4F31E5F9-EE3E-4343-A4CC-0859DC94B25C}" type="parTrans" cxnId="{C04CA8AF-24B2-43EC-99B4-FE19268F6FD5}">
      <dgm:prSet/>
      <dgm:spPr/>
      <dgm:t>
        <a:bodyPr/>
        <a:lstStyle/>
        <a:p>
          <a:endParaRPr lang="en-US"/>
        </a:p>
      </dgm:t>
    </dgm:pt>
    <dgm:pt modelId="{0C949D19-E03D-4ABA-B6E9-ADD7A533C69C}" type="sibTrans" cxnId="{C04CA8AF-24B2-43EC-99B4-FE19268F6FD5}">
      <dgm:prSet/>
      <dgm:spPr/>
      <dgm:t>
        <a:bodyPr/>
        <a:lstStyle/>
        <a:p>
          <a:endParaRPr lang="en-US"/>
        </a:p>
      </dgm:t>
    </dgm:pt>
    <dgm:pt modelId="{CD8F3658-6531-4F9B-A715-B3D841803120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/>
            <a:t>Example: source code, documents, images, executables.</a:t>
          </a:r>
          <a:endParaRPr lang="en-US"/>
        </a:p>
      </dgm:t>
    </dgm:pt>
    <dgm:pt modelId="{5D8B87DA-5148-4491-8FB5-D35BB1D73D70}" type="parTrans" cxnId="{03228AE2-9198-49D8-83F8-28A88DA3D57D}">
      <dgm:prSet/>
      <dgm:spPr/>
      <dgm:t>
        <a:bodyPr/>
        <a:lstStyle/>
        <a:p>
          <a:endParaRPr lang="en-US"/>
        </a:p>
      </dgm:t>
    </dgm:pt>
    <dgm:pt modelId="{E87DCAE8-B1EF-40D8-8D03-E8ED07E457D5}" type="sibTrans" cxnId="{03228AE2-9198-49D8-83F8-28A88DA3D57D}">
      <dgm:prSet/>
      <dgm:spPr/>
      <dgm:t>
        <a:bodyPr/>
        <a:lstStyle/>
        <a:p>
          <a:endParaRPr lang="en-US"/>
        </a:p>
      </dgm:t>
    </dgm:pt>
    <dgm:pt modelId="{EA971479-6E52-4B4B-9F57-63331FF41FB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/>
            <a:t>Can be further divided into ASCII (text) or Binary files.</a:t>
          </a:r>
        </a:p>
      </dgm:t>
    </dgm:pt>
    <dgm:pt modelId="{ABAA41DD-E94E-424F-ADD8-C058A5DB5CC5}" type="parTrans" cxnId="{57435412-58E4-4DDB-B3C6-8F24B15F6E99}">
      <dgm:prSet/>
      <dgm:spPr/>
      <dgm:t>
        <a:bodyPr/>
        <a:lstStyle/>
        <a:p>
          <a:endParaRPr lang="en-US"/>
        </a:p>
      </dgm:t>
    </dgm:pt>
    <dgm:pt modelId="{2E47A599-18B5-4E6A-95FA-F6B70E96DF69}" type="sibTrans" cxnId="{57435412-58E4-4DDB-B3C6-8F24B15F6E99}">
      <dgm:prSet/>
      <dgm:spPr/>
      <dgm:t>
        <a:bodyPr/>
        <a:lstStyle/>
        <a:p>
          <a:endParaRPr lang="en-US"/>
        </a:p>
      </dgm:t>
    </dgm:pt>
    <dgm:pt modelId="{4A6F9A0B-8ABA-4334-BD79-C47E49A96192}" type="pres">
      <dgm:prSet presAssocID="{9154993D-B2FF-45B3-A3E0-FC2DBF223412}" presName="diagram" presStyleCnt="0">
        <dgm:presLayoutVars>
          <dgm:dir/>
          <dgm:resizeHandles val="exact"/>
        </dgm:presLayoutVars>
      </dgm:prSet>
      <dgm:spPr/>
    </dgm:pt>
    <dgm:pt modelId="{59DC38E1-38D7-41B3-84D4-6DB18F1C5027}" type="pres">
      <dgm:prSet presAssocID="{AAFD1242-252E-4015-8A87-59EE83479EA9}" presName="node" presStyleLbl="node1" presStyleIdx="0" presStyleCnt="6">
        <dgm:presLayoutVars>
          <dgm:bulletEnabled val="1"/>
        </dgm:presLayoutVars>
      </dgm:prSet>
      <dgm:spPr/>
    </dgm:pt>
    <dgm:pt modelId="{8AFEA6EF-3242-4775-AD67-4A9AE3C677B1}" type="pres">
      <dgm:prSet presAssocID="{11003311-7DBF-482C-BF6D-C02DD136FA5B}" presName="sibTrans" presStyleCnt="0"/>
      <dgm:spPr/>
    </dgm:pt>
    <dgm:pt modelId="{C5974179-D44E-4629-8DA4-FFAF9E298D93}" type="pres">
      <dgm:prSet presAssocID="{D9C0DF44-5E1E-480A-AA05-2F87040E3558}" presName="node" presStyleLbl="node1" presStyleIdx="1" presStyleCnt="6">
        <dgm:presLayoutVars>
          <dgm:bulletEnabled val="1"/>
        </dgm:presLayoutVars>
      </dgm:prSet>
      <dgm:spPr/>
    </dgm:pt>
    <dgm:pt modelId="{C9FC7865-1F90-4D74-A000-FB165BFF0B34}" type="pres">
      <dgm:prSet presAssocID="{EFB5C473-190A-4CED-937B-4B3F81588650}" presName="sibTrans" presStyleCnt="0"/>
      <dgm:spPr/>
    </dgm:pt>
    <dgm:pt modelId="{AEAEAEF3-35FF-4464-8D8D-6AAA096C7E0A}" type="pres">
      <dgm:prSet presAssocID="{73351479-AB7C-4850-A166-0817F5F37128}" presName="node" presStyleLbl="node1" presStyleIdx="2" presStyleCnt="6">
        <dgm:presLayoutVars>
          <dgm:bulletEnabled val="1"/>
        </dgm:presLayoutVars>
      </dgm:prSet>
      <dgm:spPr/>
    </dgm:pt>
    <dgm:pt modelId="{A0D64FBD-0D75-4D5A-89BB-A9A8B11363A5}" type="pres">
      <dgm:prSet presAssocID="{EDCD2DCA-2EAF-4DA3-AE7C-1351FEDA4C3E}" presName="sibTrans" presStyleCnt="0"/>
      <dgm:spPr/>
    </dgm:pt>
    <dgm:pt modelId="{964107D9-6FEC-4008-AFF9-76172B384F0D}" type="pres">
      <dgm:prSet presAssocID="{B2077037-59FE-4BC9-A832-29C4C22B7F23}" presName="node" presStyleLbl="node1" presStyleIdx="3" presStyleCnt="6">
        <dgm:presLayoutVars>
          <dgm:bulletEnabled val="1"/>
        </dgm:presLayoutVars>
      </dgm:prSet>
      <dgm:spPr/>
    </dgm:pt>
    <dgm:pt modelId="{D8A0AC17-E563-444B-8269-69E96DD54430}" type="pres">
      <dgm:prSet presAssocID="{0C949D19-E03D-4ABA-B6E9-ADD7A533C69C}" presName="sibTrans" presStyleCnt="0"/>
      <dgm:spPr/>
    </dgm:pt>
    <dgm:pt modelId="{939ECFCA-FCC4-4A7E-BFC1-6FEE565C1EC1}" type="pres">
      <dgm:prSet presAssocID="{CD8F3658-6531-4F9B-A715-B3D841803120}" presName="node" presStyleLbl="node1" presStyleIdx="4" presStyleCnt="6">
        <dgm:presLayoutVars>
          <dgm:bulletEnabled val="1"/>
        </dgm:presLayoutVars>
      </dgm:prSet>
      <dgm:spPr/>
    </dgm:pt>
    <dgm:pt modelId="{B23E9F9F-2B43-4C8E-8AD1-018485C7A442}" type="pres">
      <dgm:prSet presAssocID="{E87DCAE8-B1EF-40D8-8D03-E8ED07E457D5}" presName="sibTrans" presStyleCnt="0"/>
      <dgm:spPr/>
    </dgm:pt>
    <dgm:pt modelId="{3DE01A2F-7FD1-47A4-BD4C-2D1416B19F39}" type="pres">
      <dgm:prSet presAssocID="{EA971479-6E52-4B4B-9F57-63331FF41FBC}" presName="node" presStyleLbl="node1" presStyleIdx="5" presStyleCnt="6">
        <dgm:presLayoutVars>
          <dgm:bulletEnabled val="1"/>
        </dgm:presLayoutVars>
      </dgm:prSet>
      <dgm:spPr/>
    </dgm:pt>
  </dgm:ptLst>
  <dgm:cxnLst>
    <dgm:cxn modelId="{40B5B40B-AE63-497B-9B7F-13EFEAA71DE3}" srcId="{9154993D-B2FF-45B3-A3E0-FC2DBF223412}" destId="{AAFD1242-252E-4015-8A87-59EE83479EA9}" srcOrd="0" destOrd="0" parTransId="{DBA1D570-78C3-408F-B4F7-C21011940CB4}" sibTransId="{11003311-7DBF-482C-BF6D-C02DD136FA5B}"/>
    <dgm:cxn modelId="{57435412-58E4-4DDB-B3C6-8F24B15F6E99}" srcId="{9154993D-B2FF-45B3-A3E0-FC2DBF223412}" destId="{EA971479-6E52-4B4B-9F57-63331FF41FBC}" srcOrd="5" destOrd="0" parTransId="{ABAA41DD-E94E-424F-ADD8-C058A5DB5CC5}" sibTransId="{2E47A599-18B5-4E6A-95FA-F6B70E96DF69}"/>
    <dgm:cxn modelId="{83692420-0AA5-4B2C-B7C5-0E2948588995}" srcId="{9154993D-B2FF-45B3-A3E0-FC2DBF223412}" destId="{D9C0DF44-5E1E-480A-AA05-2F87040E3558}" srcOrd="1" destOrd="0" parTransId="{87A10B2B-C52D-4C6F-8D73-DB9264F3A98A}" sibTransId="{EFB5C473-190A-4CED-937B-4B3F81588650}"/>
    <dgm:cxn modelId="{2C823862-33A5-4C1B-9AFF-0A3C4E4076A9}" type="presOf" srcId="{CD8F3658-6531-4F9B-A715-B3D841803120}" destId="{939ECFCA-FCC4-4A7E-BFC1-6FEE565C1EC1}" srcOrd="0" destOrd="0" presId="urn:microsoft.com/office/officeart/2005/8/layout/default"/>
    <dgm:cxn modelId="{A0EDAE4D-FDE2-484D-AD26-D59B9A270DEB}" srcId="{9154993D-B2FF-45B3-A3E0-FC2DBF223412}" destId="{73351479-AB7C-4850-A166-0817F5F37128}" srcOrd="2" destOrd="0" parTransId="{13682880-2A3F-43A6-9300-5FA7C7F1A846}" sibTransId="{EDCD2DCA-2EAF-4DA3-AE7C-1351FEDA4C3E}"/>
    <dgm:cxn modelId="{463B0C8F-94A9-4CC9-8984-6E9768584BE8}" type="presOf" srcId="{AAFD1242-252E-4015-8A87-59EE83479EA9}" destId="{59DC38E1-38D7-41B3-84D4-6DB18F1C5027}" srcOrd="0" destOrd="0" presId="urn:microsoft.com/office/officeart/2005/8/layout/default"/>
    <dgm:cxn modelId="{C04CA8AF-24B2-43EC-99B4-FE19268F6FD5}" srcId="{9154993D-B2FF-45B3-A3E0-FC2DBF223412}" destId="{B2077037-59FE-4BC9-A832-29C4C22B7F23}" srcOrd="3" destOrd="0" parTransId="{4F31E5F9-EE3E-4343-A4CC-0859DC94B25C}" sibTransId="{0C949D19-E03D-4ABA-B6E9-ADD7A533C69C}"/>
    <dgm:cxn modelId="{C28506BF-4C59-448E-909C-F16935EA2F8D}" type="presOf" srcId="{D9C0DF44-5E1E-480A-AA05-2F87040E3558}" destId="{C5974179-D44E-4629-8DA4-FFAF9E298D93}" srcOrd="0" destOrd="0" presId="urn:microsoft.com/office/officeart/2005/8/layout/default"/>
    <dgm:cxn modelId="{03A60CD0-BD20-4835-B330-B421BC309478}" type="presOf" srcId="{9154993D-B2FF-45B3-A3E0-FC2DBF223412}" destId="{4A6F9A0B-8ABA-4334-BD79-C47E49A96192}" srcOrd="0" destOrd="0" presId="urn:microsoft.com/office/officeart/2005/8/layout/default"/>
    <dgm:cxn modelId="{6EE580DA-4BFD-4026-89C9-C1BAB4CB4C70}" type="presOf" srcId="{73351479-AB7C-4850-A166-0817F5F37128}" destId="{AEAEAEF3-35FF-4464-8D8D-6AAA096C7E0A}" srcOrd="0" destOrd="0" presId="urn:microsoft.com/office/officeart/2005/8/layout/default"/>
    <dgm:cxn modelId="{343EC9DF-D25A-4C7F-BAFD-9E9AEC536992}" type="presOf" srcId="{B2077037-59FE-4BC9-A832-29C4C22B7F23}" destId="{964107D9-6FEC-4008-AFF9-76172B384F0D}" srcOrd="0" destOrd="0" presId="urn:microsoft.com/office/officeart/2005/8/layout/default"/>
    <dgm:cxn modelId="{03228AE2-9198-49D8-83F8-28A88DA3D57D}" srcId="{9154993D-B2FF-45B3-A3E0-FC2DBF223412}" destId="{CD8F3658-6531-4F9B-A715-B3D841803120}" srcOrd="4" destOrd="0" parTransId="{5D8B87DA-5148-4491-8FB5-D35BB1D73D70}" sibTransId="{E87DCAE8-B1EF-40D8-8D03-E8ED07E457D5}"/>
    <dgm:cxn modelId="{1F1B83ED-0EBA-4AAD-B6D4-C0444A4405E9}" type="presOf" srcId="{EA971479-6E52-4B4B-9F57-63331FF41FBC}" destId="{3DE01A2F-7FD1-47A4-BD4C-2D1416B19F39}" srcOrd="0" destOrd="0" presId="urn:microsoft.com/office/officeart/2005/8/layout/default"/>
    <dgm:cxn modelId="{6BC18556-DAB5-4BE8-9A22-F3AA70C96D9A}" type="presParOf" srcId="{4A6F9A0B-8ABA-4334-BD79-C47E49A96192}" destId="{59DC38E1-38D7-41B3-84D4-6DB18F1C5027}" srcOrd="0" destOrd="0" presId="urn:microsoft.com/office/officeart/2005/8/layout/default"/>
    <dgm:cxn modelId="{7331F158-FD3C-43DB-B938-167DF5D51B83}" type="presParOf" srcId="{4A6F9A0B-8ABA-4334-BD79-C47E49A96192}" destId="{8AFEA6EF-3242-4775-AD67-4A9AE3C677B1}" srcOrd="1" destOrd="0" presId="urn:microsoft.com/office/officeart/2005/8/layout/default"/>
    <dgm:cxn modelId="{E15A0E68-E952-4174-AE4F-DFD27181BAC9}" type="presParOf" srcId="{4A6F9A0B-8ABA-4334-BD79-C47E49A96192}" destId="{C5974179-D44E-4629-8DA4-FFAF9E298D93}" srcOrd="2" destOrd="0" presId="urn:microsoft.com/office/officeart/2005/8/layout/default"/>
    <dgm:cxn modelId="{3176C4DA-2F1E-465A-8E13-7A8177F2A2E0}" type="presParOf" srcId="{4A6F9A0B-8ABA-4334-BD79-C47E49A96192}" destId="{C9FC7865-1F90-4D74-A000-FB165BFF0B34}" srcOrd="3" destOrd="0" presId="urn:microsoft.com/office/officeart/2005/8/layout/default"/>
    <dgm:cxn modelId="{68398682-B876-40D7-A117-21C8D787AF4A}" type="presParOf" srcId="{4A6F9A0B-8ABA-4334-BD79-C47E49A96192}" destId="{AEAEAEF3-35FF-4464-8D8D-6AAA096C7E0A}" srcOrd="4" destOrd="0" presId="urn:microsoft.com/office/officeart/2005/8/layout/default"/>
    <dgm:cxn modelId="{3648B720-B9A2-4D8D-ABC0-33CE89EB8106}" type="presParOf" srcId="{4A6F9A0B-8ABA-4334-BD79-C47E49A96192}" destId="{A0D64FBD-0D75-4D5A-89BB-A9A8B11363A5}" srcOrd="5" destOrd="0" presId="urn:microsoft.com/office/officeart/2005/8/layout/default"/>
    <dgm:cxn modelId="{0FB90ED7-E44A-43C7-98C5-E6F5DEA0585D}" type="presParOf" srcId="{4A6F9A0B-8ABA-4334-BD79-C47E49A96192}" destId="{964107D9-6FEC-4008-AFF9-76172B384F0D}" srcOrd="6" destOrd="0" presId="urn:microsoft.com/office/officeart/2005/8/layout/default"/>
    <dgm:cxn modelId="{CC1046AF-B770-4125-8007-BE7FA44701C7}" type="presParOf" srcId="{4A6F9A0B-8ABA-4334-BD79-C47E49A96192}" destId="{D8A0AC17-E563-444B-8269-69E96DD54430}" srcOrd="7" destOrd="0" presId="urn:microsoft.com/office/officeart/2005/8/layout/default"/>
    <dgm:cxn modelId="{45F6F700-7B28-4D3F-A890-BCF9994F0E20}" type="presParOf" srcId="{4A6F9A0B-8ABA-4334-BD79-C47E49A96192}" destId="{939ECFCA-FCC4-4A7E-BFC1-6FEE565C1EC1}" srcOrd="8" destOrd="0" presId="urn:microsoft.com/office/officeart/2005/8/layout/default"/>
    <dgm:cxn modelId="{0B4B509E-B4B4-4E86-8593-5E4AD8954A00}" type="presParOf" srcId="{4A6F9A0B-8ABA-4334-BD79-C47E49A96192}" destId="{B23E9F9F-2B43-4C8E-8AD1-018485C7A442}" srcOrd="9" destOrd="0" presId="urn:microsoft.com/office/officeart/2005/8/layout/default"/>
    <dgm:cxn modelId="{125F8F77-4218-4250-A8F6-F7D84A98BB71}" type="presParOf" srcId="{4A6F9A0B-8ABA-4334-BD79-C47E49A96192}" destId="{3DE01A2F-7FD1-47A4-BD4C-2D1416B19F3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97AF0D-6EC3-497D-9077-92EE091CE67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F17125D2-3FC4-401B-BDE1-B49F8B5F11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Used for OS-level access to hardware devices and virtual resources.</a:t>
          </a:r>
        </a:p>
      </dgm:t>
    </dgm:pt>
    <dgm:pt modelId="{44D582FA-30CC-4E93-8D96-CE0733128934}" type="parTrans" cxnId="{06CC39AE-2195-46F2-9580-C62262095417}">
      <dgm:prSet/>
      <dgm:spPr/>
      <dgm:t>
        <a:bodyPr/>
        <a:lstStyle/>
        <a:p>
          <a:endParaRPr lang="en-US"/>
        </a:p>
      </dgm:t>
    </dgm:pt>
    <dgm:pt modelId="{DD80431D-986D-44ED-B921-35FAB3C9CC31}" type="sibTrans" cxnId="{06CC39AE-2195-46F2-9580-C62262095417}">
      <dgm:prSet/>
      <dgm:spPr/>
      <dgm:t>
        <a:bodyPr/>
        <a:lstStyle/>
        <a:p>
          <a:endParaRPr lang="en-US"/>
        </a:p>
      </dgm:t>
    </dgm:pt>
    <dgm:pt modelId="{302D6AD6-C02D-422E-BACB-3C693B07B5F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Two types:</a:t>
          </a:r>
        </a:p>
      </dgm:t>
    </dgm:pt>
    <dgm:pt modelId="{FFBC82F2-5775-4492-B89E-01072C79B341}" type="parTrans" cxnId="{D2C0E6EC-AC40-477A-B0A8-67CE958E2659}">
      <dgm:prSet/>
      <dgm:spPr/>
      <dgm:t>
        <a:bodyPr/>
        <a:lstStyle/>
        <a:p>
          <a:endParaRPr lang="en-US"/>
        </a:p>
      </dgm:t>
    </dgm:pt>
    <dgm:pt modelId="{C0D537B9-C1B3-4345-8765-E68C26EA4DB7}" type="sibTrans" cxnId="{D2C0E6EC-AC40-477A-B0A8-67CE958E2659}">
      <dgm:prSet/>
      <dgm:spPr/>
      <dgm:t>
        <a:bodyPr/>
        <a:lstStyle/>
        <a:p>
          <a:endParaRPr lang="en-US"/>
        </a:p>
      </dgm:t>
    </dgm:pt>
    <dgm:pt modelId="{AE895D50-B239-4FDC-B00E-ABC03C0EFD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Character special files (e.g., keyboard, serial port)</a:t>
          </a:r>
        </a:p>
      </dgm:t>
    </dgm:pt>
    <dgm:pt modelId="{8CA2A595-A014-4A7E-AB38-CD7358D86762}" type="parTrans" cxnId="{222D4192-82AE-4C9F-885F-2F70F29BFF7A}">
      <dgm:prSet/>
      <dgm:spPr/>
      <dgm:t>
        <a:bodyPr/>
        <a:lstStyle/>
        <a:p>
          <a:endParaRPr lang="en-US"/>
        </a:p>
      </dgm:t>
    </dgm:pt>
    <dgm:pt modelId="{0D46473E-40E3-4470-9B08-3C1321DD6C4E}" type="sibTrans" cxnId="{222D4192-82AE-4C9F-885F-2F70F29BFF7A}">
      <dgm:prSet/>
      <dgm:spPr/>
      <dgm:t>
        <a:bodyPr/>
        <a:lstStyle/>
        <a:p>
          <a:endParaRPr lang="en-US"/>
        </a:p>
      </dgm:t>
    </dgm:pt>
    <dgm:pt modelId="{2C5CC9B8-71CD-47C8-9AF6-911244F2C7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Block special files (e.g., hard disk, USB)</a:t>
          </a:r>
        </a:p>
      </dgm:t>
    </dgm:pt>
    <dgm:pt modelId="{51209B43-A816-45DD-87A7-37E343CB6C22}" type="parTrans" cxnId="{524FE888-588D-4045-BE31-7E17962AA665}">
      <dgm:prSet/>
      <dgm:spPr/>
      <dgm:t>
        <a:bodyPr/>
        <a:lstStyle/>
        <a:p>
          <a:endParaRPr lang="en-US"/>
        </a:p>
      </dgm:t>
    </dgm:pt>
    <dgm:pt modelId="{C6076B47-5B03-4979-916C-2872414BA3AA}" type="sibTrans" cxnId="{524FE888-588D-4045-BE31-7E17962AA665}">
      <dgm:prSet/>
      <dgm:spPr/>
      <dgm:t>
        <a:bodyPr/>
        <a:lstStyle/>
        <a:p>
          <a:endParaRPr lang="en-US"/>
        </a:p>
      </dgm:t>
    </dgm:pt>
    <dgm:pt modelId="{BA30BF69-D17F-40E8-8024-F50ED034BA3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Located typically in /dev in Unix-like systems.</a:t>
          </a:r>
        </a:p>
      </dgm:t>
    </dgm:pt>
    <dgm:pt modelId="{4D5343C3-2C4D-4D2F-807D-F0E58B22671D}" type="parTrans" cxnId="{8561F818-89E0-49C4-9E93-11E58AF38F9D}">
      <dgm:prSet/>
      <dgm:spPr/>
      <dgm:t>
        <a:bodyPr/>
        <a:lstStyle/>
        <a:p>
          <a:endParaRPr lang="en-US"/>
        </a:p>
      </dgm:t>
    </dgm:pt>
    <dgm:pt modelId="{CA4D946D-3DC6-4F25-A99D-17C010228A57}" type="sibTrans" cxnId="{8561F818-89E0-49C4-9E93-11E58AF38F9D}">
      <dgm:prSet/>
      <dgm:spPr/>
      <dgm:t>
        <a:bodyPr/>
        <a:lstStyle/>
        <a:p>
          <a:endParaRPr lang="en-US"/>
        </a:p>
      </dgm:t>
    </dgm:pt>
    <dgm:pt modelId="{BA01637B-F2BA-4C95-8A29-39992FD47A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Allow user-level programs to communicate with devices via I/O.</a:t>
          </a:r>
        </a:p>
      </dgm:t>
    </dgm:pt>
    <dgm:pt modelId="{2032D7B2-5FD5-438D-A421-A6DA5E616388}" type="parTrans" cxnId="{F3F85EE6-B685-4EF1-8D72-22FDEAE6F74A}">
      <dgm:prSet/>
      <dgm:spPr/>
      <dgm:t>
        <a:bodyPr/>
        <a:lstStyle/>
        <a:p>
          <a:endParaRPr lang="en-US"/>
        </a:p>
      </dgm:t>
    </dgm:pt>
    <dgm:pt modelId="{900B72CA-404B-49EC-8D0A-285AE70E54F1}" type="sibTrans" cxnId="{F3F85EE6-B685-4EF1-8D72-22FDEAE6F74A}">
      <dgm:prSet/>
      <dgm:spPr/>
      <dgm:t>
        <a:bodyPr/>
        <a:lstStyle/>
        <a:p>
          <a:endParaRPr lang="en-US"/>
        </a:p>
      </dgm:t>
    </dgm:pt>
    <dgm:pt modelId="{82ADAE1C-A79A-4AE4-84E4-387EA5EF8E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Managed by the OS through device drivers.</a:t>
          </a:r>
        </a:p>
      </dgm:t>
    </dgm:pt>
    <dgm:pt modelId="{B3BFF8D4-7696-43C9-BE1C-8889884268E2}" type="parTrans" cxnId="{1A15A53E-C4CC-4890-9F4D-2666A2F23F64}">
      <dgm:prSet/>
      <dgm:spPr/>
      <dgm:t>
        <a:bodyPr/>
        <a:lstStyle/>
        <a:p>
          <a:endParaRPr lang="en-US"/>
        </a:p>
      </dgm:t>
    </dgm:pt>
    <dgm:pt modelId="{5986423F-D6D3-41D4-A7AA-40FF8D35CE0A}" type="sibTrans" cxnId="{1A15A53E-C4CC-4890-9F4D-2666A2F23F64}">
      <dgm:prSet/>
      <dgm:spPr/>
      <dgm:t>
        <a:bodyPr/>
        <a:lstStyle/>
        <a:p>
          <a:endParaRPr lang="en-US"/>
        </a:p>
      </dgm:t>
    </dgm:pt>
    <dgm:pt modelId="{E7144DE5-6D18-4F45-8928-CFA9B505D47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Example: /dev/null, /dev/sda, /dev/tty.</a:t>
          </a:r>
        </a:p>
      </dgm:t>
    </dgm:pt>
    <dgm:pt modelId="{EAF5A1A3-0220-46D8-8C7A-FE33C3724E62}" type="parTrans" cxnId="{80EAB48F-531A-4E49-944B-2D9A7848C54D}">
      <dgm:prSet/>
      <dgm:spPr/>
      <dgm:t>
        <a:bodyPr/>
        <a:lstStyle/>
        <a:p>
          <a:endParaRPr lang="en-US"/>
        </a:p>
      </dgm:t>
    </dgm:pt>
    <dgm:pt modelId="{B2ADDEDF-5912-4D37-AAC2-242B0A56A689}" type="sibTrans" cxnId="{80EAB48F-531A-4E49-944B-2D9A7848C54D}">
      <dgm:prSet/>
      <dgm:spPr/>
      <dgm:t>
        <a:bodyPr/>
        <a:lstStyle/>
        <a:p>
          <a:endParaRPr lang="en-US"/>
        </a:p>
      </dgm:t>
    </dgm:pt>
    <dgm:pt modelId="{B781EA3E-E4B4-49C5-A049-5EDC7EEE9B5A}" type="pres">
      <dgm:prSet presAssocID="{8697AF0D-6EC3-497D-9077-92EE091CE67E}" presName="root" presStyleCnt="0">
        <dgm:presLayoutVars>
          <dgm:dir/>
          <dgm:resizeHandles val="exact"/>
        </dgm:presLayoutVars>
      </dgm:prSet>
      <dgm:spPr/>
    </dgm:pt>
    <dgm:pt modelId="{0EEBA5F6-A8D8-4D25-8441-8F76C4EC13EC}" type="pres">
      <dgm:prSet presAssocID="{F17125D2-3FC4-401B-BDE1-B49F8B5F11F9}" presName="compNode" presStyleCnt="0"/>
      <dgm:spPr/>
    </dgm:pt>
    <dgm:pt modelId="{842B1DBA-91DA-4FF9-9B08-FEAAFBBBDEE6}" type="pres">
      <dgm:prSet presAssocID="{F17125D2-3FC4-401B-BDE1-B49F8B5F11F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5315210-D0FA-4B4D-97CC-7A2969BF9A64}" type="pres">
      <dgm:prSet presAssocID="{F17125D2-3FC4-401B-BDE1-B49F8B5F11F9}" presName="iconSpace" presStyleCnt="0"/>
      <dgm:spPr/>
    </dgm:pt>
    <dgm:pt modelId="{CBCE8CEF-36C7-4259-A21D-58701EBA64C3}" type="pres">
      <dgm:prSet presAssocID="{F17125D2-3FC4-401B-BDE1-B49F8B5F11F9}" presName="parTx" presStyleLbl="revTx" presStyleIdx="0" presStyleCnt="12">
        <dgm:presLayoutVars>
          <dgm:chMax val="0"/>
          <dgm:chPref val="0"/>
        </dgm:presLayoutVars>
      </dgm:prSet>
      <dgm:spPr/>
    </dgm:pt>
    <dgm:pt modelId="{DD4E800A-9C6E-4DFB-8EA2-A8292D98DDF2}" type="pres">
      <dgm:prSet presAssocID="{F17125D2-3FC4-401B-BDE1-B49F8B5F11F9}" presName="txSpace" presStyleCnt="0"/>
      <dgm:spPr/>
    </dgm:pt>
    <dgm:pt modelId="{A8E9C8C1-5F50-46F0-852E-672906CFFF2D}" type="pres">
      <dgm:prSet presAssocID="{F17125D2-3FC4-401B-BDE1-B49F8B5F11F9}" presName="desTx" presStyleLbl="revTx" presStyleIdx="1" presStyleCnt="12">
        <dgm:presLayoutVars/>
      </dgm:prSet>
      <dgm:spPr/>
    </dgm:pt>
    <dgm:pt modelId="{002EDDA5-1385-44B8-8C3B-3EBBE8AE9556}" type="pres">
      <dgm:prSet presAssocID="{DD80431D-986D-44ED-B921-35FAB3C9CC31}" presName="sibTrans" presStyleCnt="0"/>
      <dgm:spPr/>
    </dgm:pt>
    <dgm:pt modelId="{537BF9CB-00D7-45F7-A7E2-2A8D9794E070}" type="pres">
      <dgm:prSet presAssocID="{302D6AD6-C02D-422E-BACB-3C693B07B5FF}" presName="compNode" presStyleCnt="0"/>
      <dgm:spPr/>
    </dgm:pt>
    <dgm:pt modelId="{75F32F45-E157-4948-A507-9367DC630C5D}" type="pres">
      <dgm:prSet presAssocID="{302D6AD6-C02D-422E-BACB-3C693B07B5F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58E7FE-3CAD-4D34-B5BF-E154896E3366}" type="pres">
      <dgm:prSet presAssocID="{302D6AD6-C02D-422E-BACB-3C693B07B5FF}" presName="iconSpace" presStyleCnt="0"/>
      <dgm:spPr/>
    </dgm:pt>
    <dgm:pt modelId="{7FA0B896-9AA8-44D9-8C2B-92426AF1CBC7}" type="pres">
      <dgm:prSet presAssocID="{302D6AD6-C02D-422E-BACB-3C693B07B5FF}" presName="parTx" presStyleLbl="revTx" presStyleIdx="2" presStyleCnt="12">
        <dgm:presLayoutVars>
          <dgm:chMax val="0"/>
          <dgm:chPref val="0"/>
        </dgm:presLayoutVars>
      </dgm:prSet>
      <dgm:spPr/>
    </dgm:pt>
    <dgm:pt modelId="{A63CD672-F5EC-45BC-826C-D86D7CB51AD0}" type="pres">
      <dgm:prSet presAssocID="{302D6AD6-C02D-422E-BACB-3C693B07B5FF}" presName="txSpace" presStyleCnt="0"/>
      <dgm:spPr/>
    </dgm:pt>
    <dgm:pt modelId="{50D5983C-D027-42E8-B5A8-ED7E68A99FAA}" type="pres">
      <dgm:prSet presAssocID="{302D6AD6-C02D-422E-BACB-3C693B07B5FF}" presName="desTx" presStyleLbl="revTx" presStyleIdx="3" presStyleCnt="12">
        <dgm:presLayoutVars/>
      </dgm:prSet>
      <dgm:spPr/>
    </dgm:pt>
    <dgm:pt modelId="{F25E10A1-7AC4-4E4B-B8BD-C5E0AF243615}" type="pres">
      <dgm:prSet presAssocID="{C0D537B9-C1B3-4345-8765-E68C26EA4DB7}" presName="sibTrans" presStyleCnt="0"/>
      <dgm:spPr/>
    </dgm:pt>
    <dgm:pt modelId="{9F1CDBEA-C631-4D49-AE2E-1D64A1D050F5}" type="pres">
      <dgm:prSet presAssocID="{BA30BF69-D17F-40E8-8024-F50ED034BA30}" presName="compNode" presStyleCnt="0"/>
      <dgm:spPr/>
    </dgm:pt>
    <dgm:pt modelId="{C0D0D1B6-B4B9-4981-A992-571CE26622F3}" type="pres">
      <dgm:prSet presAssocID="{BA30BF69-D17F-40E8-8024-F50ED034BA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DEEACF7-575D-4BFE-BF5C-8C4E5A540DA1}" type="pres">
      <dgm:prSet presAssocID="{BA30BF69-D17F-40E8-8024-F50ED034BA30}" presName="iconSpace" presStyleCnt="0"/>
      <dgm:spPr/>
    </dgm:pt>
    <dgm:pt modelId="{99672870-2B1A-4907-B046-D5D1276DBBD8}" type="pres">
      <dgm:prSet presAssocID="{BA30BF69-D17F-40E8-8024-F50ED034BA30}" presName="parTx" presStyleLbl="revTx" presStyleIdx="4" presStyleCnt="12">
        <dgm:presLayoutVars>
          <dgm:chMax val="0"/>
          <dgm:chPref val="0"/>
        </dgm:presLayoutVars>
      </dgm:prSet>
      <dgm:spPr/>
    </dgm:pt>
    <dgm:pt modelId="{2C1E143D-FB50-47E8-9B6E-66232E503D74}" type="pres">
      <dgm:prSet presAssocID="{BA30BF69-D17F-40E8-8024-F50ED034BA30}" presName="txSpace" presStyleCnt="0"/>
      <dgm:spPr/>
    </dgm:pt>
    <dgm:pt modelId="{96B065F4-B40D-49BC-A8E0-2D5B58720953}" type="pres">
      <dgm:prSet presAssocID="{BA30BF69-D17F-40E8-8024-F50ED034BA30}" presName="desTx" presStyleLbl="revTx" presStyleIdx="5" presStyleCnt="12">
        <dgm:presLayoutVars/>
      </dgm:prSet>
      <dgm:spPr/>
    </dgm:pt>
    <dgm:pt modelId="{33DE5BD0-5B6F-42A4-9C71-3BA336FFDA10}" type="pres">
      <dgm:prSet presAssocID="{CA4D946D-3DC6-4F25-A99D-17C010228A57}" presName="sibTrans" presStyleCnt="0"/>
      <dgm:spPr/>
    </dgm:pt>
    <dgm:pt modelId="{C454B3A1-8C88-472A-9840-50461DFC901D}" type="pres">
      <dgm:prSet presAssocID="{BA01637B-F2BA-4C95-8A29-39992FD47A0E}" presName="compNode" presStyleCnt="0"/>
      <dgm:spPr/>
    </dgm:pt>
    <dgm:pt modelId="{EBA6CC88-8E83-4A10-95B3-D68EF98A2935}" type="pres">
      <dgm:prSet presAssocID="{BA01637B-F2BA-4C95-8A29-39992FD47A0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343377-E1E9-40EE-A6A0-A0EB245F2FAD}" type="pres">
      <dgm:prSet presAssocID="{BA01637B-F2BA-4C95-8A29-39992FD47A0E}" presName="iconSpace" presStyleCnt="0"/>
      <dgm:spPr/>
    </dgm:pt>
    <dgm:pt modelId="{2BA7BFBA-13DF-417C-9960-B9354675930D}" type="pres">
      <dgm:prSet presAssocID="{BA01637B-F2BA-4C95-8A29-39992FD47A0E}" presName="parTx" presStyleLbl="revTx" presStyleIdx="6" presStyleCnt="12">
        <dgm:presLayoutVars>
          <dgm:chMax val="0"/>
          <dgm:chPref val="0"/>
        </dgm:presLayoutVars>
      </dgm:prSet>
      <dgm:spPr/>
    </dgm:pt>
    <dgm:pt modelId="{F2D59E7E-873D-417B-B0B9-74E03C82FC14}" type="pres">
      <dgm:prSet presAssocID="{BA01637B-F2BA-4C95-8A29-39992FD47A0E}" presName="txSpace" presStyleCnt="0"/>
      <dgm:spPr/>
    </dgm:pt>
    <dgm:pt modelId="{D987A07A-B1F9-4654-B4D4-63AE38D013FD}" type="pres">
      <dgm:prSet presAssocID="{BA01637B-F2BA-4C95-8A29-39992FD47A0E}" presName="desTx" presStyleLbl="revTx" presStyleIdx="7" presStyleCnt="12">
        <dgm:presLayoutVars/>
      </dgm:prSet>
      <dgm:spPr/>
    </dgm:pt>
    <dgm:pt modelId="{D53FD263-30D0-446A-9BF2-2A311B5D2E1A}" type="pres">
      <dgm:prSet presAssocID="{900B72CA-404B-49EC-8D0A-285AE70E54F1}" presName="sibTrans" presStyleCnt="0"/>
      <dgm:spPr/>
    </dgm:pt>
    <dgm:pt modelId="{B52AA6FD-39F9-4E54-B99D-96616334D5C4}" type="pres">
      <dgm:prSet presAssocID="{82ADAE1C-A79A-4AE4-84E4-387EA5EF8EAB}" presName="compNode" presStyleCnt="0"/>
      <dgm:spPr/>
    </dgm:pt>
    <dgm:pt modelId="{690475D7-4B56-4227-92F7-4078742D364C}" type="pres">
      <dgm:prSet presAssocID="{82ADAE1C-A79A-4AE4-84E4-387EA5EF8EA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F4D60026-979D-40ED-94DA-0A5D53C30B28}" type="pres">
      <dgm:prSet presAssocID="{82ADAE1C-A79A-4AE4-84E4-387EA5EF8EAB}" presName="iconSpace" presStyleCnt="0"/>
      <dgm:spPr/>
    </dgm:pt>
    <dgm:pt modelId="{8FA8CDD8-EB51-4F73-A10C-82C17C06D271}" type="pres">
      <dgm:prSet presAssocID="{82ADAE1C-A79A-4AE4-84E4-387EA5EF8EAB}" presName="parTx" presStyleLbl="revTx" presStyleIdx="8" presStyleCnt="12">
        <dgm:presLayoutVars>
          <dgm:chMax val="0"/>
          <dgm:chPref val="0"/>
        </dgm:presLayoutVars>
      </dgm:prSet>
      <dgm:spPr/>
    </dgm:pt>
    <dgm:pt modelId="{8B178D27-895D-48BD-8E01-6FC5EA87C59E}" type="pres">
      <dgm:prSet presAssocID="{82ADAE1C-A79A-4AE4-84E4-387EA5EF8EAB}" presName="txSpace" presStyleCnt="0"/>
      <dgm:spPr/>
    </dgm:pt>
    <dgm:pt modelId="{BEB1E177-C5AD-4EAB-99A5-7CB480312A96}" type="pres">
      <dgm:prSet presAssocID="{82ADAE1C-A79A-4AE4-84E4-387EA5EF8EAB}" presName="desTx" presStyleLbl="revTx" presStyleIdx="9" presStyleCnt="12">
        <dgm:presLayoutVars/>
      </dgm:prSet>
      <dgm:spPr/>
    </dgm:pt>
    <dgm:pt modelId="{ECCC0004-A5FE-43F6-A640-30E5FC424873}" type="pres">
      <dgm:prSet presAssocID="{5986423F-D6D3-41D4-A7AA-40FF8D35CE0A}" presName="sibTrans" presStyleCnt="0"/>
      <dgm:spPr/>
    </dgm:pt>
    <dgm:pt modelId="{66D86079-3AEF-441F-A3B2-FEAA3529DAA3}" type="pres">
      <dgm:prSet presAssocID="{E7144DE5-6D18-4F45-8928-CFA9B505D476}" presName="compNode" presStyleCnt="0"/>
      <dgm:spPr/>
    </dgm:pt>
    <dgm:pt modelId="{9B0C8BE7-D8B5-4606-9CD4-F0FB8CE4E66D}" type="pres">
      <dgm:prSet presAssocID="{E7144DE5-6D18-4F45-8928-CFA9B505D4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D25418-1C50-48CF-827C-434D555B9C89}" type="pres">
      <dgm:prSet presAssocID="{E7144DE5-6D18-4F45-8928-CFA9B505D476}" presName="iconSpace" presStyleCnt="0"/>
      <dgm:spPr/>
    </dgm:pt>
    <dgm:pt modelId="{7BDAF79E-82E5-491C-981D-A824F427FC77}" type="pres">
      <dgm:prSet presAssocID="{E7144DE5-6D18-4F45-8928-CFA9B505D476}" presName="parTx" presStyleLbl="revTx" presStyleIdx="10" presStyleCnt="12">
        <dgm:presLayoutVars>
          <dgm:chMax val="0"/>
          <dgm:chPref val="0"/>
        </dgm:presLayoutVars>
      </dgm:prSet>
      <dgm:spPr/>
    </dgm:pt>
    <dgm:pt modelId="{E346A854-4208-4845-83B5-B6C70AC84F5D}" type="pres">
      <dgm:prSet presAssocID="{E7144DE5-6D18-4F45-8928-CFA9B505D476}" presName="txSpace" presStyleCnt="0"/>
      <dgm:spPr/>
    </dgm:pt>
    <dgm:pt modelId="{636DFD1F-877A-4C39-9549-8F8292866AA3}" type="pres">
      <dgm:prSet presAssocID="{E7144DE5-6D18-4F45-8928-CFA9B505D476}" presName="desTx" presStyleLbl="revTx" presStyleIdx="11" presStyleCnt="12">
        <dgm:presLayoutVars/>
      </dgm:prSet>
      <dgm:spPr/>
    </dgm:pt>
  </dgm:ptLst>
  <dgm:cxnLst>
    <dgm:cxn modelId="{D0265202-C1DA-47D9-ABCB-FBDDC7788DB7}" type="presOf" srcId="{E7144DE5-6D18-4F45-8928-CFA9B505D476}" destId="{7BDAF79E-82E5-491C-981D-A824F427FC77}" srcOrd="0" destOrd="0" presId="urn:microsoft.com/office/officeart/2018/5/layout/CenteredIconLabelDescriptionList"/>
    <dgm:cxn modelId="{8561F818-89E0-49C4-9E93-11E58AF38F9D}" srcId="{8697AF0D-6EC3-497D-9077-92EE091CE67E}" destId="{BA30BF69-D17F-40E8-8024-F50ED034BA30}" srcOrd="2" destOrd="0" parTransId="{4D5343C3-2C4D-4D2F-807D-F0E58B22671D}" sibTransId="{CA4D946D-3DC6-4F25-A99D-17C010228A57}"/>
    <dgm:cxn modelId="{0C916719-E844-4383-80BC-EC64D9A33A1E}" type="presOf" srcId="{F17125D2-3FC4-401B-BDE1-B49F8B5F11F9}" destId="{CBCE8CEF-36C7-4259-A21D-58701EBA64C3}" srcOrd="0" destOrd="0" presId="urn:microsoft.com/office/officeart/2018/5/layout/CenteredIconLabelDescriptionList"/>
    <dgm:cxn modelId="{D3AAA026-FADE-440F-A9C9-722AE475E797}" type="presOf" srcId="{302D6AD6-C02D-422E-BACB-3C693B07B5FF}" destId="{7FA0B896-9AA8-44D9-8C2B-92426AF1CBC7}" srcOrd="0" destOrd="0" presId="urn:microsoft.com/office/officeart/2018/5/layout/CenteredIconLabelDescriptionList"/>
    <dgm:cxn modelId="{1A15A53E-C4CC-4890-9F4D-2666A2F23F64}" srcId="{8697AF0D-6EC3-497D-9077-92EE091CE67E}" destId="{82ADAE1C-A79A-4AE4-84E4-387EA5EF8EAB}" srcOrd="4" destOrd="0" parTransId="{B3BFF8D4-7696-43C9-BE1C-8889884268E2}" sibTransId="{5986423F-D6D3-41D4-A7AA-40FF8D35CE0A}"/>
    <dgm:cxn modelId="{83019B65-3359-4864-8D77-2F23A4814ED8}" type="presOf" srcId="{8697AF0D-6EC3-497D-9077-92EE091CE67E}" destId="{B781EA3E-E4B4-49C5-A049-5EDC7EEE9B5A}" srcOrd="0" destOrd="0" presId="urn:microsoft.com/office/officeart/2018/5/layout/CenteredIconLabelDescriptionList"/>
    <dgm:cxn modelId="{28861468-AEED-4833-AC15-1334CA8DC610}" type="presOf" srcId="{BA30BF69-D17F-40E8-8024-F50ED034BA30}" destId="{99672870-2B1A-4907-B046-D5D1276DBBD8}" srcOrd="0" destOrd="0" presId="urn:microsoft.com/office/officeart/2018/5/layout/CenteredIconLabelDescriptionList"/>
    <dgm:cxn modelId="{23F85681-2E06-4A7D-9353-C5F3A83DFFEA}" type="presOf" srcId="{AE895D50-B239-4FDC-B00E-ABC03C0EFD0B}" destId="{50D5983C-D027-42E8-B5A8-ED7E68A99FAA}" srcOrd="0" destOrd="0" presId="urn:microsoft.com/office/officeart/2018/5/layout/CenteredIconLabelDescriptionList"/>
    <dgm:cxn modelId="{524FE888-588D-4045-BE31-7E17962AA665}" srcId="{302D6AD6-C02D-422E-BACB-3C693B07B5FF}" destId="{2C5CC9B8-71CD-47C8-9AF6-911244F2C7B9}" srcOrd="1" destOrd="0" parTransId="{51209B43-A816-45DD-87A7-37E343CB6C22}" sibTransId="{C6076B47-5B03-4979-916C-2872414BA3AA}"/>
    <dgm:cxn modelId="{76B5BA8A-4D42-4AA6-9B9E-7374C1EEF7D5}" type="presOf" srcId="{2C5CC9B8-71CD-47C8-9AF6-911244F2C7B9}" destId="{50D5983C-D027-42E8-B5A8-ED7E68A99FAA}" srcOrd="0" destOrd="1" presId="urn:microsoft.com/office/officeart/2018/5/layout/CenteredIconLabelDescriptionList"/>
    <dgm:cxn modelId="{80EAB48F-531A-4E49-944B-2D9A7848C54D}" srcId="{8697AF0D-6EC3-497D-9077-92EE091CE67E}" destId="{E7144DE5-6D18-4F45-8928-CFA9B505D476}" srcOrd="5" destOrd="0" parTransId="{EAF5A1A3-0220-46D8-8C7A-FE33C3724E62}" sibTransId="{B2ADDEDF-5912-4D37-AAC2-242B0A56A689}"/>
    <dgm:cxn modelId="{222D4192-82AE-4C9F-885F-2F70F29BFF7A}" srcId="{302D6AD6-C02D-422E-BACB-3C693B07B5FF}" destId="{AE895D50-B239-4FDC-B00E-ABC03C0EFD0B}" srcOrd="0" destOrd="0" parTransId="{8CA2A595-A014-4A7E-AB38-CD7358D86762}" sibTransId="{0D46473E-40E3-4470-9B08-3C1321DD6C4E}"/>
    <dgm:cxn modelId="{06CC39AE-2195-46F2-9580-C62262095417}" srcId="{8697AF0D-6EC3-497D-9077-92EE091CE67E}" destId="{F17125D2-3FC4-401B-BDE1-B49F8B5F11F9}" srcOrd="0" destOrd="0" parTransId="{44D582FA-30CC-4E93-8D96-CE0733128934}" sibTransId="{DD80431D-986D-44ED-B921-35FAB3C9CC31}"/>
    <dgm:cxn modelId="{F3F85EE6-B685-4EF1-8D72-22FDEAE6F74A}" srcId="{8697AF0D-6EC3-497D-9077-92EE091CE67E}" destId="{BA01637B-F2BA-4C95-8A29-39992FD47A0E}" srcOrd="3" destOrd="0" parTransId="{2032D7B2-5FD5-438D-A421-A6DA5E616388}" sibTransId="{900B72CA-404B-49EC-8D0A-285AE70E54F1}"/>
    <dgm:cxn modelId="{D2C0E6EC-AC40-477A-B0A8-67CE958E2659}" srcId="{8697AF0D-6EC3-497D-9077-92EE091CE67E}" destId="{302D6AD6-C02D-422E-BACB-3C693B07B5FF}" srcOrd="1" destOrd="0" parTransId="{FFBC82F2-5775-4492-B89E-01072C79B341}" sibTransId="{C0D537B9-C1B3-4345-8765-E68C26EA4DB7}"/>
    <dgm:cxn modelId="{69FF96F1-9BD2-42FA-ACAC-B8EDB14099A6}" type="presOf" srcId="{BA01637B-F2BA-4C95-8A29-39992FD47A0E}" destId="{2BA7BFBA-13DF-417C-9960-B9354675930D}" srcOrd="0" destOrd="0" presId="urn:microsoft.com/office/officeart/2018/5/layout/CenteredIconLabelDescriptionList"/>
    <dgm:cxn modelId="{89740EF5-6567-44D4-8A3F-014D662229BA}" type="presOf" srcId="{82ADAE1C-A79A-4AE4-84E4-387EA5EF8EAB}" destId="{8FA8CDD8-EB51-4F73-A10C-82C17C06D271}" srcOrd="0" destOrd="0" presId="urn:microsoft.com/office/officeart/2018/5/layout/CenteredIconLabelDescriptionList"/>
    <dgm:cxn modelId="{CA1BACFF-4A8D-48DB-BEAC-CB2111AECA66}" type="presParOf" srcId="{B781EA3E-E4B4-49C5-A049-5EDC7EEE9B5A}" destId="{0EEBA5F6-A8D8-4D25-8441-8F76C4EC13EC}" srcOrd="0" destOrd="0" presId="urn:microsoft.com/office/officeart/2018/5/layout/CenteredIconLabelDescriptionList"/>
    <dgm:cxn modelId="{CDCB302B-8C68-4483-A337-BDE63E865747}" type="presParOf" srcId="{0EEBA5F6-A8D8-4D25-8441-8F76C4EC13EC}" destId="{842B1DBA-91DA-4FF9-9B08-FEAAFBBBDEE6}" srcOrd="0" destOrd="0" presId="urn:microsoft.com/office/officeart/2018/5/layout/CenteredIconLabelDescriptionList"/>
    <dgm:cxn modelId="{B45AAFF9-47CE-4D51-A6EE-7EBA4535B46B}" type="presParOf" srcId="{0EEBA5F6-A8D8-4D25-8441-8F76C4EC13EC}" destId="{F5315210-D0FA-4B4D-97CC-7A2969BF9A64}" srcOrd="1" destOrd="0" presId="urn:microsoft.com/office/officeart/2018/5/layout/CenteredIconLabelDescriptionList"/>
    <dgm:cxn modelId="{2FAFB20D-AC20-44C7-9A28-E322EEAC20F1}" type="presParOf" srcId="{0EEBA5F6-A8D8-4D25-8441-8F76C4EC13EC}" destId="{CBCE8CEF-36C7-4259-A21D-58701EBA64C3}" srcOrd="2" destOrd="0" presId="urn:microsoft.com/office/officeart/2018/5/layout/CenteredIconLabelDescriptionList"/>
    <dgm:cxn modelId="{95C5AF61-8539-4EA5-A0DB-9BFDC1BAB243}" type="presParOf" srcId="{0EEBA5F6-A8D8-4D25-8441-8F76C4EC13EC}" destId="{DD4E800A-9C6E-4DFB-8EA2-A8292D98DDF2}" srcOrd="3" destOrd="0" presId="urn:microsoft.com/office/officeart/2018/5/layout/CenteredIconLabelDescriptionList"/>
    <dgm:cxn modelId="{25C342E3-3A2F-4BB2-AA07-2DB4E90739B8}" type="presParOf" srcId="{0EEBA5F6-A8D8-4D25-8441-8F76C4EC13EC}" destId="{A8E9C8C1-5F50-46F0-852E-672906CFFF2D}" srcOrd="4" destOrd="0" presId="urn:microsoft.com/office/officeart/2018/5/layout/CenteredIconLabelDescriptionList"/>
    <dgm:cxn modelId="{93A28913-7465-4336-9199-0ED8BDE52E0D}" type="presParOf" srcId="{B781EA3E-E4B4-49C5-A049-5EDC7EEE9B5A}" destId="{002EDDA5-1385-44B8-8C3B-3EBBE8AE9556}" srcOrd="1" destOrd="0" presId="urn:microsoft.com/office/officeart/2018/5/layout/CenteredIconLabelDescriptionList"/>
    <dgm:cxn modelId="{AF1CFB26-3CA8-4455-83D8-083B309B7BC1}" type="presParOf" srcId="{B781EA3E-E4B4-49C5-A049-5EDC7EEE9B5A}" destId="{537BF9CB-00D7-45F7-A7E2-2A8D9794E070}" srcOrd="2" destOrd="0" presId="urn:microsoft.com/office/officeart/2018/5/layout/CenteredIconLabelDescriptionList"/>
    <dgm:cxn modelId="{8965B413-CA5E-4C6F-9445-5A8A2A4E797A}" type="presParOf" srcId="{537BF9CB-00D7-45F7-A7E2-2A8D9794E070}" destId="{75F32F45-E157-4948-A507-9367DC630C5D}" srcOrd="0" destOrd="0" presId="urn:microsoft.com/office/officeart/2018/5/layout/CenteredIconLabelDescriptionList"/>
    <dgm:cxn modelId="{F4874B8D-6D22-4F5C-8084-D9FA7FC9AE0B}" type="presParOf" srcId="{537BF9CB-00D7-45F7-A7E2-2A8D9794E070}" destId="{1858E7FE-3CAD-4D34-B5BF-E154896E3366}" srcOrd="1" destOrd="0" presId="urn:microsoft.com/office/officeart/2018/5/layout/CenteredIconLabelDescriptionList"/>
    <dgm:cxn modelId="{5187B7BA-F019-48CC-99B9-D296A5C440D7}" type="presParOf" srcId="{537BF9CB-00D7-45F7-A7E2-2A8D9794E070}" destId="{7FA0B896-9AA8-44D9-8C2B-92426AF1CBC7}" srcOrd="2" destOrd="0" presId="urn:microsoft.com/office/officeart/2018/5/layout/CenteredIconLabelDescriptionList"/>
    <dgm:cxn modelId="{260E9B49-B017-4944-9F11-436491281823}" type="presParOf" srcId="{537BF9CB-00D7-45F7-A7E2-2A8D9794E070}" destId="{A63CD672-F5EC-45BC-826C-D86D7CB51AD0}" srcOrd="3" destOrd="0" presId="urn:microsoft.com/office/officeart/2018/5/layout/CenteredIconLabelDescriptionList"/>
    <dgm:cxn modelId="{61653329-BEB2-4677-A870-9D39B131D290}" type="presParOf" srcId="{537BF9CB-00D7-45F7-A7E2-2A8D9794E070}" destId="{50D5983C-D027-42E8-B5A8-ED7E68A99FAA}" srcOrd="4" destOrd="0" presId="urn:microsoft.com/office/officeart/2018/5/layout/CenteredIconLabelDescriptionList"/>
    <dgm:cxn modelId="{38F340AE-7FC3-4268-8E9C-BF99E9BF636A}" type="presParOf" srcId="{B781EA3E-E4B4-49C5-A049-5EDC7EEE9B5A}" destId="{F25E10A1-7AC4-4E4B-B8BD-C5E0AF243615}" srcOrd="3" destOrd="0" presId="urn:microsoft.com/office/officeart/2018/5/layout/CenteredIconLabelDescriptionList"/>
    <dgm:cxn modelId="{8C83A523-4754-4ABD-A4AC-670B7AD95B3C}" type="presParOf" srcId="{B781EA3E-E4B4-49C5-A049-5EDC7EEE9B5A}" destId="{9F1CDBEA-C631-4D49-AE2E-1D64A1D050F5}" srcOrd="4" destOrd="0" presId="urn:microsoft.com/office/officeart/2018/5/layout/CenteredIconLabelDescriptionList"/>
    <dgm:cxn modelId="{984C0921-C585-4D38-9610-F6E4F93176E8}" type="presParOf" srcId="{9F1CDBEA-C631-4D49-AE2E-1D64A1D050F5}" destId="{C0D0D1B6-B4B9-4981-A992-571CE26622F3}" srcOrd="0" destOrd="0" presId="urn:microsoft.com/office/officeart/2018/5/layout/CenteredIconLabelDescriptionList"/>
    <dgm:cxn modelId="{B906BC17-07EA-4B0B-A1B0-503C142632C8}" type="presParOf" srcId="{9F1CDBEA-C631-4D49-AE2E-1D64A1D050F5}" destId="{3DEEACF7-575D-4BFE-BF5C-8C4E5A540DA1}" srcOrd="1" destOrd="0" presId="urn:microsoft.com/office/officeart/2018/5/layout/CenteredIconLabelDescriptionList"/>
    <dgm:cxn modelId="{EE3E33E5-292A-49B7-AD8D-9B2B25700A59}" type="presParOf" srcId="{9F1CDBEA-C631-4D49-AE2E-1D64A1D050F5}" destId="{99672870-2B1A-4907-B046-D5D1276DBBD8}" srcOrd="2" destOrd="0" presId="urn:microsoft.com/office/officeart/2018/5/layout/CenteredIconLabelDescriptionList"/>
    <dgm:cxn modelId="{20578DD9-DB88-4A6B-B3BE-D4EA735CB8EC}" type="presParOf" srcId="{9F1CDBEA-C631-4D49-AE2E-1D64A1D050F5}" destId="{2C1E143D-FB50-47E8-9B6E-66232E503D74}" srcOrd="3" destOrd="0" presId="urn:microsoft.com/office/officeart/2018/5/layout/CenteredIconLabelDescriptionList"/>
    <dgm:cxn modelId="{A59461FD-9D9D-4EBE-9851-AEAA9380A102}" type="presParOf" srcId="{9F1CDBEA-C631-4D49-AE2E-1D64A1D050F5}" destId="{96B065F4-B40D-49BC-A8E0-2D5B58720953}" srcOrd="4" destOrd="0" presId="urn:microsoft.com/office/officeart/2018/5/layout/CenteredIconLabelDescriptionList"/>
    <dgm:cxn modelId="{B319B4D4-2F9F-41AE-B1B9-8B75C96A4468}" type="presParOf" srcId="{B781EA3E-E4B4-49C5-A049-5EDC7EEE9B5A}" destId="{33DE5BD0-5B6F-42A4-9C71-3BA336FFDA10}" srcOrd="5" destOrd="0" presId="urn:microsoft.com/office/officeart/2018/5/layout/CenteredIconLabelDescriptionList"/>
    <dgm:cxn modelId="{AF10DF95-A5A5-4CD7-BD72-ACB85F220E0F}" type="presParOf" srcId="{B781EA3E-E4B4-49C5-A049-5EDC7EEE9B5A}" destId="{C454B3A1-8C88-472A-9840-50461DFC901D}" srcOrd="6" destOrd="0" presId="urn:microsoft.com/office/officeart/2018/5/layout/CenteredIconLabelDescriptionList"/>
    <dgm:cxn modelId="{68957B16-5CC8-4698-A502-B23DC341E9B8}" type="presParOf" srcId="{C454B3A1-8C88-472A-9840-50461DFC901D}" destId="{EBA6CC88-8E83-4A10-95B3-D68EF98A2935}" srcOrd="0" destOrd="0" presId="urn:microsoft.com/office/officeart/2018/5/layout/CenteredIconLabelDescriptionList"/>
    <dgm:cxn modelId="{D1B93F68-046D-4CC3-B8D6-5B9000EADE7C}" type="presParOf" srcId="{C454B3A1-8C88-472A-9840-50461DFC901D}" destId="{AF343377-E1E9-40EE-A6A0-A0EB245F2FAD}" srcOrd="1" destOrd="0" presId="urn:microsoft.com/office/officeart/2018/5/layout/CenteredIconLabelDescriptionList"/>
    <dgm:cxn modelId="{0F9DC176-C436-4C25-AC67-6C5A807BBED7}" type="presParOf" srcId="{C454B3A1-8C88-472A-9840-50461DFC901D}" destId="{2BA7BFBA-13DF-417C-9960-B9354675930D}" srcOrd="2" destOrd="0" presId="urn:microsoft.com/office/officeart/2018/5/layout/CenteredIconLabelDescriptionList"/>
    <dgm:cxn modelId="{330500A8-A6AC-4EC9-8037-A9FE268FCC2D}" type="presParOf" srcId="{C454B3A1-8C88-472A-9840-50461DFC901D}" destId="{F2D59E7E-873D-417B-B0B9-74E03C82FC14}" srcOrd="3" destOrd="0" presId="urn:microsoft.com/office/officeart/2018/5/layout/CenteredIconLabelDescriptionList"/>
    <dgm:cxn modelId="{EEDB2DD9-BA0C-4A88-86E9-22D1B823390A}" type="presParOf" srcId="{C454B3A1-8C88-472A-9840-50461DFC901D}" destId="{D987A07A-B1F9-4654-B4D4-63AE38D013FD}" srcOrd="4" destOrd="0" presId="urn:microsoft.com/office/officeart/2018/5/layout/CenteredIconLabelDescriptionList"/>
    <dgm:cxn modelId="{07576046-A44E-4931-BB55-888B6EEAF9A3}" type="presParOf" srcId="{B781EA3E-E4B4-49C5-A049-5EDC7EEE9B5A}" destId="{D53FD263-30D0-446A-9BF2-2A311B5D2E1A}" srcOrd="7" destOrd="0" presId="urn:microsoft.com/office/officeart/2018/5/layout/CenteredIconLabelDescriptionList"/>
    <dgm:cxn modelId="{0910B342-A736-46E4-BBA0-DE3DF5B82A97}" type="presParOf" srcId="{B781EA3E-E4B4-49C5-A049-5EDC7EEE9B5A}" destId="{B52AA6FD-39F9-4E54-B99D-96616334D5C4}" srcOrd="8" destOrd="0" presId="urn:microsoft.com/office/officeart/2018/5/layout/CenteredIconLabelDescriptionList"/>
    <dgm:cxn modelId="{65E1FD6F-D606-4AE2-8B02-0314BC70BA93}" type="presParOf" srcId="{B52AA6FD-39F9-4E54-B99D-96616334D5C4}" destId="{690475D7-4B56-4227-92F7-4078742D364C}" srcOrd="0" destOrd="0" presId="urn:microsoft.com/office/officeart/2018/5/layout/CenteredIconLabelDescriptionList"/>
    <dgm:cxn modelId="{D70DAEB8-6232-4938-AB80-2E85598B842D}" type="presParOf" srcId="{B52AA6FD-39F9-4E54-B99D-96616334D5C4}" destId="{F4D60026-979D-40ED-94DA-0A5D53C30B28}" srcOrd="1" destOrd="0" presId="urn:microsoft.com/office/officeart/2018/5/layout/CenteredIconLabelDescriptionList"/>
    <dgm:cxn modelId="{67B817BA-207C-4EF4-B283-9E8166064F1A}" type="presParOf" srcId="{B52AA6FD-39F9-4E54-B99D-96616334D5C4}" destId="{8FA8CDD8-EB51-4F73-A10C-82C17C06D271}" srcOrd="2" destOrd="0" presId="urn:microsoft.com/office/officeart/2018/5/layout/CenteredIconLabelDescriptionList"/>
    <dgm:cxn modelId="{ED1B008F-D8AF-4407-8F00-27EBDE01A025}" type="presParOf" srcId="{B52AA6FD-39F9-4E54-B99D-96616334D5C4}" destId="{8B178D27-895D-48BD-8E01-6FC5EA87C59E}" srcOrd="3" destOrd="0" presId="urn:microsoft.com/office/officeart/2018/5/layout/CenteredIconLabelDescriptionList"/>
    <dgm:cxn modelId="{47B537D5-1981-427B-B6E7-8967546D8923}" type="presParOf" srcId="{B52AA6FD-39F9-4E54-B99D-96616334D5C4}" destId="{BEB1E177-C5AD-4EAB-99A5-7CB480312A96}" srcOrd="4" destOrd="0" presId="urn:microsoft.com/office/officeart/2018/5/layout/CenteredIconLabelDescriptionList"/>
    <dgm:cxn modelId="{3A6157BB-6C52-4F4C-BB3F-24A7A11CDA50}" type="presParOf" srcId="{B781EA3E-E4B4-49C5-A049-5EDC7EEE9B5A}" destId="{ECCC0004-A5FE-43F6-A640-30E5FC424873}" srcOrd="9" destOrd="0" presId="urn:microsoft.com/office/officeart/2018/5/layout/CenteredIconLabelDescriptionList"/>
    <dgm:cxn modelId="{E0F3D332-DC4D-41E9-AA54-668D04D21DFE}" type="presParOf" srcId="{B781EA3E-E4B4-49C5-A049-5EDC7EEE9B5A}" destId="{66D86079-3AEF-441F-A3B2-FEAA3529DAA3}" srcOrd="10" destOrd="0" presId="urn:microsoft.com/office/officeart/2018/5/layout/CenteredIconLabelDescriptionList"/>
    <dgm:cxn modelId="{87641BCC-834B-4B63-A87A-77D65F462A59}" type="presParOf" srcId="{66D86079-3AEF-441F-A3B2-FEAA3529DAA3}" destId="{9B0C8BE7-D8B5-4606-9CD4-F0FB8CE4E66D}" srcOrd="0" destOrd="0" presId="urn:microsoft.com/office/officeart/2018/5/layout/CenteredIconLabelDescriptionList"/>
    <dgm:cxn modelId="{1923C182-EE6E-4F0C-946F-0C64CB67CA30}" type="presParOf" srcId="{66D86079-3AEF-441F-A3B2-FEAA3529DAA3}" destId="{0CD25418-1C50-48CF-827C-434D555B9C89}" srcOrd="1" destOrd="0" presId="urn:microsoft.com/office/officeart/2018/5/layout/CenteredIconLabelDescriptionList"/>
    <dgm:cxn modelId="{3412994A-E239-4253-B841-8D909400AAC4}" type="presParOf" srcId="{66D86079-3AEF-441F-A3B2-FEAA3529DAA3}" destId="{7BDAF79E-82E5-491C-981D-A824F427FC77}" srcOrd="2" destOrd="0" presId="urn:microsoft.com/office/officeart/2018/5/layout/CenteredIconLabelDescriptionList"/>
    <dgm:cxn modelId="{EA7DF183-9CBE-4F34-8121-08CDF278A923}" type="presParOf" srcId="{66D86079-3AEF-441F-A3B2-FEAA3529DAA3}" destId="{E346A854-4208-4845-83B5-B6C70AC84F5D}" srcOrd="3" destOrd="0" presId="urn:microsoft.com/office/officeart/2018/5/layout/CenteredIconLabelDescriptionList"/>
    <dgm:cxn modelId="{4469938E-19DD-4866-B4A4-EB5449BB549A}" type="presParOf" srcId="{66D86079-3AEF-441F-A3B2-FEAA3529DAA3}" destId="{636DFD1F-877A-4C39-9549-8F8292866AA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74067-F412-4A3D-930C-5D642DC9E575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162E7-F63E-4BEC-80F5-D4A04D008EEA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Process have limited storage within their address space, which is insufficient for large record keeping applications</a:t>
          </a:r>
        </a:p>
      </dsp:txBody>
      <dsp:txXfrm>
        <a:off x="275858" y="1375193"/>
        <a:ext cx="2025748" cy="1257784"/>
      </dsp:txXfrm>
    </dsp:sp>
    <dsp:sp modelId="{FD7C60B4-9BCA-4636-90C1-6B36BC8396BE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DFE77-C70F-497B-8C6B-B181E5E370BF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stored in a process’s memory is lost when the process terminates, making it unreliable for long-term storage</a:t>
          </a:r>
        </a:p>
      </dsp:txBody>
      <dsp:txXfrm>
        <a:off x="2847429" y="1375193"/>
        <a:ext cx="2025748" cy="1257784"/>
      </dsp:txXfrm>
    </dsp:sp>
    <dsp:sp modelId="{9D6CD2DB-9731-4158-B220-CD49805BE903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4ACD0-2C33-457F-B4F5-30CFD51CE0F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Multiple processes often need simultaneous access to shared data, which isn’t possible with process-bound storage</a:t>
          </a:r>
        </a:p>
      </dsp:txBody>
      <dsp:txXfrm>
        <a:off x="5419000" y="1375193"/>
        <a:ext cx="2025748" cy="1257784"/>
      </dsp:txXfrm>
    </dsp:sp>
    <dsp:sp modelId="{B3232937-AB62-497B-B873-B220753763B8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8BB78-2783-4CBB-B984-AE9AFACBB03D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File systems solve these issues by providing large, persistent, and concurrent data storage independent of individual process</a:t>
          </a:r>
        </a:p>
      </dsp:txBody>
      <dsp:txXfrm>
        <a:off x="7990572" y="1375193"/>
        <a:ext cx="2025748" cy="1257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EE97E-35A4-440B-BFE3-80894F716FB5}">
      <dsp:nvSpPr>
        <dsp:cNvPr id="0" name=""/>
        <dsp:cNvSpPr/>
      </dsp:nvSpPr>
      <dsp:spPr>
        <a:xfrm>
          <a:off x="3205923" y="3597573"/>
          <a:ext cx="498539" cy="535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269" y="0"/>
              </a:lnTo>
              <a:lnTo>
                <a:pt x="249269" y="535930"/>
              </a:lnTo>
              <a:lnTo>
                <a:pt x="498539" y="53593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41AEC-99A4-4FE8-A98C-102C13DC1263}">
      <dsp:nvSpPr>
        <dsp:cNvPr id="0" name=""/>
        <dsp:cNvSpPr/>
      </dsp:nvSpPr>
      <dsp:spPr>
        <a:xfrm>
          <a:off x="3205923" y="3061642"/>
          <a:ext cx="498539" cy="535930"/>
        </a:xfrm>
        <a:custGeom>
          <a:avLst/>
          <a:gdLst/>
          <a:ahLst/>
          <a:cxnLst/>
          <a:rect l="0" t="0" r="0" b="0"/>
          <a:pathLst>
            <a:path>
              <a:moveTo>
                <a:pt x="0" y="535930"/>
              </a:moveTo>
              <a:lnTo>
                <a:pt x="249269" y="535930"/>
              </a:lnTo>
              <a:lnTo>
                <a:pt x="249269" y="0"/>
              </a:lnTo>
              <a:lnTo>
                <a:pt x="498539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C42E0-0C88-469D-8BC3-E5084E4F5DFC}">
      <dsp:nvSpPr>
        <dsp:cNvPr id="0" name=""/>
        <dsp:cNvSpPr/>
      </dsp:nvSpPr>
      <dsp:spPr>
        <a:xfrm>
          <a:off x="3205923" y="1408131"/>
          <a:ext cx="4985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539" y="4572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B38FA-39D2-46B7-9EE8-19C24A2D48D6}">
      <dsp:nvSpPr>
        <dsp:cNvPr id="0" name=""/>
        <dsp:cNvSpPr/>
      </dsp:nvSpPr>
      <dsp:spPr>
        <a:xfrm>
          <a:off x="713224" y="1854"/>
          <a:ext cx="2492699" cy="760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Common in USB drives and SD cards</a:t>
          </a:r>
        </a:p>
      </dsp:txBody>
      <dsp:txXfrm>
        <a:off x="713224" y="1854"/>
        <a:ext cx="2492699" cy="760273"/>
      </dsp:txXfrm>
    </dsp:sp>
    <dsp:sp modelId="{BB72520C-BCCA-43DB-84C0-F9EB4B49AD7B}">
      <dsp:nvSpPr>
        <dsp:cNvPr id="0" name=""/>
        <dsp:cNvSpPr/>
      </dsp:nvSpPr>
      <dsp:spPr>
        <a:xfrm>
          <a:off x="713224" y="1073715"/>
          <a:ext cx="2492699" cy="760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Original Format: 8.3 filename format:</a:t>
          </a:r>
        </a:p>
      </dsp:txBody>
      <dsp:txXfrm>
        <a:off x="713224" y="1073715"/>
        <a:ext cx="2492699" cy="760273"/>
      </dsp:txXfrm>
    </dsp:sp>
    <dsp:sp modelId="{9D806F91-A6C0-45AF-946B-AFF2BBFC96EF}">
      <dsp:nvSpPr>
        <dsp:cNvPr id="0" name=""/>
        <dsp:cNvSpPr/>
      </dsp:nvSpPr>
      <dsp:spPr>
        <a:xfrm>
          <a:off x="3704463" y="1073715"/>
          <a:ext cx="2492699" cy="7602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 characters for the name, 3 characters for the extension (e.g., FILE1234.TXT)</a:t>
          </a:r>
        </a:p>
      </dsp:txBody>
      <dsp:txXfrm>
        <a:off x="3704463" y="1073715"/>
        <a:ext cx="2492699" cy="760273"/>
      </dsp:txXfrm>
    </dsp:sp>
    <dsp:sp modelId="{9336CA8D-1A00-4BFD-8D29-74EF6C05196E}">
      <dsp:nvSpPr>
        <dsp:cNvPr id="0" name=""/>
        <dsp:cNvSpPr/>
      </dsp:nvSpPr>
      <dsp:spPr>
        <a:xfrm>
          <a:off x="713224" y="2145575"/>
          <a:ext cx="2492699" cy="760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Long File Name (LFN) Support: Up to 255 characters</a:t>
          </a:r>
        </a:p>
      </dsp:txBody>
      <dsp:txXfrm>
        <a:off x="713224" y="2145575"/>
        <a:ext cx="2492699" cy="760273"/>
      </dsp:txXfrm>
    </dsp:sp>
    <dsp:sp modelId="{6635A8CD-0574-4B20-BEC6-150A140E5766}">
      <dsp:nvSpPr>
        <dsp:cNvPr id="0" name=""/>
        <dsp:cNvSpPr/>
      </dsp:nvSpPr>
      <dsp:spPr>
        <a:xfrm>
          <a:off x="713224" y="3217436"/>
          <a:ext cx="2492699" cy="760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Character Restrictions:</a:t>
          </a:r>
        </a:p>
      </dsp:txBody>
      <dsp:txXfrm>
        <a:off x="713224" y="3217436"/>
        <a:ext cx="2492699" cy="760273"/>
      </dsp:txXfrm>
    </dsp:sp>
    <dsp:sp modelId="{0C81B6FB-B74C-48C9-ABB0-D12038BBD759}">
      <dsp:nvSpPr>
        <dsp:cNvPr id="0" name=""/>
        <dsp:cNvSpPr/>
      </dsp:nvSpPr>
      <dsp:spPr>
        <a:xfrm>
          <a:off x="3704463" y="2681506"/>
          <a:ext cx="2492699" cy="7602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Invalid: \ / : * ? " &lt; &gt; | + , ; = [ ]</a:t>
          </a:r>
        </a:p>
      </dsp:txBody>
      <dsp:txXfrm>
        <a:off x="3704463" y="2681506"/>
        <a:ext cx="2492699" cy="760273"/>
      </dsp:txXfrm>
    </dsp:sp>
    <dsp:sp modelId="{FC2BEAF7-DDC0-45D5-A893-4C99634AF5C7}">
      <dsp:nvSpPr>
        <dsp:cNvPr id="0" name=""/>
        <dsp:cNvSpPr/>
      </dsp:nvSpPr>
      <dsp:spPr>
        <a:xfrm>
          <a:off x="3704463" y="3753366"/>
          <a:ext cx="2492699" cy="7602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Case-insensitive but case-preserving (e.g., saves File.txt but treats it as file.txt)</a:t>
          </a:r>
        </a:p>
      </dsp:txBody>
      <dsp:txXfrm>
        <a:off x="3704463" y="3753366"/>
        <a:ext cx="2492699" cy="760273"/>
      </dsp:txXfrm>
    </dsp:sp>
    <dsp:sp modelId="{F141F9D5-FA11-4676-B9B7-027B131A79BE}">
      <dsp:nvSpPr>
        <dsp:cNvPr id="0" name=""/>
        <dsp:cNvSpPr/>
      </dsp:nvSpPr>
      <dsp:spPr>
        <a:xfrm>
          <a:off x="713224" y="4289297"/>
          <a:ext cx="2492699" cy="760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support for Unicode in older FAT versions; FAT32 with LFN supports Unicode (UTF-16)</a:t>
          </a:r>
        </a:p>
      </dsp:txBody>
      <dsp:txXfrm>
        <a:off x="713224" y="4289297"/>
        <a:ext cx="2492699" cy="760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D0CA3-246D-4B95-843A-67AED3A70237}">
      <dsp:nvSpPr>
        <dsp:cNvPr id="0" name=""/>
        <dsp:cNvSpPr/>
      </dsp:nvSpPr>
      <dsp:spPr>
        <a:xfrm>
          <a:off x="3141391" y="3200386"/>
          <a:ext cx="627603" cy="674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801" y="0"/>
              </a:lnTo>
              <a:lnTo>
                <a:pt x="313801" y="674673"/>
              </a:lnTo>
              <a:lnTo>
                <a:pt x="627603" y="67467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8ED05-CDDF-4491-BCAF-F94E3F37F12C}">
      <dsp:nvSpPr>
        <dsp:cNvPr id="0" name=""/>
        <dsp:cNvSpPr/>
      </dsp:nvSpPr>
      <dsp:spPr>
        <a:xfrm>
          <a:off x="3141391" y="2525712"/>
          <a:ext cx="627603" cy="674673"/>
        </a:xfrm>
        <a:custGeom>
          <a:avLst/>
          <a:gdLst/>
          <a:ahLst/>
          <a:cxnLst/>
          <a:rect l="0" t="0" r="0" b="0"/>
          <a:pathLst>
            <a:path>
              <a:moveTo>
                <a:pt x="0" y="674673"/>
              </a:moveTo>
              <a:lnTo>
                <a:pt x="313801" y="674673"/>
              </a:lnTo>
              <a:lnTo>
                <a:pt x="313801" y="0"/>
              </a:lnTo>
              <a:lnTo>
                <a:pt x="627603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A4B2F-DC14-42BD-B5B4-CF671745027C}">
      <dsp:nvSpPr>
        <dsp:cNvPr id="0" name=""/>
        <dsp:cNvSpPr/>
      </dsp:nvSpPr>
      <dsp:spPr>
        <a:xfrm>
          <a:off x="3374" y="23143"/>
          <a:ext cx="3138017" cy="957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Used in most Linux distribution</a:t>
          </a:r>
        </a:p>
      </dsp:txBody>
      <dsp:txXfrm>
        <a:off x="3374" y="23143"/>
        <a:ext cx="3138017" cy="957095"/>
      </dsp:txXfrm>
    </dsp:sp>
    <dsp:sp modelId="{2258D9E4-09E2-4C8C-A68C-98B37EF97174}">
      <dsp:nvSpPr>
        <dsp:cNvPr id="0" name=""/>
        <dsp:cNvSpPr/>
      </dsp:nvSpPr>
      <dsp:spPr>
        <a:xfrm>
          <a:off x="3374" y="1372491"/>
          <a:ext cx="3138017" cy="957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 Filename Length: 255 bytes (UTF-8 encoded; fewer characters if multibyte)</a:t>
          </a:r>
        </a:p>
      </dsp:txBody>
      <dsp:txXfrm>
        <a:off x="3374" y="1372491"/>
        <a:ext cx="3138017" cy="957095"/>
      </dsp:txXfrm>
    </dsp:sp>
    <dsp:sp modelId="{2E98B767-9252-471E-8795-C9FA191E4446}">
      <dsp:nvSpPr>
        <dsp:cNvPr id="0" name=""/>
        <dsp:cNvSpPr/>
      </dsp:nvSpPr>
      <dsp:spPr>
        <a:xfrm>
          <a:off x="3374" y="2721838"/>
          <a:ext cx="3138017" cy="957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Character Restrictions:</a:t>
          </a:r>
        </a:p>
      </dsp:txBody>
      <dsp:txXfrm>
        <a:off x="3374" y="2721838"/>
        <a:ext cx="3138017" cy="957095"/>
      </dsp:txXfrm>
    </dsp:sp>
    <dsp:sp modelId="{B8D724F5-D38E-4A63-B23B-19BD7F2F00C3}">
      <dsp:nvSpPr>
        <dsp:cNvPr id="0" name=""/>
        <dsp:cNvSpPr/>
      </dsp:nvSpPr>
      <dsp:spPr>
        <a:xfrm>
          <a:off x="3768995" y="2047164"/>
          <a:ext cx="3138017" cy="9570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Only / and the null character \0 are disallowed</a:t>
          </a:r>
        </a:p>
      </dsp:txBody>
      <dsp:txXfrm>
        <a:off x="3768995" y="2047164"/>
        <a:ext cx="3138017" cy="957095"/>
      </dsp:txXfrm>
    </dsp:sp>
    <dsp:sp modelId="{7429CFA3-4A0C-404C-A318-74BAFBA4A565}">
      <dsp:nvSpPr>
        <dsp:cNvPr id="0" name=""/>
        <dsp:cNvSpPr/>
      </dsp:nvSpPr>
      <dsp:spPr>
        <a:xfrm>
          <a:off x="3768995" y="3396512"/>
          <a:ext cx="3138017" cy="9570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Case-sensitive (e.g., File.txt ≠ file.txt)</a:t>
          </a:r>
        </a:p>
      </dsp:txBody>
      <dsp:txXfrm>
        <a:off x="3768995" y="3396512"/>
        <a:ext cx="3138017" cy="957095"/>
      </dsp:txXfrm>
    </dsp:sp>
    <dsp:sp modelId="{1E7DA10B-DF24-4892-9E3A-06773574D62C}">
      <dsp:nvSpPr>
        <dsp:cNvPr id="0" name=""/>
        <dsp:cNvSpPr/>
      </dsp:nvSpPr>
      <dsp:spPr>
        <a:xfrm>
          <a:off x="3374" y="4071186"/>
          <a:ext cx="3138017" cy="957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Fully supports Unicode (UTF-8)</a:t>
          </a:r>
        </a:p>
      </dsp:txBody>
      <dsp:txXfrm>
        <a:off x="3374" y="4071186"/>
        <a:ext cx="3138017" cy="957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B371F-7CF6-409E-913A-BFC276F1AF7B}">
      <dsp:nvSpPr>
        <dsp:cNvPr id="0" name=""/>
        <dsp:cNvSpPr/>
      </dsp:nvSpPr>
      <dsp:spPr>
        <a:xfrm>
          <a:off x="3141391" y="2525712"/>
          <a:ext cx="627603" cy="674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801" y="0"/>
              </a:lnTo>
              <a:lnTo>
                <a:pt x="313801" y="674673"/>
              </a:lnTo>
              <a:lnTo>
                <a:pt x="627603" y="67467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0CBA-4931-4D76-8CD2-C2D6B6F9C1A2}">
      <dsp:nvSpPr>
        <dsp:cNvPr id="0" name=""/>
        <dsp:cNvSpPr/>
      </dsp:nvSpPr>
      <dsp:spPr>
        <a:xfrm>
          <a:off x="3141391" y="1851038"/>
          <a:ext cx="627603" cy="674673"/>
        </a:xfrm>
        <a:custGeom>
          <a:avLst/>
          <a:gdLst/>
          <a:ahLst/>
          <a:cxnLst/>
          <a:rect l="0" t="0" r="0" b="0"/>
          <a:pathLst>
            <a:path>
              <a:moveTo>
                <a:pt x="0" y="674673"/>
              </a:moveTo>
              <a:lnTo>
                <a:pt x="313801" y="674673"/>
              </a:lnTo>
              <a:lnTo>
                <a:pt x="313801" y="0"/>
              </a:lnTo>
              <a:lnTo>
                <a:pt x="627603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875F8-1147-4871-A6B6-737E9B5B0337}">
      <dsp:nvSpPr>
        <dsp:cNvPr id="0" name=""/>
        <dsp:cNvSpPr/>
      </dsp:nvSpPr>
      <dsp:spPr>
        <a:xfrm>
          <a:off x="3374" y="697817"/>
          <a:ext cx="3138017" cy="957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Max Filename Length: 255 characters (Unicode supported)</a:t>
          </a:r>
        </a:p>
      </dsp:txBody>
      <dsp:txXfrm>
        <a:off x="3374" y="697817"/>
        <a:ext cx="3138017" cy="957095"/>
      </dsp:txXfrm>
    </dsp:sp>
    <dsp:sp modelId="{37AD56CC-EF68-4C50-A267-CED84CDBB7C8}">
      <dsp:nvSpPr>
        <dsp:cNvPr id="0" name=""/>
        <dsp:cNvSpPr/>
      </dsp:nvSpPr>
      <dsp:spPr>
        <a:xfrm>
          <a:off x="3374" y="2047164"/>
          <a:ext cx="3138017" cy="957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Character Restrictions:</a:t>
          </a:r>
        </a:p>
      </dsp:txBody>
      <dsp:txXfrm>
        <a:off x="3374" y="2047164"/>
        <a:ext cx="3138017" cy="957095"/>
      </dsp:txXfrm>
    </dsp:sp>
    <dsp:sp modelId="{6A4FD4C7-D5B7-4E48-93F8-73922502D381}">
      <dsp:nvSpPr>
        <dsp:cNvPr id="0" name=""/>
        <dsp:cNvSpPr/>
      </dsp:nvSpPr>
      <dsp:spPr>
        <a:xfrm>
          <a:off x="3768995" y="1372491"/>
          <a:ext cx="3138017" cy="9570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Invalid: \ / : * ? " &lt; &gt; |</a:t>
          </a:r>
        </a:p>
      </dsp:txBody>
      <dsp:txXfrm>
        <a:off x="3768995" y="1372491"/>
        <a:ext cx="3138017" cy="957095"/>
      </dsp:txXfrm>
    </dsp:sp>
    <dsp:sp modelId="{3F438B2C-603B-4403-A340-29F6EC304D00}">
      <dsp:nvSpPr>
        <dsp:cNvPr id="0" name=""/>
        <dsp:cNvSpPr/>
      </dsp:nvSpPr>
      <dsp:spPr>
        <a:xfrm>
          <a:off x="3768995" y="2721838"/>
          <a:ext cx="3138017" cy="9570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Reserved filenames: CON, PRN, AUX, NUL, COM1–COM9, LPT1–LPT9 (regardless of extension)</a:t>
          </a:r>
        </a:p>
      </dsp:txBody>
      <dsp:txXfrm>
        <a:off x="3768995" y="2721838"/>
        <a:ext cx="3138017" cy="957095"/>
      </dsp:txXfrm>
    </dsp:sp>
    <dsp:sp modelId="{C6346996-C659-4B1F-BCCC-056FFBECFA4E}">
      <dsp:nvSpPr>
        <dsp:cNvPr id="0" name=""/>
        <dsp:cNvSpPr/>
      </dsp:nvSpPr>
      <dsp:spPr>
        <a:xfrm>
          <a:off x="3374" y="3396512"/>
          <a:ext cx="3138017" cy="957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Case-insensitive by default, but case-preserving</a:t>
          </a:r>
        </a:p>
      </dsp:txBody>
      <dsp:txXfrm>
        <a:off x="3374" y="3396512"/>
        <a:ext cx="3138017" cy="957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C661F-D3FD-4906-8A5D-E735ACFDD377}">
      <dsp:nvSpPr>
        <dsp:cNvPr id="0" name=""/>
        <dsp:cNvSpPr/>
      </dsp:nvSpPr>
      <dsp:spPr>
        <a:xfrm>
          <a:off x="1508750" y="108264"/>
          <a:ext cx="1187445" cy="118744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4EF7E-B7CF-40AA-A100-7A47A61F7E80}">
      <dsp:nvSpPr>
        <dsp:cNvPr id="0" name=""/>
        <dsp:cNvSpPr/>
      </dsp:nvSpPr>
      <dsp:spPr>
        <a:xfrm>
          <a:off x="1761812" y="361327"/>
          <a:ext cx="681321" cy="681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5B473-F4FA-418F-BC41-C42C86E881BE}">
      <dsp:nvSpPr>
        <dsp:cNvPr id="0" name=""/>
        <dsp:cNvSpPr/>
      </dsp:nvSpPr>
      <dsp:spPr>
        <a:xfrm>
          <a:off x="1129157" y="1665570"/>
          <a:ext cx="1946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Helps keep data organized</a:t>
          </a:r>
        </a:p>
      </dsp:txBody>
      <dsp:txXfrm>
        <a:off x="1129157" y="1665570"/>
        <a:ext cx="1946632" cy="720000"/>
      </dsp:txXfrm>
    </dsp:sp>
    <dsp:sp modelId="{7D16E173-73E7-4406-9360-9247719DAD6A}">
      <dsp:nvSpPr>
        <dsp:cNvPr id="0" name=""/>
        <dsp:cNvSpPr/>
      </dsp:nvSpPr>
      <dsp:spPr>
        <a:xfrm>
          <a:off x="3796043" y="108264"/>
          <a:ext cx="1187445" cy="118744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677E8-9CAF-4E3A-840E-0ADA50792373}">
      <dsp:nvSpPr>
        <dsp:cNvPr id="0" name=""/>
        <dsp:cNvSpPr/>
      </dsp:nvSpPr>
      <dsp:spPr>
        <a:xfrm>
          <a:off x="4049105" y="361327"/>
          <a:ext cx="681321" cy="681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9DD6F-5731-4FD8-8002-7B6BDB431A58}">
      <dsp:nvSpPr>
        <dsp:cNvPr id="0" name=""/>
        <dsp:cNvSpPr/>
      </dsp:nvSpPr>
      <dsp:spPr>
        <a:xfrm>
          <a:off x="3416450" y="1665570"/>
          <a:ext cx="1946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Enables efficient access and storage</a:t>
          </a:r>
        </a:p>
      </dsp:txBody>
      <dsp:txXfrm>
        <a:off x="3416450" y="1665570"/>
        <a:ext cx="1946632" cy="720000"/>
      </dsp:txXfrm>
    </dsp:sp>
    <dsp:sp modelId="{BC210BC5-FF7A-4F44-B19F-7C52335CDAC8}">
      <dsp:nvSpPr>
        <dsp:cNvPr id="0" name=""/>
        <dsp:cNvSpPr/>
      </dsp:nvSpPr>
      <dsp:spPr>
        <a:xfrm>
          <a:off x="1508750" y="2872229"/>
          <a:ext cx="1187445" cy="118744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B6A6F-43D8-454E-A094-BC039ECCF963}">
      <dsp:nvSpPr>
        <dsp:cNvPr id="0" name=""/>
        <dsp:cNvSpPr/>
      </dsp:nvSpPr>
      <dsp:spPr>
        <a:xfrm>
          <a:off x="1761812" y="3125291"/>
          <a:ext cx="681321" cy="681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7C5AA-3B31-41AA-9803-690C8B9962E9}">
      <dsp:nvSpPr>
        <dsp:cNvPr id="0" name=""/>
        <dsp:cNvSpPr/>
      </dsp:nvSpPr>
      <dsp:spPr>
        <a:xfrm>
          <a:off x="1129157" y="4429535"/>
          <a:ext cx="1946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Enforces permissions and security</a:t>
          </a:r>
        </a:p>
      </dsp:txBody>
      <dsp:txXfrm>
        <a:off x="1129157" y="4429535"/>
        <a:ext cx="1946632" cy="720000"/>
      </dsp:txXfrm>
    </dsp:sp>
    <dsp:sp modelId="{1CB632F7-E77B-44F9-A9C3-77076A840897}">
      <dsp:nvSpPr>
        <dsp:cNvPr id="0" name=""/>
        <dsp:cNvSpPr/>
      </dsp:nvSpPr>
      <dsp:spPr>
        <a:xfrm>
          <a:off x="3796043" y="2872229"/>
          <a:ext cx="1187445" cy="118744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C1AD2-39A7-49C4-B76F-7E24C0E65F37}">
      <dsp:nvSpPr>
        <dsp:cNvPr id="0" name=""/>
        <dsp:cNvSpPr/>
      </dsp:nvSpPr>
      <dsp:spPr>
        <a:xfrm>
          <a:off x="4049105" y="3125291"/>
          <a:ext cx="681321" cy="681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41089-29FC-4C86-A617-C6FE9A22BFA7}">
      <dsp:nvSpPr>
        <dsp:cNvPr id="0" name=""/>
        <dsp:cNvSpPr/>
      </dsp:nvSpPr>
      <dsp:spPr>
        <a:xfrm>
          <a:off x="3416450" y="4429535"/>
          <a:ext cx="1946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Supports data integrity and recovery</a:t>
          </a:r>
        </a:p>
      </dsp:txBody>
      <dsp:txXfrm>
        <a:off x="3416450" y="4429535"/>
        <a:ext cx="194663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C38E1-38D7-41B3-84D4-6DB18F1C5027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Most common file type containing user data or application data.</a:t>
          </a:r>
        </a:p>
      </dsp:txBody>
      <dsp:txXfrm>
        <a:off x="377190" y="3160"/>
        <a:ext cx="2907506" cy="1744503"/>
      </dsp:txXfrm>
    </dsp:sp>
    <dsp:sp modelId="{C5974179-D44E-4629-8DA4-FFAF9E298D93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Created and manipulated by user-level programs (editors, compilers).</a:t>
          </a:r>
        </a:p>
      </dsp:txBody>
      <dsp:txXfrm>
        <a:off x="3575446" y="3160"/>
        <a:ext cx="2907506" cy="1744503"/>
      </dsp:txXfrm>
    </dsp:sp>
    <dsp:sp modelId="{AEAEAEF3-35FF-4464-8D8D-6AAA096C7E0A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 directly related to hardware; purely software-level.</a:t>
          </a:r>
        </a:p>
      </dsp:txBody>
      <dsp:txXfrm>
        <a:off x="6773703" y="3160"/>
        <a:ext cx="2907506" cy="1744503"/>
      </dsp:txXfrm>
    </dsp:sp>
    <dsp:sp modelId="{964107D9-6FEC-4008-AFF9-76172B384F0D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Support operations: read, write, append, and execute.</a:t>
          </a:r>
        </a:p>
      </dsp:txBody>
      <dsp:txXfrm>
        <a:off x="377190" y="2038415"/>
        <a:ext cx="2907506" cy="1744503"/>
      </dsp:txXfrm>
    </dsp:sp>
    <dsp:sp modelId="{939ECFCA-FCC4-4A7E-BFC1-6FEE565C1EC1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Example: source code, documents, images, executables.</a:t>
          </a:r>
          <a:endParaRPr lang="en-US" sz="2600" kern="1200"/>
        </a:p>
      </dsp:txBody>
      <dsp:txXfrm>
        <a:off x="3575446" y="2038415"/>
        <a:ext cx="2907506" cy="1744503"/>
      </dsp:txXfrm>
    </dsp:sp>
    <dsp:sp modelId="{3DE01A2F-7FD1-47A4-BD4C-2D1416B19F39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Can be further divided into ASCII (text) or Binary files.</a:t>
          </a:r>
        </a:p>
      </dsp:txBody>
      <dsp:txXfrm>
        <a:off x="6773703" y="2038415"/>
        <a:ext cx="2907506" cy="17445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B1DBA-91DA-4FF9-9B08-FEAAFBBBDEE6}">
      <dsp:nvSpPr>
        <dsp:cNvPr id="0" name=""/>
        <dsp:cNvSpPr/>
      </dsp:nvSpPr>
      <dsp:spPr>
        <a:xfrm>
          <a:off x="479357" y="664320"/>
          <a:ext cx="511628" cy="511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E8CEF-36C7-4259-A21D-58701EBA64C3}">
      <dsp:nvSpPr>
        <dsp:cNvPr id="0" name=""/>
        <dsp:cNvSpPr/>
      </dsp:nvSpPr>
      <dsp:spPr>
        <a:xfrm>
          <a:off x="4273" y="1281619"/>
          <a:ext cx="1461796" cy="877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Used for OS-level access to hardware devices and virtual resources.</a:t>
          </a:r>
        </a:p>
      </dsp:txBody>
      <dsp:txXfrm>
        <a:off x="4273" y="1281619"/>
        <a:ext cx="1461796" cy="877078"/>
      </dsp:txXfrm>
    </dsp:sp>
    <dsp:sp modelId="{A8E9C8C1-5F50-46F0-852E-672906CFFF2D}">
      <dsp:nvSpPr>
        <dsp:cNvPr id="0" name=""/>
        <dsp:cNvSpPr/>
      </dsp:nvSpPr>
      <dsp:spPr>
        <a:xfrm>
          <a:off x="4273" y="2207845"/>
          <a:ext cx="1461796" cy="91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32F45-E157-4948-A507-9367DC630C5D}">
      <dsp:nvSpPr>
        <dsp:cNvPr id="0" name=""/>
        <dsp:cNvSpPr/>
      </dsp:nvSpPr>
      <dsp:spPr>
        <a:xfrm>
          <a:off x="2196968" y="664320"/>
          <a:ext cx="511628" cy="511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B896-9AA8-44D9-8C2B-92426AF1CBC7}">
      <dsp:nvSpPr>
        <dsp:cNvPr id="0" name=""/>
        <dsp:cNvSpPr/>
      </dsp:nvSpPr>
      <dsp:spPr>
        <a:xfrm>
          <a:off x="1721884" y="1281619"/>
          <a:ext cx="1461796" cy="877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Two types:</a:t>
          </a:r>
        </a:p>
      </dsp:txBody>
      <dsp:txXfrm>
        <a:off x="1721884" y="1281619"/>
        <a:ext cx="1461796" cy="877078"/>
      </dsp:txXfrm>
    </dsp:sp>
    <dsp:sp modelId="{50D5983C-D027-42E8-B5A8-ED7E68A99FAA}">
      <dsp:nvSpPr>
        <dsp:cNvPr id="0" name=""/>
        <dsp:cNvSpPr/>
      </dsp:nvSpPr>
      <dsp:spPr>
        <a:xfrm>
          <a:off x="1721884" y="2207845"/>
          <a:ext cx="1461796" cy="91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Character special files (e.g., keyboard, serial port)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Block special files (e.g., hard disk, USB)</a:t>
          </a:r>
        </a:p>
      </dsp:txBody>
      <dsp:txXfrm>
        <a:off x="1721884" y="2207845"/>
        <a:ext cx="1461796" cy="913913"/>
      </dsp:txXfrm>
    </dsp:sp>
    <dsp:sp modelId="{C0D0D1B6-B4B9-4981-A992-571CE26622F3}">
      <dsp:nvSpPr>
        <dsp:cNvPr id="0" name=""/>
        <dsp:cNvSpPr/>
      </dsp:nvSpPr>
      <dsp:spPr>
        <a:xfrm>
          <a:off x="3914579" y="664320"/>
          <a:ext cx="511628" cy="511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72870-2B1A-4907-B046-D5D1276DBBD8}">
      <dsp:nvSpPr>
        <dsp:cNvPr id="0" name=""/>
        <dsp:cNvSpPr/>
      </dsp:nvSpPr>
      <dsp:spPr>
        <a:xfrm>
          <a:off x="3439495" y="1281619"/>
          <a:ext cx="1461796" cy="877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Located typically in /dev in Unix-like systems.</a:t>
          </a:r>
        </a:p>
      </dsp:txBody>
      <dsp:txXfrm>
        <a:off x="3439495" y="1281619"/>
        <a:ext cx="1461796" cy="877078"/>
      </dsp:txXfrm>
    </dsp:sp>
    <dsp:sp modelId="{96B065F4-B40D-49BC-A8E0-2D5B58720953}">
      <dsp:nvSpPr>
        <dsp:cNvPr id="0" name=""/>
        <dsp:cNvSpPr/>
      </dsp:nvSpPr>
      <dsp:spPr>
        <a:xfrm>
          <a:off x="3439495" y="2207845"/>
          <a:ext cx="1461796" cy="91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6CC88-8E83-4A10-95B3-D68EF98A2935}">
      <dsp:nvSpPr>
        <dsp:cNvPr id="0" name=""/>
        <dsp:cNvSpPr/>
      </dsp:nvSpPr>
      <dsp:spPr>
        <a:xfrm>
          <a:off x="5632191" y="664320"/>
          <a:ext cx="511628" cy="511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7BFBA-13DF-417C-9960-B9354675930D}">
      <dsp:nvSpPr>
        <dsp:cNvPr id="0" name=""/>
        <dsp:cNvSpPr/>
      </dsp:nvSpPr>
      <dsp:spPr>
        <a:xfrm>
          <a:off x="5157107" y="1281619"/>
          <a:ext cx="1461796" cy="877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Allow user-level programs to communicate with devices via I/O.</a:t>
          </a:r>
        </a:p>
      </dsp:txBody>
      <dsp:txXfrm>
        <a:off x="5157107" y="1281619"/>
        <a:ext cx="1461796" cy="877078"/>
      </dsp:txXfrm>
    </dsp:sp>
    <dsp:sp modelId="{D987A07A-B1F9-4654-B4D4-63AE38D013FD}">
      <dsp:nvSpPr>
        <dsp:cNvPr id="0" name=""/>
        <dsp:cNvSpPr/>
      </dsp:nvSpPr>
      <dsp:spPr>
        <a:xfrm>
          <a:off x="5157107" y="2207845"/>
          <a:ext cx="1461796" cy="91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475D7-4B56-4227-92F7-4078742D364C}">
      <dsp:nvSpPr>
        <dsp:cNvPr id="0" name=""/>
        <dsp:cNvSpPr/>
      </dsp:nvSpPr>
      <dsp:spPr>
        <a:xfrm>
          <a:off x="7349802" y="664320"/>
          <a:ext cx="511628" cy="511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8CDD8-EB51-4F73-A10C-82C17C06D271}">
      <dsp:nvSpPr>
        <dsp:cNvPr id="0" name=""/>
        <dsp:cNvSpPr/>
      </dsp:nvSpPr>
      <dsp:spPr>
        <a:xfrm>
          <a:off x="6874718" y="1281619"/>
          <a:ext cx="1461796" cy="877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Managed by the OS through device drivers.</a:t>
          </a:r>
        </a:p>
      </dsp:txBody>
      <dsp:txXfrm>
        <a:off x="6874718" y="1281619"/>
        <a:ext cx="1461796" cy="877078"/>
      </dsp:txXfrm>
    </dsp:sp>
    <dsp:sp modelId="{BEB1E177-C5AD-4EAB-99A5-7CB480312A96}">
      <dsp:nvSpPr>
        <dsp:cNvPr id="0" name=""/>
        <dsp:cNvSpPr/>
      </dsp:nvSpPr>
      <dsp:spPr>
        <a:xfrm>
          <a:off x="6874718" y="2207845"/>
          <a:ext cx="1461796" cy="91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C8BE7-D8B5-4606-9CD4-F0FB8CE4E66D}">
      <dsp:nvSpPr>
        <dsp:cNvPr id="0" name=""/>
        <dsp:cNvSpPr/>
      </dsp:nvSpPr>
      <dsp:spPr>
        <a:xfrm>
          <a:off x="9067413" y="664320"/>
          <a:ext cx="511628" cy="511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AF79E-82E5-491C-981D-A824F427FC77}">
      <dsp:nvSpPr>
        <dsp:cNvPr id="0" name=""/>
        <dsp:cNvSpPr/>
      </dsp:nvSpPr>
      <dsp:spPr>
        <a:xfrm>
          <a:off x="8592329" y="1281619"/>
          <a:ext cx="1461796" cy="877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Example: /dev/null, /dev/sda, /dev/tty.</a:t>
          </a:r>
        </a:p>
      </dsp:txBody>
      <dsp:txXfrm>
        <a:off x="8592329" y="1281619"/>
        <a:ext cx="1461796" cy="877078"/>
      </dsp:txXfrm>
    </dsp:sp>
    <dsp:sp modelId="{636DFD1F-877A-4C39-9549-8F8292866AA3}">
      <dsp:nvSpPr>
        <dsp:cNvPr id="0" name=""/>
        <dsp:cNvSpPr/>
      </dsp:nvSpPr>
      <dsp:spPr>
        <a:xfrm>
          <a:off x="8592329" y="2207845"/>
          <a:ext cx="1461796" cy="91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ECB47-A136-431A-8D49-281CF062E0D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3CE41-24D6-49D6-BD38-A77E6342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1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2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5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11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20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3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9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46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1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01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59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5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3/8/2025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53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54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9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8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2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0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3/8/2025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24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3/8/2025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9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F56E7954-F0A6-8BC1-55B8-8602E53C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79" r="12206" b="-2"/>
          <a:stretch>
            <a:fillRect/>
          </a:stretch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6B7A9A-FAC9-B0C6-A6A8-0013EEC40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35" y="1964267"/>
            <a:ext cx="3254990" cy="24214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File Overview:</a:t>
            </a:r>
            <a:br>
              <a:rPr lang="en-US" sz="3000" dirty="0"/>
            </a:br>
            <a:r>
              <a:rPr lang="en-US" sz="3000" dirty="0"/>
              <a:t>-File Naming</a:t>
            </a:r>
            <a:br>
              <a:rPr lang="en-US" sz="3000" dirty="0"/>
            </a:br>
            <a:r>
              <a:rPr lang="en-US" sz="3000" dirty="0"/>
              <a:t>-File Structure</a:t>
            </a:r>
            <a:br>
              <a:rPr lang="en-US" sz="3000" dirty="0"/>
            </a:br>
            <a:r>
              <a:rPr lang="en-US" sz="3000" dirty="0"/>
              <a:t>-File Types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DCA36-C67B-6E51-0BA5-7BEED0759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35" y="4385732"/>
            <a:ext cx="3254990" cy="1405467"/>
          </a:xfrm>
        </p:spPr>
        <p:txBody>
          <a:bodyPr>
            <a:normAutofit/>
          </a:bodyPr>
          <a:lstStyle/>
          <a:p>
            <a:r>
              <a:rPr lang="en-US" dirty="0"/>
              <a:t>By: Abhilekh Subedi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2699-5DF1-2D95-870E-30763245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</p:spTree>
    <p:extLst>
      <p:ext uri="{BB962C8B-B14F-4D97-AF65-F5344CB8AC3E}">
        <p14:creationId xmlns:p14="http://schemas.microsoft.com/office/powerpoint/2010/main" val="225233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3D3AC-A2D6-42BE-BB31-721AEC23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2936C-D4A2-4723-8C80-D965F9D88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1911BD-F805-6B15-6C73-42C74726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Byte Sequence(Unstructured)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DC357-7AC8-096E-EBD4-C94065E0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A file is viewed as a linear sequence of bytes (binary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The operating system does not interpret the content; it just sees raw bytes.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No structure is imposed by the 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Interpretation is up to the application using the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FFFFFF"/>
                </a:solidFill>
              </a:rPr>
              <a:t>A .txt file or .exe file is just a stream of bytes</a:t>
            </a:r>
            <a:endParaRPr lang="en-US" sz="180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Example: 01001000 01100101 01101100 01101100 01101111</a:t>
            </a:r>
          </a:p>
          <a:p>
            <a:pPr marL="0" indent="0"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3B1563-5A5C-4D22-8200-BC0FB51AC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 descr="A tall rectangular object with black lines&#10;&#10;AI-generated content may be incorrect.">
            <a:extLst>
              <a:ext uri="{FF2B5EF4-FFF2-40B4-BE49-F238E27FC236}">
                <a16:creationId xmlns:a16="http://schemas.microsoft.com/office/drawing/2014/main" id="{B807E898-4E9A-04E7-0EA2-0262796D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30" y="630202"/>
            <a:ext cx="2313957" cy="557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BF92F-1999-2F91-F92B-7232706C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6A8C5-EABB-EB2D-0B66-CD8FFC60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03D3AC-A2D6-42BE-BB31-721AEC23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2936C-D4A2-4723-8C80-D965F9D88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FE20A-B210-A662-5738-349902F3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Record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4B18-F62A-D54D-CA75-FD25EEDA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A file is made up of structured records, each of which may contain multiple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Each record is a unit of data (like a row in a table)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Records are usually of fixed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Common in databases or transaction 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Example: [EmployeeID: 001][Name: John Smith][Salary: 50000]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File looks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Record 1: 001, John Smith, 50000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Record 2: 002, Alice Ray, 48000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Record 3: 003, Omar Khan, 52000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3B1563-5A5C-4D22-8200-BC0FB51AC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black rectangular object with a white background&#10;&#10;AI-generated content may be incorrect.">
            <a:extLst>
              <a:ext uri="{FF2B5EF4-FFF2-40B4-BE49-F238E27FC236}">
                <a16:creationId xmlns:a16="http://schemas.microsoft.com/office/drawing/2014/main" id="{BC370B8B-145D-902D-613A-43BA1514C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83" y="630202"/>
            <a:ext cx="2523050" cy="55758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AF19-1997-8D42-7188-828034CC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60BED-E5CE-3121-18BD-0F4A0718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E903D3AC-A2D6-42BE-BB31-721AEC23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71C2936C-D4A2-4723-8C80-D965F9D88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FF176-6DA2-27FB-61BB-6091454B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Tree Structure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E041DB-7AE0-0B94-76E5-C6001370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A hierarchical organization where data is stored and accessed in a tree-like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Nodes represents data or directories.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Enables fast search, insert, and delete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Frequently used in file systems, databases, and XML parsers.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F43B1563-5A5C-4D22-8200-BC0FB51AC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70" name="Picture 2" descr="Structures of Directory in Operating System - GeeksforGeeks">
            <a:extLst>
              <a:ext uri="{FF2B5EF4-FFF2-40B4-BE49-F238E27FC236}">
                <a16:creationId xmlns:a16="http://schemas.microsoft.com/office/drawing/2014/main" id="{EF62B219-7F4A-40C8-7E27-7D7526A2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982" y="2495713"/>
            <a:ext cx="3294253" cy="184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5ED68-F4C0-264B-56BC-0DDD3464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9B830-A447-DF88-12AC-CE2DBE63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1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6" name="Rectangle 13315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B94B5-71CB-402B-97D5-C6B8E42A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File Types</a:t>
            </a:r>
            <a:endParaRPr lang="en-US" dirty="0"/>
          </a:p>
        </p:txBody>
      </p:sp>
      <p:pic>
        <p:nvPicPr>
          <p:cNvPr id="13314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305695-C003-82B2-FEB2-4BC8BAACD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175" y="645106"/>
            <a:ext cx="532766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17" name="Straight Connector 13316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1990-45B2-D91E-7246-A28DC948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Operating Systems classify files into types based on content and 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categories or classifications of files based on their content, format, or intended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operating system handles different file types differently based on their structure and purpose</a:t>
            </a:r>
            <a:endParaRPr lang="en-US" dirty="0"/>
          </a:p>
        </p:txBody>
      </p:sp>
      <p:sp>
        <p:nvSpPr>
          <p:cNvPr id="13318" name="Rectangle 13317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320" name="Rectangle 13319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BB52-41E1-499F-1E98-EE83A0F7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11B0C-02FB-A465-0460-774180EF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4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D360-681B-5E9F-F0B9-80B0DAC6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Regular files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3F28CB-268E-3D3E-F7E8-6E9C20C70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0666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2BE3D-002E-42CF-D827-73A72044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7C8EE-903B-2F7C-73D3-0C6BB939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0" name="Rectangle 819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8CC22-0A20-2EC5-0E3B-4A2AD192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ASCII File</a:t>
            </a:r>
          </a:p>
        </p:txBody>
      </p:sp>
      <p:pic>
        <p:nvPicPr>
          <p:cNvPr id="8195" name="Picture 3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B3764FAC-2A54-EC7E-4900-DE58E6B9E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224619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2" name="Straight Connector 820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17C2-DEE6-EFDC-7B54-D09D6B0A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Contains </a:t>
            </a:r>
            <a:r>
              <a:rPr lang="en-US" sz="1700" b="1"/>
              <a:t>readable characters</a:t>
            </a:r>
            <a:r>
              <a:rPr lang="en-US" sz="1700"/>
              <a:t> encoded using ASCII or UTF-8.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Each character is stored as a byte; easy to edit with text editors.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Often </a:t>
            </a:r>
            <a:r>
              <a:rPr lang="en-US" sz="1700" b="1"/>
              <a:t>line-based</a:t>
            </a:r>
            <a:r>
              <a:rPr lang="en-US" sz="1700"/>
              <a:t>, making parsing simpler for software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Larger in size than equivalent binary files for same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Easy to share across platforms due to human readability.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Examples: .txt, .csv, .html, source code files</a:t>
            </a:r>
          </a:p>
        </p:txBody>
      </p:sp>
      <p:sp>
        <p:nvSpPr>
          <p:cNvPr id="8204" name="Rectangle 820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06" name="Rectangle 820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00A2-4836-848D-AFD1-B2988556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1797-CE8E-39AF-C23F-A5E6D5DD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B2CDA-7FEB-1434-515E-DC7CC1E1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Binary File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BB8676-90DB-6C72-DF2D-309BACD9B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42685"/>
            <a:ext cx="5451627" cy="36525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9089-01D0-EC9A-BA43-375E9920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Stores data in machine-readable format (0s and 1s)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Cannot be edited directly with text editors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More compact and efficient in storage and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Requires specific applications to interpret the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Often used for performance-critical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images, audio, video, executables, object files.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11A4-175A-40A7-91E5-BF1524D7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2B92A-EE2B-CA60-0C57-8983B94A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34734-CF6A-3A46-1341-AF983FAA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Directory Files</a:t>
            </a:r>
            <a:endParaRPr lang="en-US" dirty="0"/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E990BB51-FD82-E51D-9F6B-43BB2D98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A28E-935A-28BC-76E4-3CBC07E4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/>
              <a:t>Special file used to organize and manage files in a hierarchy.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/>
              <a:t>Contains entries like: filename, metadata, pointers to actual files.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/>
              <a:t>Handled by the file system, not by typical user programs.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/>
              <a:t>Allows for logical grouping of files under paths or folders.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/>
              <a:t>Helps enforce access control, naming, and search functionality.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/>
              <a:t>Crucial for hierarchical file systems like Unix, Windows.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/>
              <a:t>Example: /home, /bin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0F6C-AD3A-F344-0B32-65363BF9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9BDB7-8BD1-2458-9EFE-E9C9744D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0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7A18-ADC5-CBAC-F3C9-18CB91D8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Special Files</a:t>
            </a:r>
            <a:endParaRPr lang="en-US" dirty="0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6F63A908-D4FA-AFF7-4F0D-4CFF1CB48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76706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8CE2-7AE6-FCE7-70D7-6642C127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7647-0D27-83D4-75C0-352F8123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A1520A-1D3C-405F-AEE7-0F2EF43CB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A6270-490E-48F6-A622-E5BA1B17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BA4893-047A-4913-9A32-C316A849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15750-5A1C-4879-8468-C3F0CAD7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391CE-548A-6367-228F-7EFC9D8E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5A0-8C04-39B5-692D-F62D8886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57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0F556-22A9-B828-0116-D2F90C01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 to Files</a:t>
            </a:r>
          </a:p>
        </p:txBody>
      </p:sp>
      <p:pic>
        <p:nvPicPr>
          <p:cNvPr id="7" name="Graphic 6" descr="Copy">
            <a:extLst>
              <a:ext uri="{FF2B5EF4-FFF2-40B4-BE49-F238E27FC236}">
                <a16:creationId xmlns:a16="http://schemas.microsoft.com/office/drawing/2014/main" id="{1FFD3E2B-20CE-F50D-E46B-F60E0EC19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01B4-40B8-48C8-10F9-C3902090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Fundamental concept used to store, organize, and manage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Named collection of related data that is recorded on secondary storage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Files are logical units of information created by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file is assigned a name at creation and remains accessible even after the originating process terminates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50EE-214B-5FA1-5AEF-8D3C928A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A41E1-8516-DFD4-4ADC-233E9258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2BB4-535C-75DB-CA2C-67A4727E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Need for Files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760C86B-32A8-153D-62C2-07DAEFD20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39820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2D020-893E-4868-5812-4BAC8F34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D01E6-FBA2-B9FC-429A-A669C462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7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D720-C660-3284-FA38-BFD2BA25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File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7054-1696-D8C8-DD92-1908BE81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Files are logical units of information created by processes, each file is assigned a name at creation and remains accessible even after the originating process terminates.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File naming rules vary by system, but most operating systems allow names to consist of strings of 1 to 8 letters with many systems also permitting digits and special characters in file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Modern file systems often support longer file names, with many allowing up to 255 characters, providing greater flexibility in naming conventions.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Files persist beyond the lifecycle of the creating process, enabling other processes to access them using their assigned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Naming scheme varies in each file system.</a:t>
            </a:r>
          </a:p>
        </p:txBody>
      </p:sp>
      <p:pic>
        <p:nvPicPr>
          <p:cNvPr id="14338" name="Picture 2" descr="Purple document icon - Free purple file icons">
            <a:extLst>
              <a:ext uri="{FF2B5EF4-FFF2-40B4-BE49-F238E27FC236}">
                <a16:creationId xmlns:a16="http://schemas.microsoft.com/office/drawing/2014/main" id="{0F65AF84-4E30-F570-E6AE-F9D91DDC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55A2-B8D2-E448-F53E-DB3C8E01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EE553-52C3-5496-A6F6-59F55DD3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4FCE9E-A376-414F-95B1-C02F6C51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6343A-7C5F-024E-E4A4-3E122F6C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FAT(File Allocation Table)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268BD-9257-48B7-818B-4308B2F3F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CE7FC60-AA8B-4DC7-A486-360C9E0C3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C2A53C-C79D-4840-86D1-96104D51A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EF9F89A-9B4C-855C-FA3C-C62B0439D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52861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0A4AA-A9AA-BE86-25D0-7592236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C14BC-D7F8-121F-261E-EEA89EE5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64FCE9E-A376-414F-95B1-C02F6C51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532E-97F9-62A5-4D61-3876E739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ext4(Fourth Extended Filesystem)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268BD-9257-48B7-818B-4308B2F3F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CE7FC60-AA8B-4DC7-A486-360C9E0C3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C2A53C-C79D-4840-86D1-96104D51A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ED31BD-CF9A-F833-55ED-FEA32F90B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752464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99AC-FA37-FE13-9BF9-5B19D670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D0421-2485-70A0-0C9F-0124EC3B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4FCE9E-A376-414F-95B1-C02F6C51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AEBD9-E3FB-4D30-1F84-B79EC11A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NTFS(New Technology File System)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1268BD-9257-48B7-818B-4308B2F3F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CE7FC60-AA8B-4DC7-A486-360C9E0C3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C2A53C-C79D-4840-86D1-96104D51A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E593619-6065-D278-CFD5-33AE6F3B8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13392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2F3E1-24E4-5C5C-809F-7E75B47A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95442-EEA9-D6E1-F734-6656FD70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1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Rectangle 4134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137" name="Straight Connector 4136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38" name="Rectangle 4137">
            <a:extLst>
              <a:ext uri="{FF2B5EF4-FFF2-40B4-BE49-F238E27FC236}">
                <a16:creationId xmlns:a16="http://schemas.microsoft.com/office/drawing/2014/main" id="{A9C77DBE-43B2-4580-9C81-52DE557B7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Open photo">
            <a:extLst>
              <a:ext uri="{FF2B5EF4-FFF2-40B4-BE49-F238E27FC236}">
                <a16:creationId xmlns:a16="http://schemas.microsoft.com/office/drawing/2014/main" id="{44C85634-22CA-3F29-DC2A-E7E5C97E8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52091"/>
            <a:ext cx="6275667" cy="475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9" name="Rectangle 4138">
            <a:extLst>
              <a:ext uri="{FF2B5EF4-FFF2-40B4-BE49-F238E27FC236}">
                <a16:creationId xmlns:a16="http://schemas.microsoft.com/office/drawing/2014/main" id="{AE2EEEB7-07F4-4B3C-A872-E13A22D8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CE0F1-4E01-04FB-D9F5-F5CE2E0D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File Extensions</a:t>
            </a:r>
          </a:p>
        </p:txBody>
      </p:sp>
      <p:sp>
        <p:nvSpPr>
          <p:cNvPr id="4140" name="Rectangle 4139">
            <a:extLst>
              <a:ext uri="{FF2B5EF4-FFF2-40B4-BE49-F238E27FC236}">
                <a16:creationId xmlns:a16="http://schemas.microsoft.com/office/drawing/2014/main" id="{BD33F139-16D4-4A34-9C64-4B22E8E82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57FCE-BD60-0A84-43D0-50BA2DB8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D269-9A75-1153-476E-7A42D7E7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361C-5D64-9BC1-794D-672F0815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33DA074-5387-6654-3F34-7ABE44EDAD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0600" y="731520"/>
          <a:ext cx="649224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1DDDB-51D4-06B0-6755-582D77D29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 of storing data contents in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how data are stored in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0C446-C080-25EC-A703-1C6B8F75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AED12-D512-5031-9F3D-F6567C50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5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699</TotalTime>
  <Words>1175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Celestial</vt:lpstr>
      <vt:lpstr>Retrospect</vt:lpstr>
      <vt:lpstr>File Overview: -File Naming -File Structure -File Types </vt:lpstr>
      <vt:lpstr>Introduction to Files</vt:lpstr>
      <vt:lpstr>Need for Files</vt:lpstr>
      <vt:lpstr>File Naming</vt:lpstr>
      <vt:lpstr>FAT(File Allocation Table)</vt:lpstr>
      <vt:lpstr>ext4(Fourth Extended Filesystem)</vt:lpstr>
      <vt:lpstr>NTFS(New Technology File System)</vt:lpstr>
      <vt:lpstr>File Extensions</vt:lpstr>
      <vt:lpstr>File Structure</vt:lpstr>
      <vt:lpstr>Byte Sequence(Unstructured)</vt:lpstr>
      <vt:lpstr>Record Sequence</vt:lpstr>
      <vt:lpstr>Tree Structure</vt:lpstr>
      <vt:lpstr>File Types</vt:lpstr>
      <vt:lpstr>Regular files</vt:lpstr>
      <vt:lpstr>ASCII File</vt:lpstr>
      <vt:lpstr>Binary File</vt:lpstr>
      <vt:lpstr>Directory Files</vt:lpstr>
      <vt:lpstr>Special Files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Abhilekh Subedi</dc:creator>
  <cp:lastModifiedBy>Abhilekh Subedi</cp:lastModifiedBy>
  <cp:revision>1</cp:revision>
  <dcterms:created xsi:type="dcterms:W3CDTF">2025-08-01T13:09:46Z</dcterms:created>
  <dcterms:modified xsi:type="dcterms:W3CDTF">2025-08-03T01:21:23Z</dcterms:modified>
</cp:coreProperties>
</file>