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A0C01-3D0D-4087-A6CB-BE6FB6090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485A7-8257-4170-BE94-82E80D3A2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602CD-C3D3-411A-A7C1-5A1333255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C0CB-A449-460D-8114-515F5C989FA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7C2E5-9568-40A5-A77F-B354E8BB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429B7-B262-4C13-9A4F-3FD32842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43DE-3451-4B1B-B3DF-EC4068C1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1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5D7A-D0E4-41CB-A5EE-7089704E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BDF3E-68A6-434E-8683-B36E94B0E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D5F8B-31AB-49FA-A93B-DCB1F24B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C0CB-A449-460D-8114-515F5C989FA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C6286-5B83-43BB-A326-C742C547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B6298-A4D9-4C7B-BBF6-D42E56BF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43DE-3451-4B1B-B3DF-EC4068C1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9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C4007-F99A-4BF7-B784-13CBECC9B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8DE02-D318-41FF-BB3D-10B7979D0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011D6-119A-4DEA-91A6-A3675D47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C0CB-A449-460D-8114-515F5C989FA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4DEEC-C75F-4A28-9BB7-03ADBC6B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964CD-AB12-4662-9384-50441D91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43DE-3451-4B1B-B3DF-EC4068C1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4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8B7F-BD01-4043-A52F-35573934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ECD0D-62C0-4CB3-98A4-6568CB0A3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4AB70-03EC-441C-BDC8-FEC4191D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C0CB-A449-460D-8114-515F5C989FA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30227-EFB3-4F5E-8F3C-044B3609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2C9DE-34E6-4E96-8E7E-905698E4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43DE-3451-4B1B-B3DF-EC4068C1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5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47B0-0123-4B62-8DDF-261B313E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2D08-464E-4327-9E55-7BF18E5F9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DA80B-BCE7-4D8B-84D4-CC0825D7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C0CB-A449-460D-8114-515F5C989FA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2A6AF-F344-45AB-AC25-B70CAA96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F9A27-0597-49F4-AC3E-C8B288F8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43DE-3451-4B1B-B3DF-EC4068C1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8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03D24-CD76-4041-AD26-3303B53C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80DDB-BE4B-48A1-AFD6-E0A80CA21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9D0A0-6529-47FD-A70F-E83C84702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38886-C79E-4806-B4CD-0A319E48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C0CB-A449-460D-8114-515F5C989FA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7C105-185F-449B-A2A3-207C8D92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F5C2E-0E95-4073-998B-48517C0F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43DE-3451-4B1B-B3DF-EC4068C1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7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79F4-985F-47C8-A0D7-C62BA4BAC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C3799-196E-425F-81E2-A15399785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9677E-15E2-4A20-99C5-3736A74FF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C7F01-09CB-4DE4-8F76-19F2CD6A0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88052-2AA0-4EF3-A944-1D36544AB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ED6472-CEEA-429E-8FF7-D218D0DCD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C0CB-A449-460D-8114-515F5C989FA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D3779-7A97-44BB-8E00-0C79BB88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1C1E33-734E-4F12-9919-14D0635F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43DE-3451-4B1B-B3DF-EC4068C1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2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7136-93B9-4551-A201-8973D1A6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1EA8A9-4344-4B1E-B2DB-B69C0C3EB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C0CB-A449-460D-8114-515F5C989FA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1474C-64BB-444F-9A36-396D9B43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7B911-D21A-4081-A999-3437B8023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43DE-3451-4B1B-B3DF-EC4068C1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AA82FB-9D4F-4D8C-9558-F1D67AE9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C0CB-A449-460D-8114-515F5C989FA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5E50E6-F469-4B87-A1AF-38940E905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8BD6C-328D-447D-BEC2-2E21FF65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43DE-3451-4B1B-B3DF-EC4068C1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2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BAA80-A4B6-4460-9DBB-4F816B19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5A7B-101A-43C3-9AC2-F0B51797E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C7C86-4399-4636-870A-49E8E890D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72A1D-3A70-4823-850C-61ECDFE9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C0CB-A449-460D-8114-515F5C989FA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D1EFB-EB89-416F-A84D-F2BC2D16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0E62A-EE9B-47B3-9897-DB464A33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43DE-3451-4B1B-B3DF-EC4068C1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5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6D536-7DA9-43D1-A7F1-EBFD6FE50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2EC07-A789-48D1-81E0-345666279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341EF-F6FB-43A3-B714-BFBB66B96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40D86-F412-4915-9DAC-7DE7BF41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C0CB-A449-460D-8114-515F5C989FA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E759B-35DE-4DC3-9375-B649F080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AA82D-8894-44C2-846F-B717F142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43DE-3451-4B1B-B3DF-EC4068C1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8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33E45-F20E-4396-A6F9-1F7224712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63431-1918-4233-BAE4-99DBC460F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421E-7B5E-4656-A73B-DA4C33CC5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AC0CB-A449-460D-8114-515F5C989FA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4C13A-E613-4A85-AB3C-E6021DD71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927D5-31B4-4728-BEED-CD69B2788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743DE-3451-4B1B-B3DF-EC4068C1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7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ei:Angular full color logo.svg">
            <a:extLst>
              <a:ext uri="{FF2B5EF4-FFF2-40B4-BE49-F238E27FC236}">
                <a16:creationId xmlns:a16="http://schemas.microsoft.com/office/drawing/2014/main" id="{E972B7EF-34A6-427E-8192-EE7EF139D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186488"/>
            <a:ext cx="15430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de Js, Logo, Nodejs, Javascript, Source Code">
            <a:extLst>
              <a:ext uri="{FF2B5EF4-FFF2-40B4-BE49-F238E27FC236}">
                <a16:creationId xmlns:a16="http://schemas.microsoft.com/office/drawing/2014/main" id="{DCA02173-CD8A-4C8F-B5DE-B23A7417A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2305049"/>
            <a:ext cx="3686175" cy="184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Expressjs.png">
            <a:extLst>
              <a:ext uri="{FF2B5EF4-FFF2-40B4-BE49-F238E27FC236}">
                <a16:creationId xmlns:a16="http://schemas.microsoft.com/office/drawing/2014/main" id="{9871DA99-4AF1-4DB6-9D17-142C45582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3062195"/>
            <a:ext cx="2419349" cy="73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ongodb logo">
            <a:extLst>
              <a:ext uri="{FF2B5EF4-FFF2-40B4-BE49-F238E27FC236}">
                <a16:creationId xmlns:a16="http://schemas.microsoft.com/office/drawing/2014/main" id="{73142F3F-C537-4F6E-A590-59E3DE7D1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4828308"/>
            <a:ext cx="4667250" cy="126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Up-Down 3">
            <a:extLst>
              <a:ext uri="{FF2B5EF4-FFF2-40B4-BE49-F238E27FC236}">
                <a16:creationId xmlns:a16="http://schemas.microsoft.com/office/drawing/2014/main" id="{4E112386-437F-4B01-B394-2BD82B4E51A2}"/>
              </a:ext>
            </a:extLst>
          </p:cNvPr>
          <p:cNvSpPr/>
          <p:nvPr/>
        </p:nvSpPr>
        <p:spPr>
          <a:xfrm>
            <a:off x="4857750" y="3795805"/>
            <a:ext cx="342900" cy="158965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8FDBA28B-4106-4BC5-B831-D5FA09B42F68}"/>
              </a:ext>
            </a:extLst>
          </p:cNvPr>
          <p:cNvSpPr/>
          <p:nvPr/>
        </p:nvSpPr>
        <p:spPr>
          <a:xfrm rot="19146237">
            <a:off x="6992974" y="1393178"/>
            <a:ext cx="253558" cy="170343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722BB2-43B3-49F2-8434-D144D24987FB}"/>
              </a:ext>
            </a:extLst>
          </p:cNvPr>
          <p:cNvSpPr/>
          <p:nvPr/>
        </p:nvSpPr>
        <p:spPr>
          <a:xfrm>
            <a:off x="1953087" y="2503503"/>
            <a:ext cx="7829088" cy="15896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6C389-4BAF-4076-A70F-D47432EE705D}"/>
              </a:ext>
            </a:extLst>
          </p:cNvPr>
          <p:cNvSpPr/>
          <p:nvPr/>
        </p:nvSpPr>
        <p:spPr>
          <a:xfrm>
            <a:off x="1953087" y="276975"/>
            <a:ext cx="7829088" cy="15896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716AD2-50DE-41F5-A263-6BC6A0ECD17F}"/>
              </a:ext>
            </a:extLst>
          </p:cNvPr>
          <p:cNvSpPr/>
          <p:nvPr/>
        </p:nvSpPr>
        <p:spPr>
          <a:xfrm>
            <a:off x="1953087" y="4667325"/>
            <a:ext cx="7829088" cy="15896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A06664-2401-4847-9DAF-494A4914D21E}"/>
              </a:ext>
            </a:extLst>
          </p:cNvPr>
          <p:cNvSpPr txBox="1"/>
          <p:nvPr/>
        </p:nvSpPr>
        <p:spPr>
          <a:xfrm>
            <a:off x="1996967" y="341282"/>
            <a:ext cx="105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Client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3B353F-659D-4106-B469-FC53A261217F}"/>
              </a:ext>
            </a:extLst>
          </p:cNvPr>
          <p:cNvSpPr txBox="1"/>
          <p:nvPr/>
        </p:nvSpPr>
        <p:spPr>
          <a:xfrm>
            <a:off x="1996967" y="2544361"/>
            <a:ext cx="105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FEB22C-74DE-418E-A8B2-33EA7C5FEC7D}"/>
              </a:ext>
            </a:extLst>
          </p:cNvPr>
          <p:cNvSpPr txBox="1"/>
          <p:nvPr/>
        </p:nvSpPr>
        <p:spPr>
          <a:xfrm>
            <a:off x="1996967" y="4730652"/>
            <a:ext cx="105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856969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Abhilash Chandran</dc:creator>
  <cp:lastModifiedBy>Abhilash Chandran</cp:lastModifiedBy>
  <cp:revision>2</cp:revision>
  <dcterms:created xsi:type="dcterms:W3CDTF">2018-11-22T10:54:28Z</dcterms:created>
  <dcterms:modified xsi:type="dcterms:W3CDTF">2018-11-22T11:05:28Z</dcterms:modified>
</cp:coreProperties>
</file>