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embeddedFontLs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63">
          <p15:clr>
            <a:srgbClr val="A4A3A4"/>
          </p15:clr>
        </p15:guide>
        <p15:guide id="4" pos="7287">
          <p15:clr>
            <a:srgbClr val="A4A3A4"/>
          </p15:clr>
        </p15:guide>
        <p15:guide id="5" orient="horz" pos="958">
          <p15:clr>
            <a:srgbClr val="A4A3A4"/>
          </p15:clr>
        </p15:guide>
        <p15:guide id="6" orient="horz" pos="10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1D108A-5BAC-43EB-9D6B-EE09EAC029AF}">
  <a:tblStyle styleId="{001D108A-5BAC-43EB-9D6B-EE09EAC029AF}" styleName="Table_0">
    <a:wholeTbl>
      <a:tcTxStyle b="off" i="off">
        <a:font>
          <a:latin typeface="MetricHPE"/>
          <a:ea typeface="MetricHPE"/>
          <a:cs typeface="MetricHPE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MetricHPE"/>
          <a:ea typeface="MetricHPE"/>
          <a:cs typeface="MetricHPE"/>
        </a:font>
        <a:schemeClr val="lt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D1D7A1-C3EE-4AF8-AC8A-D3488329AB9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4A1FB73-3125-477A-AB5A-79CD798CE0B6}" styleName="Table_2">
    <a:wholeTbl>
      <a:tcTxStyle b="off" i="off">
        <a:font>
          <a:latin typeface="MetricHPE"/>
          <a:ea typeface="MetricHPE"/>
          <a:cs typeface="MetricHPE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>
        <p:guide orient="horz" pos="2183"/>
        <p:guide orient="horz" pos="3838"/>
        <p:guide pos="3863"/>
        <p:guide pos="7287"/>
        <p:guide orient="horz" pos="958"/>
        <p:guide orient="horz" pos="104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4606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Char char=" 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74174d61e2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74174d61e2_2_1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g274174d61e2_2_1:notes"/>
          <p:cNvSpPr txBox="1">
            <a:spLocks noGrp="1"/>
          </p:cNvSpPr>
          <p:nvPr>
            <p:ph type="sldNum" idx="12"/>
          </p:nvPr>
        </p:nvSpPr>
        <p:spPr>
          <a:xfrm>
            <a:off x="5867400" y="8686800"/>
            <a:ext cx="609600" cy="22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74174d61e2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74174d61e2_2_8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g274174d61e2_2_8:notes"/>
          <p:cNvSpPr txBox="1">
            <a:spLocks noGrp="1"/>
          </p:cNvSpPr>
          <p:nvPr>
            <p:ph type="sldNum" idx="12"/>
          </p:nvPr>
        </p:nvSpPr>
        <p:spPr>
          <a:xfrm>
            <a:off x="5867400" y="8686800"/>
            <a:ext cx="609600" cy="22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1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0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5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6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e8478861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e8478861f1_0_0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g2e8478861f1_0_0:notes"/>
          <p:cNvSpPr txBox="1">
            <a:spLocks noGrp="1"/>
          </p:cNvSpPr>
          <p:nvPr>
            <p:ph type="sldNum" idx="12"/>
          </p:nvPr>
        </p:nvSpPr>
        <p:spPr>
          <a:xfrm>
            <a:off x="5867400" y="8686800"/>
            <a:ext cx="609600" cy="22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74174d61e2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74174d61e2_1_2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g274174d61e2_1_22:notes"/>
          <p:cNvSpPr txBox="1">
            <a:spLocks noGrp="1"/>
          </p:cNvSpPr>
          <p:nvPr>
            <p:ph type="sldNum" idx="12"/>
          </p:nvPr>
        </p:nvSpPr>
        <p:spPr>
          <a:xfrm>
            <a:off x="5867400" y="8686800"/>
            <a:ext cx="609600" cy="22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74174d61e2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74174d61e2_2_2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g274174d61e2_2_22:notes"/>
          <p:cNvSpPr txBox="1">
            <a:spLocks noGrp="1"/>
          </p:cNvSpPr>
          <p:nvPr>
            <p:ph type="sldNum" idx="12"/>
          </p:nvPr>
        </p:nvSpPr>
        <p:spPr>
          <a:xfrm>
            <a:off x="5867400" y="8686800"/>
            <a:ext cx="609600" cy="22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8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e818d5e11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e818d5e116_2_0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g2e818d5e116_2_0:notes"/>
          <p:cNvSpPr txBox="1">
            <a:spLocks noGrp="1"/>
          </p:cNvSpPr>
          <p:nvPr>
            <p:ph type="sldNum" idx="12"/>
          </p:nvPr>
        </p:nvSpPr>
        <p:spPr>
          <a:xfrm>
            <a:off x="5867400" y="8686800"/>
            <a:ext cx="609600" cy="22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8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9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290747" y="4577983"/>
            <a:ext cx="5489578" cy="339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>
            <a:off x="290747" y="4133088"/>
            <a:ext cx="8229600" cy="43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290747" y="1869197"/>
            <a:ext cx="11423555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374720" y="6129337"/>
            <a:ext cx="7481160" cy="41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CONFIDENTIAL | AUTHORIZED </a:t>
            </a:r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393523" y="381956"/>
            <a:ext cx="2218745" cy="893759"/>
            <a:chOff x="393523" y="381956"/>
            <a:chExt cx="2218745" cy="893759"/>
          </a:xfrm>
        </p:grpSpPr>
        <p:sp>
          <p:nvSpPr>
            <p:cNvPr id="21" name="Google Shape;21;p2"/>
            <p:cNvSpPr/>
            <p:nvPr/>
          </p:nvSpPr>
          <p:spPr>
            <a:xfrm>
              <a:off x="393523" y="381956"/>
              <a:ext cx="759854" cy="211008"/>
            </a:xfrm>
            <a:custGeom>
              <a:avLst/>
              <a:gdLst/>
              <a:ahLst/>
              <a:cxnLst/>
              <a:rect l="l" t="t" r="r" b="b"/>
              <a:pathLst>
                <a:path w="1087" h="314" extrusionOk="0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1A98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93523" y="730052"/>
              <a:ext cx="2218745" cy="545663"/>
            </a:xfrm>
            <a:custGeom>
              <a:avLst/>
              <a:gdLst/>
              <a:ahLst/>
              <a:cxnLst/>
              <a:rect l="l" t="t" r="r" b="b"/>
              <a:pathLst>
                <a:path w="1341" h="342" extrusionOk="0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>
            <a:off x="292839" y="2743510"/>
            <a:ext cx="5923811" cy="148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sldNum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205699" lvl="0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1pPr>
            <a:lvl2pPr marL="205699" lvl="1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2pPr>
            <a:lvl3pPr marL="205699" lvl="2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3pPr>
            <a:lvl4pPr marL="205699" lvl="3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4pPr>
            <a:lvl5pPr marL="205699" lvl="4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5pPr>
            <a:lvl6pPr marL="205699" lvl="5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6pPr>
            <a:lvl7pPr marL="205699" lvl="6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7pPr>
            <a:lvl8pPr marL="205699" lvl="7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8pPr>
            <a:lvl9pPr marL="205699" lvl="8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9pPr>
          </a:lstStyle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ftr" idx="11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CONFIDENTIAL | AUTHORIZED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ith Edge to Edge Picture">
  <p:cSld name="Section Header with Edge to Edge Picture"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  <p:sp>
        <p:nvSpPr>
          <p:cNvPr id="94" name="Google Shape;94;p12"/>
          <p:cNvSpPr txBox="1">
            <a:spLocks noGrp="1"/>
          </p:cNvSpPr>
          <p:nvPr>
            <p:ph type="title"/>
          </p:nvPr>
        </p:nvSpPr>
        <p:spPr>
          <a:xfrm>
            <a:off x="1414463" y="685801"/>
            <a:ext cx="9363075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ith Picture">
  <p:cSld name="Section Header with Pictur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>
            <a:spLocks noGrp="1"/>
          </p:cNvSpPr>
          <p:nvPr>
            <p:ph type="pic" idx="2"/>
          </p:nvPr>
        </p:nvSpPr>
        <p:spPr>
          <a:xfrm>
            <a:off x="0" y="1504950"/>
            <a:ext cx="12192000" cy="3295651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  <p:sp>
        <p:nvSpPr>
          <p:cNvPr id="97" name="Google Shape;97;p13"/>
          <p:cNvSpPr txBox="1">
            <a:spLocks noGrp="1"/>
          </p:cNvSpPr>
          <p:nvPr>
            <p:ph type="body" idx="1"/>
          </p:nvPr>
        </p:nvSpPr>
        <p:spPr>
          <a:xfrm>
            <a:off x="292100" y="3258636"/>
            <a:ext cx="822801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292101" y="2686713"/>
            <a:ext cx="8522208" cy="499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205699" lvl="0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1pPr>
            <a:lvl2pPr marL="205699" lvl="1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2pPr>
            <a:lvl3pPr marL="205699" lvl="2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3pPr>
            <a:lvl4pPr marL="205699" lvl="3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4pPr>
            <a:lvl5pPr marL="205699" lvl="4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5pPr>
            <a:lvl6pPr marL="205699" lvl="5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6pPr>
            <a:lvl7pPr marL="205699" lvl="6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7pPr>
            <a:lvl8pPr marL="205699" lvl="7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8pPr>
            <a:lvl9pPr marL="205699" lvl="8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9pPr>
          </a:lstStyle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ftr" idx="11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CONFIDENTIAL | AUTHORIZED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Frame Divider">
  <p:cSld name="Green Frame Divid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>
            <a:off x="288994" y="2871000"/>
            <a:ext cx="8522208" cy="273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9pPr>
          </a:lstStyle>
          <a:p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288995" y="685800"/>
            <a:ext cx="8522208" cy="1957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205699" lvl="0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1pPr>
            <a:lvl2pPr marL="205699" lvl="1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2pPr>
            <a:lvl3pPr marL="205699" lvl="2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3pPr>
            <a:lvl4pPr marL="205699" lvl="3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4pPr>
            <a:lvl5pPr marL="205699" lvl="4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5pPr>
            <a:lvl6pPr marL="205699" lvl="5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6pPr>
            <a:lvl7pPr marL="205699" lvl="6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7pPr>
            <a:lvl8pPr marL="205699" lvl="7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8pPr>
            <a:lvl9pPr marL="205699" lvl="8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9pPr>
          </a:lstStyle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ftr" idx="11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CONFIDENTIAL | AUTHORIZED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rple Frame Divider">
  <p:cSld name="Purple Frame Divid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288994" y="2871000"/>
            <a:ext cx="8522208" cy="273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9pPr>
          </a:lstStyle>
          <a:p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288995" y="685800"/>
            <a:ext cx="8522208" cy="1957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205699" lvl="0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1pPr>
            <a:lvl2pPr marL="205699" lvl="1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2pPr>
            <a:lvl3pPr marL="205699" lvl="2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3pPr>
            <a:lvl4pPr marL="205699" lvl="3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4pPr>
            <a:lvl5pPr marL="205699" lvl="4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5pPr>
            <a:lvl6pPr marL="205699" lvl="5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6pPr>
            <a:lvl7pPr marL="205699" lvl="6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7pPr>
            <a:lvl8pPr marL="205699" lvl="7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8pPr>
            <a:lvl9pPr marL="205699" lvl="8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9pPr>
          </a:lstStyle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ftr" idx="11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CONFIDENTIAL | AUTHORIZED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dium Blue Frame Divider">
  <p:cSld name="Medium Blue Frame Divi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288994" y="2871000"/>
            <a:ext cx="8522208" cy="273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32DA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288995" y="685800"/>
            <a:ext cx="8522208" cy="1957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205699" lvl="0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1pPr>
            <a:lvl2pPr marL="205699" lvl="1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2pPr>
            <a:lvl3pPr marL="205699" lvl="2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3pPr>
            <a:lvl4pPr marL="205699" lvl="3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4pPr>
            <a:lvl5pPr marL="205699" lvl="4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5pPr>
            <a:lvl6pPr marL="205699" lvl="5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6pPr>
            <a:lvl7pPr marL="205699" lvl="6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7pPr>
            <a:lvl8pPr marL="205699" lvl="7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8pPr>
            <a:lvl9pPr marL="205699" lvl="8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9pPr>
          </a:lstStyle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ftr" idx="11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CONFIDENTIAL | AUTHORIZED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ange Frame Divider">
  <p:cSld name="Orange Frame Divid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288994" y="2871000"/>
            <a:ext cx="8522208" cy="273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9pPr>
          </a:lstStyle>
          <a:p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288995" y="685800"/>
            <a:ext cx="8522208" cy="1957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205699" lvl="0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1pPr>
            <a:lvl2pPr marL="205699" lvl="1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2pPr>
            <a:lvl3pPr marL="205699" lvl="2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3pPr>
            <a:lvl4pPr marL="205699" lvl="3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4pPr>
            <a:lvl5pPr marL="205699" lvl="4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5pPr>
            <a:lvl6pPr marL="205699" lvl="5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6pPr>
            <a:lvl7pPr marL="205699" lvl="6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7pPr>
            <a:lvl8pPr marL="205699" lvl="7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8pPr>
            <a:lvl9pPr marL="205699" lvl="8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9pPr>
          </a:lstStyle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ftr" idx="11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CONFIDENTIAL | AUTHORIZED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512997" y="3989508"/>
            <a:ext cx="822801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284398" y="685800"/>
            <a:ext cx="9106250" cy="3075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sz="4600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205699" lvl="0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1pPr>
            <a:lvl2pPr marL="205699" lvl="1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2pPr>
            <a:lvl3pPr marL="205699" lvl="2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3pPr>
            <a:lvl4pPr marL="205699" lvl="3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4pPr>
            <a:lvl5pPr marL="205699" lvl="4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5pPr>
            <a:lvl6pPr marL="205699" lvl="5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6pPr>
            <a:lvl7pPr marL="205699" lvl="6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7pPr>
            <a:lvl8pPr marL="205699" lvl="7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8pPr>
            <a:lvl9pPr marL="205699" lvl="8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9pPr>
          </a:lstStyle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ftr" idx="11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CONFIDENTIAL | AUTHORIZED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and Content">
  <p:cSld name="Title, Subtitle and Conten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381000" y="1344281"/>
            <a:ext cx="11403014" cy="47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3146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2"/>
          </p:nvPr>
        </p:nvSpPr>
        <p:spPr>
          <a:xfrm>
            <a:off x="281746" y="704332"/>
            <a:ext cx="11502268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146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205699" lvl="0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1pPr>
            <a:lvl2pPr marL="205699" lvl="1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2pPr>
            <a:lvl3pPr marL="205699" lvl="2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3pPr>
            <a:lvl4pPr marL="205699" lvl="3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4pPr>
            <a:lvl5pPr marL="205699" lvl="4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5pPr>
            <a:lvl6pPr marL="205699" lvl="5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6pPr>
            <a:lvl7pPr marL="205699" lvl="6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7pPr>
            <a:lvl8pPr marL="205699" lvl="7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8pPr>
            <a:lvl9pPr marL="205699" lvl="8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9pPr>
          </a:lstStyle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ftr" idx="11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CONFIDENTIAL | AUTHORIZED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Heading and Content">
  <p:cSld name="Title, Subtitle, Heading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381000" y="1733015"/>
            <a:ext cx="11403014" cy="43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3146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288096" y="1350296"/>
            <a:ext cx="11495918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3"/>
          </p:nvPr>
        </p:nvSpPr>
        <p:spPr>
          <a:xfrm>
            <a:off x="281746" y="704332"/>
            <a:ext cx="11495918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285742" y="391852"/>
            <a:ext cx="11498271" cy="40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ldNum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205699" lvl="0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1pPr>
            <a:lvl2pPr marL="205699" lvl="1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2pPr>
            <a:lvl3pPr marL="205699" lvl="2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3pPr>
            <a:lvl4pPr marL="205699" lvl="3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4pPr>
            <a:lvl5pPr marL="205699" lvl="4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5pPr>
            <a:lvl6pPr marL="205699" lvl="5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6pPr>
            <a:lvl7pPr marL="205699" lvl="6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7pPr>
            <a:lvl8pPr marL="205699" lvl="7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8pPr>
            <a:lvl9pPr marL="205699" lvl="8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9pPr>
          </a:lstStyle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ftr" idx="11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CONFIDENTIAL | AUTHORIZED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ontent">
  <p:cSld name="Picture with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8515445" y="999540"/>
            <a:ext cx="3257847" cy="5100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>
            <a:spLocks noGrp="1"/>
          </p:cNvSpPr>
          <p:nvPr>
            <p:ph type="pic" idx="2"/>
          </p:nvPr>
        </p:nvSpPr>
        <p:spPr>
          <a:xfrm>
            <a:off x="381000" y="999540"/>
            <a:ext cx="7470648" cy="509646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3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205699" lvl="0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1pPr>
            <a:lvl2pPr marL="205699" lvl="1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2pPr>
            <a:lvl3pPr marL="205699" lvl="2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3pPr>
            <a:lvl4pPr marL="205699" lvl="3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4pPr>
            <a:lvl5pPr marL="205699" lvl="4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5pPr>
            <a:lvl6pPr marL="205699" lvl="5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6pPr>
            <a:lvl7pPr marL="205699" lvl="6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7pPr>
            <a:lvl8pPr marL="205699" lvl="7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8pPr>
            <a:lvl9pPr marL="205699" lvl="8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9pPr>
          </a:lstStyle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CONFIDENTIAL | AUTHORIZED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body" idx="1"/>
          </p:nvPr>
        </p:nvSpPr>
        <p:spPr>
          <a:xfrm>
            <a:off x="6260021" y="995363"/>
            <a:ext cx="5523992" cy="5100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2"/>
          </p:nvPr>
        </p:nvSpPr>
        <p:spPr>
          <a:xfrm>
            <a:off x="385100" y="995363"/>
            <a:ext cx="5523992" cy="5100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ldNum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205699" lvl="0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1pPr>
            <a:lvl2pPr marL="205699" lvl="1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2pPr>
            <a:lvl3pPr marL="205699" lvl="2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3pPr>
            <a:lvl4pPr marL="205699" lvl="3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4pPr>
            <a:lvl5pPr marL="205699" lvl="4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5pPr>
            <a:lvl6pPr marL="205699" lvl="5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6pPr>
            <a:lvl7pPr marL="205699" lvl="6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7pPr>
            <a:lvl8pPr marL="205699" lvl="7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8pPr>
            <a:lvl9pPr marL="205699" lvl="8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9pPr>
          </a:lstStyle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ftr" idx="11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CONFIDENTIAL | AUTHORIZED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, Subtitle">
  <p:cSld name="Two Content, Subtitle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6358729" y="1358232"/>
            <a:ext cx="5416903" cy="4737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body" idx="2"/>
          </p:nvPr>
        </p:nvSpPr>
        <p:spPr>
          <a:xfrm>
            <a:off x="381000" y="1358232"/>
            <a:ext cx="5416903" cy="4737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3"/>
          </p:nvPr>
        </p:nvSpPr>
        <p:spPr>
          <a:xfrm>
            <a:off x="281746" y="704332"/>
            <a:ext cx="11493803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146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sldNum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205699" lvl="0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1pPr>
            <a:lvl2pPr marL="205699" lvl="1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2pPr>
            <a:lvl3pPr marL="205699" lvl="2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3pPr>
            <a:lvl4pPr marL="205699" lvl="3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4pPr>
            <a:lvl5pPr marL="205699" lvl="4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5pPr>
            <a:lvl6pPr marL="205699" lvl="5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6pPr>
            <a:lvl7pPr marL="205699" lvl="6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7pPr>
            <a:lvl8pPr marL="205699" lvl="7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8pPr>
            <a:lvl9pPr marL="205699" lvl="8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9pPr>
          </a:lstStyle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ftr" idx="11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CONFIDENTIAL | AUTHORIZED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, Subtitle and Headings">
  <p:cSld name="Two Content, Subtitle and Headings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6358729" y="1739233"/>
            <a:ext cx="5416903" cy="435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body" idx="2"/>
          </p:nvPr>
        </p:nvSpPr>
        <p:spPr>
          <a:xfrm>
            <a:off x="6261641" y="1358232"/>
            <a:ext cx="5513908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body" idx="3"/>
          </p:nvPr>
        </p:nvSpPr>
        <p:spPr>
          <a:xfrm>
            <a:off x="385100" y="1739233"/>
            <a:ext cx="5416903" cy="435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body" idx="4"/>
          </p:nvPr>
        </p:nvSpPr>
        <p:spPr>
          <a:xfrm>
            <a:off x="288095" y="1358232"/>
            <a:ext cx="5513908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3"/>
          <p:cNvSpPr txBox="1">
            <a:spLocks noGrp="1"/>
          </p:cNvSpPr>
          <p:nvPr>
            <p:ph type="body" idx="5"/>
          </p:nvPr>
        </p:nvSpPr>
        <p:spPr>
          <a:xfrm>
            <a:off x="281746" y="704332"/>
            <a:ext cx="11493803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146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sldNum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205699" lvl="0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1pPr>
            <a:lvl2pPr marL="205699" lvl="1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2pPr>
            <a:lvl3pPr marL="205699" lvl="2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3pPr>
            <a:lvl4pPr marL="205699" lvl="3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4pPr>
            <a:lvl5pPr marL="205699" lvl="4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5pPr>
            <a:lvl6pPr marL="205699" lvl="5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6pPr>
            <a:lvl7pPr marL="205699" lvl="6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7pPr>
            <a:lvl8pPr marL="205699" lvl="7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8pPr>
            <a:lvl9pPr marL="205699" lvl="8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9pPr>
          </a:lstStyle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ftr" idx="11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CONFIDENTIAL | AUTHORIZED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8152474" y="996365"/>
            <a:ext cx="3628711" cy="509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2"/>
          </p:nvPr>
        </p:nvSpPr>
        <p:spPr>
          <a:xfrm>
            <a:off x="4268787" y="996365"/>
            <a:ext cx="3628711" cy="509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body" idx="3"/>
          </p:nvPr>
        </p:nvSpPr>
        <p:spPr>
          <a:xfrm>
            <a:off x="385100" y="996365"/>
            <a:ext cx="3628711" cy="509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4"/>
          <p:cNvSpPr txBox="1"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sldNum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205699" lvl="0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1pPr>
            <a:lvl2pPr marL="205699" lvl="1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2pPr>
            <a:lvl3pPr marL="205699" lvl="2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3pPr>
            <a:lvl4pPr marL="205699" lvl="3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4pPr>
            <a:lvl5pPr marL="205699" lvl="4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5pPr>
            <a:lvl6pPr marL="205699" lvl="5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6pPr>
            <a:lvl7pPr marL="205699" lvl="6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7pPr>
            <a:lvl8pPr marL="205699" lvl="7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8pPr>
            <a:lvl9pPr marL="205699" lvl="8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9pPr>
          </a:lstStyle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ftr" idx="11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CONFIDENTIAL | AUTHORIZED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, Subtitle">
  <p:cSld name="Three Content, Subtitle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body" idx="1"/>
          </p:nvPr>
        </p:nvSpPr>
        <p:spPr>
          <a:xfrm>
            <a:off x="281746" y="704332"/>
            <a:ext cx="1149827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146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80" name="Google Shape;180;p25"/>
          <p:cNvSpPr/>
          <p:nvPr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body" idx="2"/>
          </p:nvPr>
        </p:nvSpPr>
        <p:spPr>
          <a:xfrm>
            <a:off x="8146122" y="1365166"/>
            <a:ext cx="3628710" cy="4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body" idx="3"/>
          </p:nvPr>
        </p:nvSpPr>
        <p:spPr>
          <a:xfrm>
            <a:off x="4265611" y="1365166"/>
            <a:ext cx="3628710" cy="4734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body" idx="4"/>
          </p:nvPr>
        </p:nvSpPr>
        <p:spPr>
          <a:xfrm>
            <a:off x="385100" y="1365166"/>
            <a:ext cx="3628710" cy="4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ftr" idx="11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CONFIDENTIAL | AUTHORIZED </a:t>
            </a:r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sldNum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205699" lvl="0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1pPr>
            <a:lvl2pPr marL="205699" lvl="1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2pPr>
            <a:lvl3pPr marL="205699" lvl="2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3pPr>
            <a:lvl4pPr marL="205699" lvl="3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4pPr>
            <a:lvl5pPr marL="205699" lvl="4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5pPr>
            <a:lvl6pPr marL="205699" lvl="5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6pPr>
            <a:lvl7pPr marL="205699" lvl="6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7pPr>
            <a:lvl8pPr marL="205699" lvl="7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8pPr>
            <a:lvl9pPr marL="205699" lvl="8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9pPr>
          </a:lstStyle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and Headings">
  <p:cSld name="Three Content and Headings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body" idx="1"/>
          </p:nvPr>
        </p:nvSpPr>
        <p:spPr>
          <a:xfrm>
            <a:off x="8146122" y="1377365"/>
            <a:ext cx="3628710" cy="4718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89" name="Google Shape;189;p26"/>
          <p:cNvSpPr txBox="1">
            <a:spLocks noGrp="1"/>
          </p:cNvSpPr>
          <p:nvPr>
            <p:ph type="body" idx="2"/>
          </p:nvPr>
        </p:nvSpPr>
        <p:spPr>
          <a:xfrm>
            <a:off x="8048832" y="996365"/>
            <a:ext cx="372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26"/>
          <p:cNvSpPr txBox="1">
            <a:spLocks noGrp="1"/>
          </p:cNvSpPr>
          <p:nvPr>
            <p:ph type="body" idx="3"/>
          </p:nvPr>
        </p:nvSpPr>
        <p:spPr>
          <a:xfrm>
            <a:off x="4265611" y="1377365"/>
            <a:ext cx="3628710" cy="4718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91" name="Google Shape;191;p26"/>
          <p:cNvSpPr txBox="1">
            <a:spLocks noGrp="1"/>
          </p:cNvSpPr>
          <p:nvPr>
            <p:ph type="body" idx="4"/>
          </p:nvPr>
        </p:nvSpPr>
        <p:spPr>
          <a:xfrm>
            <a:off x="4168321" y="996365"/>
            <a:ext cx="372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body" idx="5"/>
          </p:nvPr>
        </p:nvSpPr>
        <p:spPr>
          <a:xfrm>
            <a:off x="385100" y="1377365"/>
            <a:ext cx="3628710" cy="4718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body" idx="6"/>
          </p:nvPr>
        </p:nvSpPr>
        <p:spPr>
          <a:xfrm>
            <a:off x="287427" y="996365"/>
            <a:ext cx="3726383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6"/>
          <p:cNvSpPr txBox="1"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6"/>
          <p:cNvSpPr txBox="1">
            <a:spLocks noGrp="1"/>
          </p:cNvSpPr>
          <p:nvPr>
            <p:ph type="sldNum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205699" lvl="0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1pPr>
            <a:lvl2pPr marL="205699" lvl="1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2pPr>
            <a:lvl3pPr marL="205699" lvl="2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3pPr>
            <a:lvl4pPr marL="205699" lvl="3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4pPr>
            <a:lvl5pPr marL="205699" lvl="4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5pPr>
            <a:lvl6pPr marL="205699" lvl="5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6pPr>
            <a:lvl7pPr marL="205699" lvl="6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7pPr>
            <a:lvl8pPr marL="205699" lvl="7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8pPr>
            <a:lvl9pPr marL="205699" lvl="8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9pPr>
          </a:lstStyle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ftr" idx="11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CONFIDENTIAL | AUTHORIZED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, Subtitle and Headings">
  <p:cSld name="Three Content, Subtitle and Headings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body" idx="1"/>
          </p:nvPr>
        </p:nvSpPr>
        <p:spPr>
          <a:xfrm>
            <a:off x="8146122" y="1747514"/>
            <a:ext cx="3628710" cy="435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200" name="Google Shape;200;p27"/>
          <p:cNvSpPr txBox="1">
            <a:spLocks noGrp="1"/>
          </p:cNvSpPr>
          <p:nvPr>
            <p:ph type="body" idx="2"/>
          </p:nvPr>
        </p:nvSpPr>
        <p:spPr>
          <a:xfrm>
            <a:off x="8048832" y="1365166"/>
            <a:ext cx="372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body" idx="3"/>
          </p:nvPr>
        </p:nvSpPr>
        <p:spPr>
          <a:xfrm>
            <a:off x="4265611" y="1747514"/>
            <a:ext cx="3628710" cy="435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202" name="Google Shape;202;p27"/>
          <p:cNvSpPr txBox="1">
            <a:spLocks noGrp="1"/>
          </p:cNvSpPr>
          <p:nvPr>
            <p:ph type="body" idx="4"/>
          </p:nvPr>
        </p:nvSpPr>
        <p:spPr>
          <a:xfrm>
            <a:off x="4168321" y="1365166"/>
            <a:ext cx="372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3" name="Google Shape;203;p27"/>
          <p:cNvSpPr txBox="1">
            <a:spLocks noGrp="1"/>
          </p:cNvSpPr>
          <p:nvPr>
            <p:ph type="body" idx="5"/>
          </p:nvPr>
        </p:nvSpPr>
        <p:spPr>
          <a:xfrm>
            <a:off x="385100" y="1747514"/>
            <a:ext cx="3628710" cy="435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204" name="Google Shape;204;p27"/>
          <p:cNvSpPr txBox="1">
            <a:spLocks noGrp="1"/>
          </p:cNvSpPr>
          <p:nvPr>
            <p:ph type="body" idx="6"/>
          </p:nvPr>
        </p:nvSpPr>
        <p:spPr>
          <a:xfrm>
            <a:off x="287427" y="1365166"/>
            <a:ext cx="3726383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7"/>
          <p:cNvSpPr txBox="1">
            <a:spLocks noGrp="1"/>
          </p:cNvSpPr>
          <p:nvPr>
            <p:ph type="body" idx="7"/>
          </p:nvPr>
        </p:nvSpPr>
        <p:spPr>
          <a:xfrm>
            <a:off x="281746" y="704332"/>
            <a:ext cx="1149827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146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sldNum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205699" lvl="0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1pPr>
            <a:lvl2pPr marL="205699" lvl="1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2pPr>
            <a:lvl3pPr marL="205699" lvl="2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3pPr>
            <a:lvl4pPr marL="205699" lvl="3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4pPr>
            <a:lvl5pPr marL="205699" lvl="4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5pPr>
            <a:lvl6pPr marL="205699" lvl="5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6pPr>
            <a:lvl7pPr marL="205699" lvl="6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7pPr>
            <a:lvl8pPr marL="205699" lvl="7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8pPr>
            <a:lvl9pPr marL="205699" lvl="8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9pPr>
          </a:lstStyle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ftr" idx="11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CONFIDENTIAL | AUTHORIZED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8"/>
          <p:cNvSpPr txBox="1"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8"/>
          <p:cNvSpPr txBox="1">
            <a:spLocks noGrp="1"/>
          </p:cNvSpPr>
          <p:nvPr>
            <p:ph type="sldNum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205699" lvl="0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1pPr>
            <a:lvl2pPr marL="205699" lvl="1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2pPr>
            <a:lvl3pPr marL="205699" lvl="2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3pPr>
            <a:lvl4pPr marL="205699" lvl="3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4pPr>
            <a:lvl5pPr marL="205699" lvl="4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5pPr>
            <a:lvl6pPr marL="205699" lvl="5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6pPr>
            <a:lvl7pPr marL="205699" lvl="6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7pPr>
            <a:lvl8pPr marL="205699" lvl="7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8pPr>
            <a:lvl9pPr marL="205699" lvl="8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9pPr>
          </a:lstStyle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28"/>
          <p:cNvSpPr txBox="1">
            <a:spLocks noGrp="1"/>
          </p:cNvSpPr>
          <p:nvPr>
            <p:ph type="ftr" idx="11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CONFIDENTIAL | AUTHORIZED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 and Subtitle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body" idx="1"/>
          </p:nvPr>
        </p:nvSpPr>
        <p:spPr>
          <a:xfrm>
            <a:off x="281746" y="704332"/>
            <a:ext cx="115292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146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217" name="Google Shape;217;p29"/>
          <p:cNvSpPr/>
          <p:nvPr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9"/>
          <p:cNvSpPr txBox="1"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9"/>
          <p:cNvSpPr txBox="1">
            <a:spLocks noGrp="1"/>
          </p:cNvSpPr>
          <p:nvPr>
            <p:ph type="ftr" idx="11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CONFIDENTIAL | AUTHORIZED </a:t>
            </a:r>
            <a:endParaRPr/>
          </a:p>
        </p:txBody>
      </p:sp>
      <p:sp>
        <p:nvSpPr>
          <p:cNvPr id="220" name="Google Shape;220;p29"/>
          <p:cNvSpPr txBox="1">
            <a:spLocks noGrp="1"/>
          </p:cNvSpPr>
          <p:nvPr>
            <p:ph type="sldNum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205699" lvl="0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1pPr>
            <a:lvl2pPr marL="205699" lvl="1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2pPr>
            <a:lvl3pPr marL="205699" lvl="2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3pPr>
            <a:lvl4pPr marL="205699" lvl="3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4pPr>
            <a:lvl5pPr marL="205699" lvl="4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5pPr>
            <a:lvl6pPr marL="205699" lvl="5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6pPr>
            <a:lvl7pPr marL="205699" lvl="6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7pPr>
            <a:lvl8pPr marL="205699" lvl="7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8pPr>
            <a:lvl9pPr marL="205699" lvl="8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9pPr>
          </a:lstStyle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, 2 Line">
  <p:cSld name="Title Only, 2 Line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/>
          <p:nvPr/>
        </p:nvSpPr>
        <p:spPr>
          <a:xfrm>
            <a:off x="385100" y="1337656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0"/>
          <p:cNvSpPr txBox="1">
            <a:spLocks noGrp="1"/>
          </p:cNvSpPr>
          <p:nvPr>
            <p:ph type="title"/>
          </p:nvPr>
        </p:nvSpPr>
        <p:spPr>
          <a:xfrm>
            <a:off x="289123" y="398368"/>
            <a:ext cx="11494890" cy="86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sldNum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205699" lvl="0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1pPr>
            <a:lvl2pPr marL="205699" lvl="1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2pPr>
            <a:lvl3pPr marL="205699" lvl="2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3pPr>
            <a:lvl4pPr marL="205699" lvl="3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4pPr>
            <a:lvl5pPr marL="205699" lvl="4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5pPr>
            <a:lvl6pPr marL="205699" lvl="5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6pPr>
            <a:lvl7pPr marL="205699" lvl="6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7pPr>
            <a:lvl8pPr marL="205699" lvl="7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8pPr>
            <a:lvl9pPr marL="205699" lvl="8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9pPr>
          </a:lstStyle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ftr" idx="11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CONFIDENTIAL | AUTHORIZED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CONFIDENTIAL | AUTHORIZED 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205699" marR="0" lvl="0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 sz="2000" cap="none" baseline="30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05699" marR="0" lvl="1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 sz="2000" cap="none" baseline="30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05699" marR="0" lvl="2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 sz="2000" cap="none" baseline="30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05699" marR="0" lvl="3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 sz="2000" cap="none" baseline="30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699" marR="0" lvl="4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 sz="2000" cap="none" baseline="30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699" marR="0" lvl="5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 sz="2000" cap="none" baseline="30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699" marR="0" lvl="6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 sz="2000" cap="none" baseline="30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05699" marR="0" lvl="7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 sz="2000" cap="none" baseline="30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699" marR="0" lvl="8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 sz="2000" cap="none" baseline="30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381599" y="998681"/>
            <a:ext cx="11404800" cy="50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3146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, 2 Line">
  <p:cSld name="Title and Subtitle, 2 Line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>
            <a:spLocks noGrp="1"/>
          </p:cNvSpPr>
          <p:nvPr>
            <p:ph type="body" idx="1"/>
          </p:nvPr>
        </p:nvSpPr>
        <p:spPr>
          <a:xfrm>
            <a:off x="281746" y="1178166"/>
            <a:ext cx="115292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146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228" name="Google Shape;228;p31"/>
          <p:cNvSpPr/>
          <p:nvPr/>
        </p:nvSpPr>
        <p:spPr>
          <a:xfrm>
            <a:off x="385100" y="1663329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1"/>
          <p:cNvSpPr txBox="1">
            <a:spLocks noGrp="1"/>
          </p:cNvSpPr>
          <p:nvPr>
            <p:ph type="title"/>
          </p:nvPr>
        </p:nvSpPr>
        <p:spPr>
          <a:xfrm>
            <a:off x="289123" y="398368"/>
            <a:ext cx="11494890" cy="86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1"/>
          <p:cNvSpPr txBox="1">
            <a:spLocks noGrp="1"/>
          </p:cNvSpPr>
          <p:nvPr>
            <p:ph type="sldNum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205699" lvl="0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1pPr>
            <a:lvl2pPr marL="205699" lvl="1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2pPr>
            <a:lvl3pPr marL="205699" lvl="2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3pPr>
            <a:lvl4pPr marL="205699" lvl="3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4pPr>
            <a:lvl5pPr marL="205699" lvl="4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5pPr>
            <a:lvl6pPr marL="205699" lvl="5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6pPr>
            <a:lvl7pPr marL="205699" lvl="6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7pPr>
            <a:lvl8pPr marL="205699" lvl="7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8pPr>
            <a:lvl9pPr marL="205699" lvl="8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9pPr>
          </a:lstStyle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31"/>
          <p:cNvSpPr txBox="1">
            <a:spLocks noGrp="1"/>
          </p:cNvSpPr>
          <p:nvPr>
            <p:ph type="ftr" idx="11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CONFIDENTIAL | AUTHORIZED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, Left">
  <p:cSld name="Title Only, Lef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/>
          <p:nvPr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2"/>
          <p:cNvSpPr txBox="1">
            <a:spLocks noGrp="1"/>
          </p:cNvSpPr>
          <p:nvPr>
            <p:ph type="title"/>
          </p:nvPr>
        </p:nvSpPr>
        <p:spPr>
          <a:xfrm>
            <a:off x="289123" y="2676894"/>
            <a:ext cx="3685309" cy="86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2"/>
          <p:cNvSpPr txBox="1">
            <a:spLocks noGrp="1"/>
          </p:cNvSpPr>
          <p:nvPr>
            <p:ph type="sldNum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205699" lvl="0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1pPr>
            <a:lvl2pPr marL="205699" lvl="1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2pPr>
            <a:lvl3pPr marL="205699" lvl="2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3pPr>
            <a:lvl4pPr marL="205699" lvl="3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4pPr>
            <a:lvl5pPr marL="205699" lvl="4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5pPr>
            <a:lvl6pPr marL="205699" lvl="5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6pPr>
            <a:lvl7pPr marL="205699" lvl="6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7pPr>
            <a:lvl8pPr marL="205699" lvl="7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8pPr>
            <a:lvl9pPr marL="205699" lvl="8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9pPr>
          </a:lstStyle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32"/>
          <p:cNvSpPr txBox="1">
            <a:spLocks noGrp="1"/>
          </p:cNvSpPr>
          <p:nvPr>
            <p:ph type="ftr" idx="11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CONFIDENTIAL | AUTHORIZED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, Left">
  <p:cSld name="Title and Content, Left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>
            <a:spLocks noGrp="1"/>
          </p:cNvSpPr>
          <p:nvPr>
            <p:ph type="body" idx="1"/>
          </p:nvPr>
        </p:nvSpPr>
        <p:spPr>
          <a:xfrm>
            <a:off x="4076700" y="331788"/>
            <a:ext cx="7734300" cy="57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239" name="Google Shape;239;p33"/>
          <p:cNvSpPr/>
          <p:nvPr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3"/>
          <p:cNvSpPr txBox="1">
            <a:spLocks noGrp="1"/>
          </p:cNvSpPr>
          <p:nvPr>
            <p:ph type="title"/>
          </p:nvPr>
        </p:nvSpPr>
        <p:spPr>
          <a:xfrm>
            <a:off x="289122" y="2676894"/>
            <a:ext cx="3536373" cy="86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3"/>
          <p:cNvSpPr txBox="1">
            <a:spLocks noGrp="1"/>
          </p:cNvSpPr>
          <p:nvPr>
            <p:ph type="sldNum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205699" lvl="0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1pPr>
            <a:lvl2pPr marL="205699" lvl="1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2pPr>
            <a:lvl3pPr marL="205699" lvl="2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3pPr>
            <a:lvl4pPr marL="205699" lvl="3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4pPr>
            <a:lvl5pPr marL="205699" lvl="4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5pPr>
            <a:lvl6pPr marL="205699" lvl="5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6pPr>
            <a:lvl7pPr marL="205699" lvl="6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7pPr>
            <a:lvl8pPr marL="205699" lvl="7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8pPr>
            <a:lvl9pPr marL="205699" lvl="8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9pPr>
          </a:lstStyle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33"/>
          <p:cNvSpPr txBox="1">
            <a:spLocks noGrp="1"/>
          </p:cNvSpPr>
          <p:nvPr>
            <p:ph type="ftr" idx="11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CONFIDENTIAL | AUTHORIZED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and Content, Left">
  <p:cSld name="Title, Subtitle and Content, Left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>
            <a:spLocks noGrp="1"/>
          </p:cNvSpPr>
          <p:nvPr>
            <p:ph type="body" idx="1"/>
          </p:nvPr>
        </p:nvSpPr>
        <p:spPr>
          <a:xfrm>
            <a:off x="4076700" y="331788"/>
            <a:ext cx="7734300" cy="57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245" name="Google Shape;245;p34"/>
          <p:cNvSpPr/>
          <p:nvPr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4"/>
          <p:cNvSpPr txBox="1">
            <a:spLocks noGrp="1"/>
          </p:cNvSpPr>
          <p:nvPr>
            <p:ph type="body" idx="2"/>
          </p:nvPr>
        </p:nvSpPr>
        <p:spPr>
          <a:xfrm>
            <a:off x="289122" y="2691855"/>
            <a:ext cx="3566206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146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title"/>
          </p:nvPr>
        </p:nvSpPr>
        <p:spPr>
          <a:xfrm>
            <a:off x="289122" y="1980879"/>
            <a:ext cx="3566206" cy="86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4"/>
          <p:cNvSpPr txBox="1">
            <a:spLocks noGrp="1"/>
          </p:cNvSpPr>
          <p:nvPr>
            <p:ph type="sldNum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205699" lvl="0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1pPr>
            <a:lvl2pPr marL="205699" lvl="1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2pPr>
            <a:lvl3pPr marL="205699" lvl="2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3pPr>
            <a:lvl4pPr marL="205699" lvl="3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4pPr>
            <a:lvl5pPr marL="205699" lvl="4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5pPr>
            <a:lvl6pPr marL="205699" lvl="5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6pPr>
            <a:lvl7pPr marL="205699" lvl="6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7pPr>
            <a:lvl8pPr marL="205699" lvl="7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8pPr>
            <a:lvl9pPr marL="205699" lvl="8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9pPr>
          </a:lstStyle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34"/>
          <p:cNvSpPr txBox="1">
            <a:spLocks noGrp="1"/>
          </p:cNvSpPr>
          <p:nvPr>
            <p:ph type="ftr" idx="11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CONFIDENTIAL | AUTHORIZED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icture and Caption, Left">
  <p:cSld name="Title, Picture and Caption, Left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>
            <a:spLocks noGrp="1"/>
          </p:cNvSpPr>
          <p:nvPr>
            <p:ph type="pic" idx="2"/>
          </p:nvPr>
        </p:nvSpPr>
        <p:spPr>
          <a:xfrm>
            <a:off x="4076700" y="0"/>
            <a:ext cx="81153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35"/>
          <p:cNvSpPr txBox="1">
            <a:spLocks noGrp="1"/>
          </p:cNvSpPr>
          <p:nvPr>
            <p:ph type="body" idx="1"/>
          </p:nvPr>
        </p:nvSpPr>
        <p:spPr>
          <a:xfrm>
            <a:off x="278731" y="2534960"/>
            <a:ext cx="3546475" cy="344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253" name="Google Shape;253;p35"/>
          <p:cNvSpPr/>
          <p:nvPr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5"/>
          <p:cNvSpPr txBox="1">
            <a:spLocks noGrp="1"/>
          </p:cNvSpPr>
          <p:nvPr>
            <p:ph type="title"/>
          </p:nvPr>
        </p:nvSpPr>
        <p:spPr>
          <a:xfrm>
            <a:off x="289122" y="1417320"/>
            <a:ext cx="3536373" cy="86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5"/>
          <p:cNvSpPr txBox="1">
            <a:spLocks noGrp="1"/>
          </p:cNvSpPr>
          <p:nvPr>
            <p:ph type="sldNum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205699" lvl="0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1pPr>
            <a:lvl2pPr marL="205699" lvl="1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2pPr>
            <a:lvl3pPr marL="205699" lvl="2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3pPr>
            <a:lvl4pPr marL="205699" lvl="3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4pPr>
            <a:lvl5pPr marL="205699" lvl="4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5pPr>
            <a:lvl6pPr marL="205699" lvl="5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6pPr>
            <a:lvl7pPr marL="205699" lvl="6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7pPr>
            <a:lvl8pPr marL="205699" lvl="7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8pPr>
            <a:lvl9pPr marL="205699" lvl="8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9pPr>
          </a:lstStyle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ftr" idx="11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CONFIDENTIAL | AUTHORIZED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body" idx="1"/>
          </p:nvPr>
        </p:nvSpPr>
        <p:spPr>
          <a:xfrm>
            <a:off x="8526166" y="999674"/>
            <a:ext cx="3257847" cy="5096326"/>
          </a:xfrm>
          <a:prstGeom prst="rect">
            <a:avLst/>
          </a:prstGeom>
          <a:noFill/>
          <a:ln w="57150" cap="flat" cmpd="sng">
            <a:solidFill>
              <a:srgbClr val="32DAC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91425" rIns="137150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9" name="Google Shape;259;p36"/>
          <p:cNvSpPr txBox="1">
            <a:spLocks noGrp="1"/>
          </p:cNvSpPr>
          <p:nvPr>
            <p:ph type="body" idx="2"/>
          </p:nvPr>
        </p:nvSpPr>
        <p:spPr>
          <a:xfrm>
            <a:off x="385100" y="995363"/>
            <a:ext cx="7844500" cy="5100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260" name="Google Shape;260;p36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6"/>
          <p:cNvSpPr txBox="1"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36"/>
          <p:cNvSpPr txBox="1">
            <a:spLocks noGrp="1"/>
          </p:cNvSpPr>
          <p:nvPr>
            <p:ph type="sldNum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205699" lvl="0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1pPr>
            <a:lvl2pPr marL="205699" lvl="1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2pPr>
            <a:lvl3pPr marL="205699" lvl="2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3pPr>
            <a:lvl4pPr marL="205699" lvl="3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4pPr>
            <a:lvl5pPr marL="205699" lvl="4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5pPr>
            <a:lvl6pPr marL="205699" lvl="5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6pPr>
            <a:lvl7pPr marL="205699" lvl="6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7pPr>
            <a:lvl8pPr marL="205699" lvl="7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8pPr>
            <a:lvl9pPr marL="205699" lvl="8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9pPr>
          </a:lstStyle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36"/>
          <p:cNvSpPr txBox="1">
            <a:spLocks noGrp="1"/>
          </p:cNvSpPr>
          <p:nvPr>
            <p:ph type="ftr" idx="11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CONFIDENTIAL | AUTHORIZED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>
            <a:spLocks noGrp="1"/>
          </p:cNvSpPr>
          <p:nvPr>
            <p:ph type="body" idx="1"/>
          </p:nvPr>
        </p:nvSpPr>
        <p:spPr>
          <a:xfrm>
            <a:off x="8526166" y="999674"/>
            <a:ext cx="3257847" cy="5096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66" name="Google Shape;266;p37"/>
          <p:cNvSpPr>
            <a:spLocks noGrp="1"/>
          </p:cNvSpPr>
          <p:nvPr>
            <p:ph type="pic" idx="2"/>
          </p:nvPr>
        </p:nvSpPr>
        <p:spPr>
          <a:xfrm>
            <a:off x="381000" y="999540"/>
            <a:ext cx="7470648" cy="509646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7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7"/>
          <p:cNvSpPr txBox="1"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37"/>
          <p:cNvSpPr txBox="1">
            <a:spLocks noGrp="1"/>
          </p:cNvSpPr>
          <p:nvPr>
            <p:ph type="sldNum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205699" lvl="0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1pPr>
            <a:lvl2pPr marL="205699" lvl="1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2pPr>
            <a:lvl3pPr marL="205699" lvl="2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3pPr>
            <a:lvl4pPr marL="205699" lvl="3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4pPr>
            <a:lvl5pPr marL="205699" lvl="4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5pPr>
            <a:lvl6pPr marL="205699" lvl="5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6pPr>
            <a:lvl7pPr marL="205699" lvl="6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7pPr>
            <a:lvl8pPr marL="205699" lvl="7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8pPr>
            <a:lvl9pPr marL="205699" lvl="8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9pPr>
          </a:lstStyle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p37"/>
          <p:cNvSpPr txBox="1">
            <a:spLocks noGrp="1"/>
          </p:cNvSpPr>
          <p:nvPr>
            <p:ph type="ftr" idx="11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CONFIDENTIAL | AUTHORIZED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, Left">
  <p:cSld name="Picture with Caption, Left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>
            <a:spLocks noGrp="1"/>
          </p:cNvSpPr>
          <p:nvPr>
            <p:ph type="body" idx="1"/>
          </p:nvPr>
        </p:nvSpPr>
        <p:spPr>
          <a:xfrm>
            <a:off x="285743" y="999674"/>
            <a:ext cx="3257847" cy="5096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3" name="Google Shape;273;p38"/>
          <p:cNvSpPr>
            <a:spLocks noGrp="1"/>
          </p:cNvSpPr>
          <p:nvPr>
            <p:ph type="pic" idx="2"/>
          </p:nvPr>
        </p:nvSpPr>
        <p:spPr>
          <a:xfrm>
            <a:off x="4313365" y="999540"/>
            <a:ext cx="7470648" cy="5096460"/>
          </a:xfrm>
          <a:prstGeom prst="rect">
            <a:avLst/>
          </a:prstGeom>
          <a:noFill/>
          <a:ln>
            <a:noFill/>
          </a:ln>
        </p:spPr>
      </p:sp>
      <p:sp>
        <p:nvSpPr>
          <p:cNvPr id="274" name="Google Shape;274;p38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8"/>
          <p:cNvSpPr txBox="1"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38"/>
          <p:cNvSpPr txBox="1">
            <a:spLocks noGrp="1"/>
          </p:cNvSpPr>
          <p:nvPr>
            <p:ph type="sldNum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205699" lvl="0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1pPr>
            <a:lvl2pPr marL="205699" lvl="1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2pPr>
            <a:lvl3pPr marL="205699" lvl="2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3pPr>
            <a:lvl4pPr marL="205699" lvl="3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4pPr>
            <a:lvl5pPr marL="205699" lvl="4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5pPr>
            <a:lvl6pPr marL="205699" lvl="5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6pPr>
            <a:lvl7pPr marL="205699" lvl="6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7pPr>
            <a:lvl8pPr marL="205699" lvl="7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8pPr>
            <a:lvl9pPr marL="205699" lvl="8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9pPr>
          </a:lstStyle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38"/>
          <p:cNvSpPr txBox="1">
            <a:spLocks noGrp="1"/>
          </p:cNvSpPr>
          <p:nvPr>
            <p:ph type="ftr" idx="11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CONFIDENTIAL | AUTHORIZED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Pictures with Captions">
  <p:cSld name="Two Pictures with Captions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>
            <a:spLocks noGrp="1"/>
          </p:cNvSpPr>
          <p:nvPr>
            <p:ph type="body" idx="1"/>
          </p:nvPr>
        </p:nvSpPr>
        <p:spPr>
          <a:xfrm>
            <a:off x="6172895" y="4925740"/>
            <a:ext cx="5611118" cy="1170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0" name="Google Shape;280;p39"/>
          <p:cNvSpPr>
            <a:spLocks noGrp="1"/>
          </p:cNvSpPr>
          <p:nvPr>
            <p:ph type="pic" idx="2"/>
          </p:nvPr>
        </p:nvSpPr>
        <p:spPr>
          <a:xfrm>
            <a:off x="6172725" y="999540"/>
            <a:ext cx="5611288" cy="3803904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p39"/>
          <p:cNvSpPr txBox="1">
            <a:spLocks noGrp="1"/>
          </p:cNvSpPr>
          <p:nvPr>
            <p:ph type="body" idx="3"/>
          </p:nvPr>
        </p:nvSpPr>
        <p:spPr>
          <a:xfrm>
            <a:off x="381000" y="4925740"/>
            <a:ext cx="5611118" cy="1170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2" name="Google Shape;282;p39"/>
          <p:cNvSpPr>
            <a:spLocks noGrp="1"/>
          </p:cNvSpPr>
          <p:nvPr>
            <p:ph type="pic" idx="4"/>
          </p:nvPr>
        </p:nvSpPr>
        <p:spPr>
          <a:xfrm>
            <a:off x="381000" y="999540"/>
            <a:ext cx="5611288" cy="3803904"/>
          </a:xfrm>
          <a:prstGeom prst="rect">
            <a:avLst/>
          </a:prstGeom>
          <a:noFill/>
          <a:ln>
            <a:noFill/>
          </a:ln>
        </p:spPr>
      </p:sp>
      <p:sp>
        <p:nvSpPr>
          <p:cNvPr id="283" name="Google Shape;283;p39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9"/>
          <p:cNvSpPr txBox="1"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39"/>
          <p:cNvSpPr txBox="1">
            <a:spLocks noGrp="1"/>
          </p:cNvSpPr>
          <p:nvPr>
            <p:ph type="sldNum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205699" lvl="0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1pPr>
            <a:lvl2pPr marL="205699" lvl="1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2pPr>
            <a:lvl3pPr marL="205699" lvl="2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3pPr>
            <a:lvl4pPr marL="205699" lvl="3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4pPr>
            <a:lvl5pPr marL="205699" lvl="4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5pPr>
            <a:lvl6pPr marL="205699" lvl="5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6pPr>
            <a:lvl7pPr marL="205699" lvl="6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7pPr>
            <a:lvl8pPr marL="205699" lvl="7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8pPr>
            <a:lvl9pPr marL="205699" lvl="8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9pPr>
          </a:lstStyle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39"/>
          <p:cNvSpPr txBox="1">
            <a:spLocks noGrp="1"/>
          </p:cNvSpPr>
          <p:nvPr>
            <p:ph type="ftr" idx="11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CONFIDENTIAL | AUTHORIZED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Pictures with Captions">
  <p:cSld name="Three Pictures with Captions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>
            <a:spLocks noGrp="1"/>
          </p:cNvSpPr>
          <p:nvPr>
            <p:ph type="body" idx="1"/>
          </p:nvPr>
        </p:nvSpPr>
        <p:spPr>
          <a:xfrm>
            <a:off x="8105705" y="4925740"/>
            <a:ext cx="3678308" cy="115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9" name="Google Shape;289;p40"/>
          <p:cNvSpPr>
            <a:spLocks noGrp="1"/>
          </p:cNvSpPr>
          <p:nvPr>
            <p:ph type="pic" idx="2"/>
          </p:nvPr>
        </p:nvSpPr>
        <p:spPr>
          <a:xfrm>
            <a:off x="8097009" y="999540"/>
            <a:ext cx="3678308" cy="3803904"/>
          </a:xfrm>
          <a:prstGeom prst="rect">
            <a:avLst/>
          </a:prstGeom>
          <a:noFill/>
          <a:ln>
            <a:noFill/>
          </a:ln>
        </p:spPr>
      </p:sp>
      <p:sp>
        <p:nvSpPr>
          <p:cNvPr id="290" name="Google Shape;290;p40"/>
          <p:cNvSpPr txBox="1">
            <a:spLocks noGrp="1"/>
          </p:cNvSpPr>
          <p:nvPr>
            <p:ph type="body" idx="3"/>
          </p:nvPr>
        </p:nvSpPr>
        <p:spPr>
          <a:xfrm>
            <a:off x="4239004" y="4925740"/>
            <a:ext cx="3678308" cy="115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91" name="Google Shape;291;p40"/>
          <p:cNvSpPr>
            <a:spLocks noGrp="1"/>
          </p:cNvSpPr>
          <p:nvPr>
            <p:ph type="pic" idx="4"/>
          </p:nvPr>
        </p:nvSpPr>
        <p:spPr>
          <a:xfrm>
            <a:off x="4239004" y="999540"/>
            <a:ext cx="3678308" cy="3803904"/>
          </a:xfrm>
          <a:prstGeom prst="rect">
            <a:avLst/>
          </a:prstGeom>
          <a:noFill/>
          <a:ln>
            <a:noFill/>
          </a:ln>
        </p:spPr>
      </p:sp>
      <p:sp>
        <p:nvSpPr>
          <p:cNvPr id="292" name="Google Shape;292;p40"/>
          <p:cNvSpPr txBox="1">
            <a:spLocks noGrp="1"/>
          </p:cNvSpPr>
          <p:nvPr>
            <p:ph type="body" idx="5"/>
          </p:nvPr>
        </p:nvSpPr>
        <p:spPr>
          <a:xfrm>
            <a:off x="389696" y="4925740"/>
            <a:ext cx="3678308" cy="115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93" name="Google Shape;293;p40"/>
          <p:cNvSpPr>
            <a:spLocks noGrp="1"/>
          </p:cNvSpPr>
          <p:nvPr>
            <p:ph type="pic" idx="6"/>
          </p:nvPr>
        </p:nvSpPr>
        <p:spPr>
          <a:xfrm>
            <a:off x="381000" y="999540"/>
            <a:ext cx="3678308" cy="3803904"/>
          </a:xfrm>
          <a:prstGeom prst="rect">
            <a:avLst/>
          </a:prstGeom>
          <a:noFill/>
          <a:ln>
            <a:noFill/>
          </a:ln>
        </p:spPr>
      </p:sp>
      <p:sp>
        <p:nvSpPr>
          <p:cNvPr id="294" name="Google Shape;294;p40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0"/>
          <p:cNvSpPr txBox="1"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40"/>
          <p:cNvSpPr txBox="1">
            <a:spLocks noGrp="1"/>
          </p:cNvSpPr>
          <p:nvPr>
            <p:ph type="sldNum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205699" lvl="0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1pPr>
            <a:lvl2pPr marL="205699" lvl="1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2pPr>
            <a:lvl3pPr marL="205699" lvl="2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3pPr>
            <a:lvl4pPr marL="205699" lvl="3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4pPr>
            <a:lvl5pPr marL="205699" lvl="4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5pPr>
            <a:lvl6pPr marL="205699" lvl="5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6pPr>
            <a:lvl7pPr marL="205699" lvl="6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7pPr>
            <a:lvl8pPr marL="205699" lvl="7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8pPr>
            <a:lvl9pPr marL="205699" lvl="8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9pPr>
          </a:lstStyle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" name="Google Shape;297;p40"/>
          <p:cNvSpPr txBox="1">
            <a:spLocks noGrp="1"/>
          </p:cNvSpPr>
          <p:nvPr>
            <p:ph type="ftr" idx="11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CONFIDENTIAL | AUTHORIZED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Caption, Left">
  <p:cSld name="Title, Content and Caption, Lef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076700" y="331788"/>
            <a:ext cx="7734300" cy="57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278732" y="2534960"/>
            <a:ext cx="3546475" cy="344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289123" y="1417320"/>
            <a:ext cx="3536373" cy="86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205699" lvl="0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1pPr>
            <a:lvl2pPr marL="205699" lvl="1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2pPr>
            <a:lvl3pPr marL="205699" lvl="2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3pPr>
            <a:lvl4pPr marL="205699" lvl="3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4pPr>
            <a:lvl5pPr marL="205699" lvl="4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5pPr>
            <a:lvl6pPr marL="205699" lvl="5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6pPr>
            <a:lvl7pPr marL="205699" lvl="6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7pPr>
            <a:lvl8pPr marL="205699" lvl="7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8pPr>
            <a:lvl9pPr marL="205699" lvl="8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9pPr>
          </a:lstStyle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CONFIDENTIAL | AUTHORIZED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Pictures with Text">
  <p:cSld name="Three Pictures with Text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>
            <a:spLocks noGrp="1"/>
          </p:cNvSpPr>
          <p:nvPr>
            <p:ph type="body" idx="1"/>
          </p:nvPr>
        </p:nvSpPr>
        <p:spPr>
          <a:xfrm>
            <a:off x="7994740" y="4310712"/>
            <a:ext cx="3780577" cy="185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300" name="Google Shape;300;p41"/>
          <p:cNvSpPr/>
          <p:nvPr/>
        </p:nvSpPr>
        <p:spPr>
          <a:xfrm>
            <a:off x="8097009" y="4258726"/>
            <a:ext cx="3679200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1"/>
          <p:cNvSpPr>
            <a:spLocks noGrp="1"/>
          </p:cNvSpPr>
          <p:nvPr>
            <p:ph type="pic" idx="2"/>
          </p:nvPr>
        </p:nvSpPr>
        <p:spPr>
          <a:xfrm>
            <a:off x="8097009" y="999540"/>
            <a:ext cx="3678308" cy="31320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41"/>
          <p:cNvSpPr/>
          <p:nvPr/>
        </p:nvSpPr>
        <p:spPr>
          <a:xfrm>
            <a:off x="4239004" y="4258726"/>
            <a:ext cx="3679200" cy="54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1"/>
          <p:cNvSpPr txBox="1">
            <a:spLocks noGrp="1"/>
          </p:cNvSpPr>
          <p:nvPr>
            <p:ph type="body" idx="3"/>
          </p:nvPr>
        </p:nvSpPr>
        <p:spPr>
          <a:xfrm>
            <a:off x="4136735" y="4310712"/>
            <a:ext cx="3780577" cy="185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304" name="Google Shape;304;p41"/>
          <p:cNvSpPr>
            <a:spLocks noGrp="1"/>
          </p:cNvSpPr>
          <p:nvPr>
            <p:ph type="pic" idx="4"/>
          </p:nvPr>
        </p:nvSpPr>
        <p:spPr>
          <a:xfrm>
            <a:off x="4239004" y="999540"/>
            <a:ext cx="3678308" cy="3132000"/>
          </a:xfrm>
          <a:prstGeom prst="rect">
            <a:avLst/>
          </a:prstGeom>
          <a:noFill/>
          <a:ln>
            <a:noFill/>
          </a:ln>
        </p:spPr>
      </p:sp>
      <p:sp>
        <p:nvSpPr>
          <p:cNvPr id="305" name="Google Shape;305;p41"/>
          <p:cNvSpPr txBox="1">
            <a:spLocks noGrp="1"/>
          </p:cNvSpPr>
          <p:nvPr>
            <p:ph type="body" idx="5"/>
          </p:nvPr>
        </p:nvSpPr>
        <p:spPr>
          <a:xfrm>
            <a:off x="278731" y="4310712"/>
            <a:ext cx="3780577" cy="185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306" name="Google Shape;306;p41"/>
          <p:cNvSpPr/>
          <p:nvPr/>
        </p:nvSpPr>
        <p:spPr>
          <a:xfrm>
            <a:off x="377894" y="4258726"/>
            <a:ext cx="3679200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1"/>
          <p:cNvSpPr>
            <a:spLocks noGrp="1"/>
          </p:cNvSpPr>
          <p:nvPr>
            <p:ph type="pic" idx="6"/>
          </p:nvPr>
        </p:nvSpPr>
        <p:spPr>
          <a:xfrm>
            <a:off x="379447" y="999540"/>
            <a:ext cx="3678308" cy="3132000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Google Shape;308;p41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1"/>
          <p:cNvSpPr txBox="1"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41"/>
          <p:cNvSpPr txBox="1">
            <a:spLocks noGrp="1"/>
          </p:cNvSpPr>
          <p:nvPr>
            <p:ph type="sldNum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205699" lvl="0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1pPr>
            <a:lvl2pPr marL="205699" lvl="1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2pPr>
            <a:lvl3pPr marL="205699" lvl="2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3pPr>
            <a:lvl4pPr marL="205699" lvl="3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4pPr>
            <a:lvl5pPr marL="205699" lvl="4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5pPr>
            <a:lvl6pPr marL="205699" lvl="5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6pPr>
            <a:lvl7pPr marL="205699" lvl="6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7pPr>
            <a:lvl8pPr marL="205699" lvl="7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8pPr>
            <a:lvl9pPr marL="205699" lvl="8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9pPr>
          </a:lstStyle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p41"/>
          <p:cNvSpPr txBox="1">
            <a:spLocks noGrp="1"/>
          </p:cNvSpPr>
          <p:nvPr>
            <p:ph type="ftr" idx="11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CONFIDENTIAL | AUTHORIZED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Pictures with Text">
  <p:cSld name="Two Pictures with Text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2"/>
          <p:cNvSpPr txBox="1"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42"/>
          <p:cNvSpPr txBox="1">
            <a:spLocks noGrp="1"/>
          </p:cNvSpPr>
          <p:nvPr>
            <p:ph type="sldNum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205699" lvl="0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1pPr>
            <a:lvl2pPr marL="205699" lvl="1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2pPr>
            <a:lvl3pPr marL="205699" lvl="2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3pPr>
            <a:lvl4pPr marL="205699" lvl="3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4pPr>
            <a:lvl5pPr marL="205699" lvl="4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5pPr>
            <a:lvl6pPr marL="205699" lvl="5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6pPr>
            <a:lvl7pPr marL="205699" lvl="6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7pPr>
            <a:lvl8pPr marL="205699" lvl="7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8pPr>
            <a:lvl9pPr marL="205699" lvl="8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9pPr>
          </a:lstStyle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6" name="Google Shape;316;p42"/>
          <p:cNvSpPr txBox="1">
            <a:spLocks noGrp="1"/>
          </p:cNvSpPr>
          <p:nvPr>
            <p:ph type="ftr" idx="11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CONFIDENTIAL | AUTHORIZED </a:t>
            </a:r>
            <a:endParaRPr/>
          </a:p>
        </p:txBody>
      </p:sp>
      <p:sp>
        <p:nvSpPr>
          <p:cNvPr id="317" name="Google Shape;317;p42"/>
          <p:cNvSpPr txBox="1">
            <a:spLocks noGrp="1"/>
          </p:cNvSpPr>
          <p:nvPr>
            <p:ph type="body" idx="1"/>
          </p:nvPr>
        </p:nvSpPr>
        <p:spPr>
          <a:xfrm>
            <a:off x="6096001" y="4310712"/>
            <a:ext cx="5688012" cy="185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318" name="Google Shape;318;p42"/>
          <p:cNvSpPr/>
          <p:nvPr/>
        </p:nvSpPr>
        <p:spPr>
          <a:xfrm>
            <a:off x="6222013" y="4258726"/>
            <a:ext cx="5562000" cy="54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2"/>
          <p:cNvSpPr>
            <a:spLocks noGrp="1"/>
          </p:cNvSpPr>
          <p:nvPr>
            <p:ph type="pic" idx="2"/>
          </p:nvPr>
        </p:nvSpPr>
        <p:spPr>
          <a:xfrm>
            <a:off x="6222013" y="985963"/>
            <a:ext cx="5562000" cy="3132000"/>
          </a:xfrm>
          <a:prstGeom prst="rect">
            <a:avLst/>
          </a:prstGeom>
          <a:noFill/>
          <a:ln>
            <a:noFill/>
          </a:ln>
        </p:spPr>
      </p:sp>
      <p:sp>
        <p:nvSpPr>
          <p:cNvPr id="320" name="Google Shape;320;p42"/>
          <p:cNvSpPr txBox="1">
            <a:spLocks noGrp="1"/>
          </p:cNvSpPr>
          <p:nvPr>
            <p:ph type="body" idx="3"/>
          </p:nvPr>
        </p:nvSpPr>
        <p:spPr>
          <a:xfrm>
            <a:off x="278731" y="4310712"/>
            <a:ext cx="5661163" cy="185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321" name="Google Shape;321;p42"/>
          <p:cNvSpPr/>
          <p:nvPr/>
        </p:nvSpPr>
        <p:spPr>
          <a:xfrm>
            <a:off x="377894" y="4258726"/>
            <a:ext cx="5562000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2"/>
          <p:cNvSpPr>
            <a:spLocks noGrp="1"/>
          </p:cNvSpPr>
          <p:nvPr>
            <p:ph type="pic" idx="4"/>
          </p:nvPr>
        </p:nvSpPr>
        <p:spPr>
          <a:xfrm>
            <a:off x="381000" y="999540"/>
            <a:ext cx="5562600" cy="3132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dge-To-Edge Picture">
  <p:cSld name="Edge-To-Edge Picture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ype As Art, Single Line">
  <p:cSld name="Type As Art, Single Line">
    <p:bg>
      <p:bgPr>
        <a:solidFill>
          <a:schemeClr val="lt1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>
            <a:spLocks noGrp="1"/>
          </p:cNvSpPr>
          <p:nvPr>
            <p:ph type="title"/>
          </p:nvPr>
        </p:nvSpPr>
        <p:spPr>
          <a:xfrm>
            <a:off x="380999" y="685800"/>
            <a:ext cx="11430001" cy="5517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32000" rIns="0" bIns="0" anchor="ctr" anchorCtr="0">
            <a:normAutofit/>
          </a:bodyPr>
          <a:lstStyle>
            <a:lvl1pPr lv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7000"/>
              <a:buFont typeface="Arial"/>
              <a:buNone/>
              <a:defRPr sz="17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ype As Art, Multiple Lines">
  <p:cSld name="Type As Art, Multiple Lines">
    <p:bg>
      <p:bgPr>
        <a:solidFill>
          <a:schemeClr val="lt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"/>
          <p:cNvSpPr txBox="1">
            <a:spLocks noGrp="1"/>
          </p:cNvSpPr>
          <p:nvPr>
            <p:ph type="title"/>
          </p:nvPr>
        </p:nvSpPr>
        <p:spPr>
          <a:xfrm>
            <a:off x="380999" y="685800"/>
            <a:ext cx="11430001" cy="5517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32000" rIns="0" bIns="0" anchor="ctr" anchorCtr="0">
            <a:normAutofit/>
          </a:bodyPr>
          <a:lstStyle>
            <a:lvl1pPr lv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12500"/>
              <a:buFont typeface="Arial"/>
              <a:buNone/>
              <a:defRPr sz="12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pty">
  <p:cSld name="Empty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7"/>
          <p:cNvSpPr txBox="1">
            <a:spLocks noGrp="1"/>
          </p:cNvSpPr>
          <p:nvPr>
            <p:ph type="sldNum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205699" lvl="0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1pPr>
            <a:lvl2pPr marL="205699" lvl="1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2pPr>
            <a:lvl3pPr marL="205699" lvl="2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3pPr>
            <a:lvl4pPr marL="205699" lvl="3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4pPr>
            <a:lvl5pPr marL="205699" lvl="4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5pPr>
            <a:lvl6pPr marL="205699" lvl="5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6pPr>
            <a:lvl7pPr marL="205699" lvl="6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7pPr>
            <a:lvl8pPr marL="205699" lvl="7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8pPr>
            <a:lvl9pPr marL="205699" lvl="8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9pPr>
          </a:lstStyle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2" name="Google Shape;332;p47"/>
          <p:cNvSpPr txBox="1">
            <a:spLocks noGrp="1"/>
          </p:cNvSpPr>
          <p:nvPr>
            <p:ph type="ftr" idx="11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CONFIDENTIAL | AUTHORIZED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 TOC">
  <p:cSld name="SP TOC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48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 Divider 1">
  <p:cSld name="SP Divider 1">
    <p:bg>
      <p:bgPr>
        <a:solidFill>
          <a:schemeClr val="lt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and Headings">
  <p:cSld name="Two Content and Heading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384003" y="1376363"/>
            <a:ext cx="5418000" cy="4719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288095" y="995363"/>
            <a:ext cx="5513908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3"/>
          </p:nvPr>
        </p:nvSpPr>
        <p:spPr>
          <a:xfrm>
            <a:off x="6356308" y="1376363"/>
            <a:ext cx="5418000" cy="4719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4"/>
          </p:nvPr>
        </p:nvSpPr>
        <p:spPr>
          <a:xfrm>
            <a:off x="6260400" y="995363"/>
            <a:ext cx="5513908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6246014"/>
            <a:ext cx="95400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CONFIDENTIAL | AUTHORIZED </a:t>
            </a:r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205699" marR="0" lvl="0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 sz="2000" cap="none" baseline="30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05699" marR="0" lvl="1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 sz="2000" cap="none" baseline="30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05699" marR="0" lvl="2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 sz="2000" cap="none" baseline="30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05699" marR="0" lvl="3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 sz="2000" cap="none" baseline="30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699" marR="0" lvl="4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 sz="2000" cap="none" baseline="30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699" marR="0" lvl="5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 sz="2000" cap="none" baseline="30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699" marR="0" lvl="6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 sz="2000" cap="none" baseline="30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05699" marR="0" lvl="7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 sz="2000" cap="none" baseline="30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699" marR="0" lvl="8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 sz="2000" cap="none" baseline="30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293442" y="3528820"/>
            <a:ext cx="11517557" cy="2055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381000" y="3374136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284749" y="521016"/>
            <a:ext cx="6195700" cy="28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4374720" y="6129337"/>
            <a:ext cx="7481160" cy="41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CONFIDENTIAL | AUTHORIZED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Dark Picture">
  <p:cSld name="Title Slide with Dark Picture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>
            <a:off x="284397" y="4577983"/>
            <a:ext cx="5489578" cy="339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ubTitle" idx="2"/>
          </p:nvPr>
        </p:nvSpPr>
        <p:spPr>
          <a:xfrm>
            <a:off x="284397" y="4133088"/>
            <a:ext cx="8229600" cy="43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284397" y="1869197"/>
            <a:ext cx="11423555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4374720" y="6129337"/>
            <a:ext cx="7481160" cy="41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CONFIDENTIAL | AUTHORIZED </a:t>
            </a:r>
            <a:endParaRPr/>
          </a:p>
        </p:txBody>
      </p:sp>
      <p:grpSp>
        <p:nvGrpSpPr>
          <p:cNvPr id="64" name="Google Shape;64;p8"/>
          <p:cNvGrpSpPr/>
          <p:nvPr/>
        </p:nvGrpSpPr>
        <p:grpSpPr>
          <a:xfrm>
            <a:off x="393523" y="381956"/>
            <a:ext cx="2218745" cy="893759"/>
            <a:chOff x="393523" y="381956"/>
            <a:chExt cx="2218745" cy="893759"/>
          </a:xfrm>
        </p:grpSpPr>
        <p:sp>
          <p:nvSpPr>
            <p:cNvPr id="65" name="Google Shape;65;p8"/>
            <p:cNvSpPr/>
            <p:nvPr/>
          </p:nvSpPr>
          <p:spPr>
            <a:xfrm>
              <a:off x="393523" y="381956"/>
              <a:ext cx="759854" cy="211008"/>
            </a:xfrm>
            <a:custGeom>
              <a:avLst/>
              <a:gdLst/>
              <a:ahLst/>
              <a:cxnLst/>
              <a:rect l="l" t="t" r="r" b="b"/>
              <a:pathLst>
                <a:path w="1087" h="314" extrusionOk="0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1A98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393523" y="730052"/>
              <a:ext cx="2218745" cy="545663"/>
            </a:xfrm>
            <a:custGeom>
              <a:avLst/>
              <a:gdLst/>
              <a:ahLst/>
              <a:cxnLst/>
              <a:rect l="l" t="t" r="r" b="b"/>
              <a:pathLst>
                <a:path w="1341" h="342" extrusionOk="0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Light Picture">
  <p:cSld name="Title Slide with Light Picture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xfrm>
            <a:off x="290747" y="4577983"/>
            <a:ext cx="5489578" cy="339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ubTitle" idx="2"/>
          </p:nvPr>
        </p:nvSpPr>
        <p:spPr>
          <a:xfrm>
            <a:off x="290747" y="4133088"/>
            <a:ext cx="8229600" cy="43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290747" y="1869197"/>
            <a:ext cx="11423555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4374720" y="6129337"/>
            <a:ext cx="7481160" cy="41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CONFIDENTIAL | AUTHORIZED </a:t>
            </a:r>
            <a:endParaRPr/>
          </a:p>
        </p:txBody>
      </p:sp>
      <p:grpSp>
        <p:nvGrpSpPr>
          <p:cNvPr id="73" name="Google Shape;73;p9"/>
          <p:cNvGrpSpPr/>
          <p:nvPr/>
        </p:nvGrpSpPr>
        <p:grpSpPr>
          <a:xfrm>
            <a:off x="393523" y="381956"/>
            <a:ext cx="2218745" cy="893759"/>
            <a:chOff x="393523" y="381956"/>
            <a:chExt cx="2218745" cy="893759"/>
          </a:xfrm>
        </p:grpSpPr>
        <p:sp>
          <p:nvSpPr>
            <p:cNvPr id="74" name="Google Shape;74;p9"/>
            <p:cNvSpPr/>
            <p:nvPr/>
          </p:nvSpPr>
          <p:spPr>
            <a:xfrm>
              <a:off x="393523" y="381956"/>
              <a:ext cx="759854" cy="211008"/>
            </a:xfrm>
            <a:custGeom>
              <a:avLst/>
              <a:gdLst/>
              <a:ahLst/>
              <a:cxnLst/>
              <a:rect l="l" t="t" r="r" b="b"/>
              <a:pathLst>
                <a:path w="1087" h="314" extrusionOk="0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1A98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393523" y="730052"/>
              <a:ext cx="2218745" cy="545663"/>
            </a:xfrm>
            <a:custGeom>
              <a:avLst/>
              <a:gdLst/>
              <a:ahLst/>
              <a:cxnLst/>
              <a:rect l="l" t="t" r="r" b="b"/>
              <a:pathLst>
                <a:path w="1341" h="342" extrusionOk="0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413999" y="5371526"/>
            <a:ext cx="11365200" cy="630000"/>
          </a:xfrm>
          <a:prstGeom prst="rect">
            <a:avLst/>
          </a:prstGeom>
          <a:noFill/>
          <a:ln w="9525" cap="flat" cmpd="sng">
            <a:solidFill>
              <a:srgbClr val="C6C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270000" bIns="9142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33146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2"/>
          </p:nvPr>
        </p:nvSpPr>
        <p:spPr>
          <a:xfrm>
            <a:off x="413999" y="4511467"/>
            <a:ext cx="11365200" cy="630000"/>
          </a:xfrm>
          <a:prstGeom prst="rect">
            <a:avLst/>
          </a:prstGeom>
          <a:noFill/>
          <a:ln w="9525" cap="flat" cmpd="sng">
            <a:solidFill>
              <a:srgbClr val="C6C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270000" bIns="9142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33146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3"/>
          </p:nvPr>
        </p:nvSpPr>
        <p:spPr>
          <a:xfrm>
            <a:off x="413999" y="3651406"/>
            <a:ext cx="11365200" cy="630000"/>
          </a:xfrm>
          <a:prstGeom prst="rect">
            <a:avLst/>
          </a:prstGeom>
          <a:noFill/>
          <a:ln w="9525" cap="flat" cmpd="sng">
            <a:solidFill>
              <a:srgbClr val="C6C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270000" bIns="9142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33146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4"/>
          </p:nvPr>
        </p:nvSpPr>
        <p:spPr>
          <a:xfrm>
            <a:off x="413999" y="2791345"/>
            <a:ext cx="11365200" cy="630000"/>
          </a:xfrm>
          <a:prstGeom prst="rect">
            <a:avLst/>
          </a:prstGeom>
          <a:noFill/>
          <a:ln w="9525" cap="flat" cmpd="sng">
            <a:solidFill>
              <a:srgbClr val="C6C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270000" bIns="9142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33146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5"/>
          </p:nvPr>
        </p:nvSpPr>
        <p:spPr>
          <a:xfrm>
            <a:off x="413999" y="1931284"/>
            <a:ext cx="11365200" cy="630000"/>
          </a:xfrm>
          <a:prstGeom prst="rect">
            <a:avLst/>
          </a:prstGeom>
          <a:noFill/>
          <a:ln w="9525" cap="flat" cmpd="sng">
            <a:solidFill>
              <a:srgbClr val="C6C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270000" bIns="9142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33146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6"/>
          </p:nvPr>
        </p:nvSpPr>
        <p:spPr>
          <a:xfrm>
            <a:off x="413999" y="1071223"/>
            <a:ext cx="11365200" cy="630000"/>
          </a:xfrm>
          <a:prstGeom prst="rect">
            <a:avLst/>
          </a:prstGeom>
          <a:noFill/>
          <a:ln w="9525" cap="flat" cmpd="sng">
            <a:solidFill>
              <a:srgbClr val="C6C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270000" bIns="9142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33146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sldNum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205699" lvl="0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1pPr>
            <a:lvl2pPr marL="205699" lvl="1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2pPr>
            <a:lvl3pPr marL="205699" lvl="2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3pPr>
            <a:lvl4pPr marL="205699" lvl="3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4pPr>
            <a:lvl5pPr marL="205699" lvl="4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5pPr>
            <a:lvl6pPr marL="205699" lvl="5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6pPr>
            <a:lvl7pPr marL="205699" lvl="6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7pPr>
            <a:lvl8pPr marL="205699" lvl="7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8pPr>
            <a:lvl9pPr marL="205699" lvl="8" indent="-53299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/>
            </a:lvl9pPr>
          </a:lstStyle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ftr" idx="11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CONFIDENTIAL | AUTHORIZED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205699" marR="0" lvl="0" indent="-53299" algn="l" rtl="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 sz="2000" b="0" i="0" u="none" strike="noStrike" cap="none" baseline="30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05699" marR="0" lvl="1" indent="-53299" algn="l" rtl="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 sz="2000" b="0" i="0" u="none" strike="noStrike" cap="none" baseline="30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05699" marR="0" lvl="2" indent="-53299" algn="l" rtl="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 sz="2000" b="0" i="0" u="none" strike="noStrike" cap="none" baseline="30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05699" marR="0" lvl="3" indent="-53299" algn="l" rtl="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 sz="2000" b="0" i="0" u="none" strike="noStrike" cap="none" baseline="30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699" marR="0" lvl="4" indent="-53299" algn="l" rtl="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 sz="2000" b="0" i="0" u="none" strike="noStrike" cap="none" baseline="30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699" marR="0" lvl="5" indent="-53299" algn="l" rtl="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 sz="2000" b="0" i="0" u="none" strike="noStrike" cap="none" baseline="30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699" marR="0" lvl="6" indent="-53299" algn="l" rtl="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 sz="2000" b="0" i="0" u="none" strike="noStrike" cap="none" baseline="30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05699" marR="0" lvl="7" indent="-53299" algn="l" rtl="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 sz="2000" b="0" i="0" u="none" strike="noStrike" cap="none" baseline="30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699" marR="0" lvl="8" indent="-53299" algn="l" rtl="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/>
              <a:buNone/>
              <a:defRPr sz="2000" b="0" i="0" u="none" strike="noStrike" cap="none" baseline="30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b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/>
              <a:t>CONFIDENTIAL | AUTHORIZED </a:t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381000" y="6246577"/>
            <a:ext cx="951511" cy="272927"/>
          </a:xfrm>
          <a:custGeom>
            <a:avLst/>
            <a:gdLst/>
            <a:ahLst/>
            <a:cxnLst/>
            <a:rect l="l" t="t" r="r" b="b"/>
            <a:pathLst>
              <a:path w="951511" h="272927" extrusionOk="0">
                <a:moveTo>
                  <a:pt x="0" y="0"/>
                </a:moveTo>
                <a:lnTo>
                  <a:pt x="0" y="272927"/>
                </a:lnTo>
                <a:lnTo>
                  <a:pt x="0" y="272927"/>
                </a:lnTo>
                <a:lnTo>
                  <a:pt x="951511" y="272927"/>
                </a:lnTo>
                <a:lnTo>
                  <a:pt x="951511" y="0"/>
                </a:lnTo>
                <a:lnTo>
                  <a:pt x="0" y="0"/>
                </a:lnTo>
                <a:close/>
                <a:moveTo>
                  <a:pt x="891783" y="214028"/>
                </a:moveTo>
                <a:lnTo>
                  <a:pt x="59729" y="214028"/>
                </a:lnTo>
                <a:lnTo>
                  <a:pt x="59729" y="59729"/>
                </a:lnTo>
                <a:lnTo>
                  <a:pt x="892612" y="59729"/>
                </a:lnTo>
                <a:lnTo>
                  <a:pt x="892612" y="214028"/>
                </a:lnTo>
                <a:close/>
              </a:path>
            </a:pathLst>
          </a:custGeom>
          <a:solidFill>
            <a:srgbClr val="01A9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285909" y="998682"/>
            <a:ext cx="11498104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17">
          <p15:clr>
            <a:srgbClr val="F26B43"/>
          </p15:clr>
        </p15:guide>
        <p15:guide id="3" pos="240">
          <p15:clr>
            <a:srgbClr val="F26B43"/>
          </p15:clr>
        </p15:guide>
        <p15:guide id="4" pos="7423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3884">
          <p15:clr>
            <a:srgbClr val="F26B43"/>
          </p15:clr>
        </p15:guide>
        <p15:guide id="7" orient="horz" pos="1440">
          <p15:clr>
            <a:srgbClr val="F26B43"/>
          </p15:clr>
        </p15:guide>
        <p15:guide id="8" orient="horz" pos="2880">
          <p15:clr>
            <a:srgbClr val="F26B43"/>
          </p15:clr>
        </p15:guide>
        <p15:guide id="9" pos="2568">
          <p15:clr>
            <a:srgbClr val="F26B43"/>
          </p15:clr>
        </p15:guide>
        <p15:guide id="10" pos="5112">
          <p15:clr>
            <a:srgbClr val="F26B43"/>
          </p15:clr>
        </p15:guide>
        <p15:guide id="11" orient="horz" pos="41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0"/>
          <p:cNvSpPr txBox="1">
            <a:spLocks noGrp="1"/>
          </p:cNvSpPr>
          <p:nvPr>
            <p:ph type="body" idx="1"/>
          </p:nvPr>
        </p:nvSpPr>
        <p:spPr>
          <a:xfrm>
            <a:off x="397279" y="5763490"/>
            <a:ext cx="5489578" cy="339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/>
              <a:t>June 26 2024</a:t>
            </a:r>
            <a:endParaRPr/>
          </a:p>
        </p:txBody>
      </p:sp>
      <p:sp>
        <p:nvSpPr>
          <p:cNvPr id="342" name="Google Shape;342;p50"/>
          <p:cNvSpPr txBox="1">
            <a:spLocks noGrp="1"/>
          </p:cNvSpPr>
          <p:nvPr>
            <p:ph type="subTitle" idx="2"/>
          </p:nvPr>
        </p:nvSpPr>
        <p:spPr>
          <a:xfrm>
            <a:off x="276942" y="3997399"/>
            <a:ext cx="11565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i="1" dirty="0" err="1"/>
              <a:t>Vidyavardhaka</a:t>
            </a:r>
            <a:r>
              <a:rPr lang="en-US" i="1" dirty="0"/>
              <a:t> College Of  Engineering</a:t>
            </a:r>
            <a:endParaRPr i="1" dirty="0"/>
          </a:p>
        </p:txBody>
      </p:sp>
      <p:sp>
        <p:nvSpPr>
          <p:cNvPr id="343" name="Google Shape;343;p50"/>
          <p:cNvSpPr txBox="1">
            <a:spLocks noGrp="1"/>
          </p:cNvSpPr>
          <p:nvPr>
            <p:ph type="title"/>
          </p:nvPr>
        </p:nvSpPr>
        <p:spPr>
          <a:xfrm>
            <a:off x="331200" y="1508199"/>
            <a:ext cx="11529600" cy="1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 dirty="0"/>
              <a:t>HPCM MONITORING PIPELINE VISUALIZATION</a:t>
            </a:r>
            <a:endParaRPr b="1" dirty="0"/>
          </a:p>
        </p:txBody>
      </p:sp>
      <p:sp>
        <p:nvSpPr>
          <p:cNvPr id="345" name="Google Shape;345;p50"/>
          <p:cNvSpPr txBox="1"/>
          <p:nvPr/>
        </p:nvSpPr>
        <p:spPr>
          <a:xfrm>
            <a:off x="397279" y="4551260"/>
            <a:ext cx="11529626" cy="43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CTY Members – Akshay G , Chandana L, Chinmai H K , Abhilash T R , Srivarshini S</a:t>
            </a:r>
            <a:endParaRPr sz="1100"/>
          </a:p>
        </p:txBody>
      </p:sp>
      <p:sp>
        <p:nvSpPr>
          <p:cNvPr id="346" name="Google Shape;346;p50"/>
          <p:cNvSpPr txBox="1"/>
          <p:nvPr/>
        </p:nvSpPr>
        <p:spPr>
          <a:xfrm>
            <a:off x="397279" y="5297985"/>
            <a:ext cx="115296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300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9"/>
          <p:cNvSpPr txBox="1">
            <a:spLocks noGrp="1"/>
          </p:cNvSpPr>
          <p:nvPr>
            <p:ph type="body" idx="1"/>
          </p:nvPr>
        </p:nvSpPr>
        <p:spPr>
          <a:xfrm>
            <a:off x="381599" y="998681"/>
            <a:ext cx="11404800" cy="50976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457200" lvl="0" indent="-368300" algn="l" rtl="0">
              <a:spcBef>
                <a:spcPts val="400"/>
              </a:spcBef>
              <a:spcAft>
                <a:spcPts val="0"/>
              </a:spcAft>
              <a:buSzPts val="2200"/>
              <a:buChar char="•"/>
            </a:pPr>
            <a:r>
              <a:rPr lang="en-US" sz="2600"/>
              <a:t>The status and uptime has been extracted using ‘subprocess’ module to interact with system services via ‘systemctl’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Uptime is calculated by comparing the current date and time with the date and time the service was activated.</a:t>
            </a:r>
            <a:endParaRPr sz="26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460" name="Google Shape;460;p59"/>
          <p:cNvSpPr txBox="1">
            <a:spLocks noGrp="1"/>
          </p:cNvSpPr>
          <p:nvPr>
            <p:ph type="title"/>
          </p:nvPr>
        </p:nvSpPr>
        <p:spPr>
          <a:xfrm>
            <a:off x="285743" y="391852"/>
            <a:ext cx="114984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/>
              <a:t>STATUS AND UPTIME IDENTIFICATION</a:t>
            </a:r>
            <a:endParaRPr sz="2900" b="1"/>
          </a:p>
        </p:txBody>
      </p:sp>
      <p:pic>
        <p:nvPicPr>
          <p:cNvPr id="461" name="Google Shape;461;p59"/>
          <p:cNvPicPr preferRelativeResize="0"/>
          <p:nvPr/>
        </p:nvPicPr>
        <p:blipFill rotWithShape="1">
          <a:blip r:embed="rId3">
            <a:alphaModFix/>
          </a:blip>
          <a:srcRect t="2324"/>
          <a:stretch/>
        </p:blipFill>
        <p:spPr>
          <a:xfrm>
            <a:off x="837025" y="3205750"/>
            <a:ext cx="10560049" cy="22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0DF05-B3D8-A09F-179C-0427AB9E29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0"/>
          <p:cNvSpPr txBox="1">
            <a:spLocks noGrp="1"/>
          </p:cNvSpPr>
          <p:nvPr>
            <p:ph type="body" idx="1"/>
          </p:nvPr>
        </p:nvSpPr>
        <p:spPr>
          <a:xfrm>
            <a:off x="381599" y="998681"/>
            <a:ext cx="11404800" cy="50976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457200" lvl="0" indent="-361950" algn="l" rtl="0">
              <a:spcBef>
                <a:spcPts val="400"/>
              </a:spcBef>
              <a:spcAft>
                <a:spcPts val="0"/>
              </a:spcAft>
              <a:buSzPts val="2100"/>
              <a:buChar char="•"/>
            </a:pPr>
            <a:r>
              <a:rPr lang="en-US" sz="2500"/>
              <a:t>Dataflow from Mosquitto to Kafka is identified by comparing the last known total_offset(i.e number of message parsed by kafka) with the current total_offset.</a:t>
            </a:r>
            <a:endParaRPr sz="25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500"/>
              <a:t>Data flow from Kafka to Logstash is identified by the growth in events_in in Logstash endpoint.</a:t>
            </a:r>
            <a:endParaRPr sz="25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500"/>
              <a:t>Data flow from Logstash to Opensearch is identified by the growth in document_count.</a:t>
            </a:r>
            <a:endParaRPr sz="2500"/>
          </a:p>
        </p:txBody>
      </p:sp>
      <p:sp>
        <p:nvSpPr>
          <p:cNvPr id="469" name="Google Shape;469;p60"/>
          <p:cNvSpPr txBox="1">
            <a:spLocks noGrp="1"/>
          </p:cNvSpPr>
          <p:nvPr>
            <p:ph type="title"/>
          </p:nvPr>
        </p:nvSpPr>
        <p:spPr>
          <a:xfrm>
            <a:off x="285743" y="391852"/>
            <a:ext cx="114984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DATAFLOW IDENTIFICATION</a:t>
            </a:r>
            <a:endParaRPr b="1"/>
          </a:p>
        </p:txBody>
      </p:sp>
      <p:pic>
        <p:nvPicPr>
          <p:cNvPr id="470" name="Google Shape;470;p60"/>
          <p:cNvPicPr preferRelativeResize="0"/>
          <p:nvPr/>
        </p:nvPicPr>
        <p:blipFill rotWithShape="1">
          <a:blip r:embed="rId3">
            <a:alphaModFix/>
          </a:blip>
          <a:srcRect l="16416" t="36820" r="55876" b="40156"/>
          <a:stretch/>
        </p:blipFill>
        <p:spPr>
          <a:xfrm>
            <a:off x="1959825" y="4836150"/>
            <a:ext cx="3616651" cy="1818326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1" name="Google Shape;471;p60"/>
          <p:cNvPicPr preferRelativeResize="0"/>
          <p:nvPr/>
        </p:nvPicPr>
        <p:blipFill rotWithShape="1">
          <a:blip r:embed="rId4">
            <a:alphaModFix/>
          </a:blip>
          <a:srcRect l="16331" t="36253" r="69713" b="47654"/>
          <a:stretch/>
        </p:blipFill>
        <p:spPr>
          <a:xfrm>
            <a:off x="7086225" y="4767125"/>
            <a:ext cx="2790826" cy="1899774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2" name="Google Shape;472;p60"/>
          <p:cNvPicPr preferRelativeResize="0"/>
          <p:nvPr/>
        </p:nvPicPr>
        <p:blipFill rotWithShape="1">
          <a:blip r:embed="rId5">
            <a:alphaModFix/>
          </a:blip>
          <a:srcRect t="15746" b="22036"/>
          <a:stretch/>
        </p:blipFill>
        <p:spPr>
          <a:xfrm>
            <a:off x="905150" y="3511425"/>
            <a:ext cx="10308699" cy="106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0BC658-4A86-DF34-C080-0F37C071FD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1"/>
          <p:cNvSpPr txBox="1">
            <a:spLocks noGrp="1"/>
          </p:cNvSpPr>
          <p:nvPr>
            <p:ph type="body" idx="1"/>
          </p:nvPr>
        </p:nvSpPr>
        <p:spPr>
          <a:xfrm>
            <a:off x="381599" y="998681"/>
            <a:ext cx="11404800" cy="50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We have deployed our application as a service 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The service is named as monitor.service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This service executes the app.py file using the /usr/bin/python file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The service will start the application when the command systemctl start monitor is run</a:t>
            </a:r>
            <a:endParaRPr/>
          </a:p>
        </p:txBody>
      </p:sp>
      <p:sp>
        <p:nvSpPr>
          <p:cNvPr id="480" name="Google Shape;480;p61"/>
          <p:cNvSpPr txBox="1"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b="1"/>
              <a:t>SERVICE FILE AND CLI</a:t>
            </a:r>
            <a:endParaRPr b="1"/>
          </a:p>
        </p:txBody>
      </p:sp>
      <p:pic>
        <p:nvPicPr>
          <p:cNvPr id="481" name="Google Shape;481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750" y="3005275"/>
            <a:ext cx="5144675" cy="274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61"/>
          <p:cNvPicPr preferRelativeResize="0"/>
          <p:nvPr/>
        </p:nvPicPr>
        <p:blipFill rotWithShape="1">
          <a:blip r:embed="rId4">
            <a:alphaModFix/>
          </a:blip>
          <a:srcRect l="24151" t="22173" r="25617" b="55845"/>
          <a:stretch/>
        </p:blipFill>
        <p:spPr>
          <a:xfrm>
            <a:off x="5626350" y="3005275"/>
            <a:ext cx="6428800" cy="27460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E6E055-BC20-2BB3-37EA-1DF9EEFFAD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2"/>
          <p:cNvSpPr txBox="1">
            <a:spLocks noGrp="1"/>
          </p:cNvSpPr>
          <p:nvPr>
            <p:ph type="body" idx="1"/>
          </p:nvPr>
        </p:nvSpPr>
        <p:spPr>
          <a:xfrm>
            <a:off x="381599" y="998681"/>
            <a:ext cx="11404800" cy="50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The logger class is built using the logging module of python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All the configurations for the logging module have been done in the constructor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The methods of the class can be used for various types of logging 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There are three different logs identified in the logger class. They are: warning, info, and error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It is also configured with time rotation handler, so that it creates a backup and keeps rotating the log files so that it will not overload the file.</a:t>
            </a:r>
            <a:endParaRPr/>
          </a:p>
        </p:txBody>
      </p:sp>
      <p:sp>
        <p:nvSpPr>
          <p:cNvPr id="490" name="Google Shape;490;p62"/>
          <p:cNvSpPr txBox="1"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b="1"/>
              <a:t>LOGGER CLASS</a:t>
            </a:r>
            <a:endParaRPr b="1"/>
          </a:p>
        </p:txBody>
      </p:sp>
      <p:pic>
        <p:nvPicPr>
          <p:cNvPr id="491" name="Google Shape;491;p62"/>
          <p:cNvPicPr preferRelativeResize="0"/>
          <p:nvPr/>
        </p:nvPicPr>
        <p:blipFill rotWithShape="1">
          <a:blip r:embed="rId3">
            <a:alphaModFix/>
          </a:blip>
          <a:srcRect l="19150" t="15378" r="7135" b="47840"/>
          <a:stretch/>
        </p:blipFill>
        <p:spPr>
          <a:xfrm>
            <a:off x="1601600" y="3547700"/>
            <a:ext cx="8525451" cy="25451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F7EB6A-1DD7-4AAF-EDED-C6CE50648A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3"/>
          <p:cNvSpPr txBox="1">
            <a:spLocks noGrp="1"/>
          </p:cNvSpPr>
          <p:nvPr>
            <p:ph type="title"/>
          </p:nvPr>
        </p:nvSpPr>
        <p:spPr>
          <a:xfrm>
            <a:off x="156375" y="182100"/>
            <a:ext cx="114984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300" b="1"/>
              <a:t>DATA PERSISTENCE – API SERVER</a:t>
            </a:r>
            <a:endParaRPr sz="3600" b="1"/>
          </a:p>
        </p:txBody>
      </p:sp>
      <p:pic>
        <p:nvPicPr>
          <p:cNvPr id="499" name="Google Shape;499;p63"/>
          <p:cNvPicPr preferRelativeResize="0"/>
          <p:nvPr/>
        </p:nvPicPr>
        <p:blipFill rotWithShape="1">
          <a:blip r:embed="rId3">
            <a:alphaModFix/>
          </a:blip>
          <a:srcRect l="16228" t="32302" r="56938" b="11568"/>
          <a:stretch/>
        </p:blipFill>
        <p:spPr>
          <a:xfrm>
            <a:off x="431775" y="1052525"/>
            <a:ext cx="4752302" cy="5040301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00" name="Google Shape;500;p63"/>
          <p:cNvPicPr preferRelativeResize="0"/>
          <p:nvPr/>
        </p:nvPicPr>
        <p:blipFill rotWithShape="1">
          <a:blip r:embed="rId4">
            <a:alphaModFix/>
          </a:blip>
          <a:srcRect l="17115" t="36977" r="49843" b="11529"/>
          <a:stretch/>
        </p:blipFill>
        <p:spPr>
          <a:xfrm>
            <a:off x="6213150" y="1304850"/>
            <a:ext cx="4846824" cy="42482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AD4B66-23FE-B41E-031B-0E8ED756B4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4"/>
          <p:cNvSpPr txBox="1">
            <a:spLocks noGrp="1"/>
          </p:cNvSpPr>
          <p:nvPr>
            <p:ph type="body" idx="1"/>
          </p:nvPr>
        </p:nvSpPr>
        <p:spPr>
          <a:xfrm>
            <a:off x="8515445" y="999540"/>
            <a:ext cx="3257847" cy="5100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Char char="•"/>
            </a:pPr>
            <a:r>
              <a:rPr lang="en-US" sz="1800" b="0" i="0" u="none" strike="noStrike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Grafana Node Graph is a plugin for Grafana that provides a specialized visualization panel for displaying interconnected nodes and edges.</a:t>
            </a:r>
            <a:endParaRPr b="0" i="0" u="none" strike="noStrike">
              <a:solidFill>
                <a:srgbClr val="000000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800"/>
              <a:buChar char="•"/>
            </a:pPr>
            <a:r>
              <a:rPr lang="en-US" sz="1800" b="0" i="0" u="none" strike="noStrike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Grafana Node Graph API, on the other hand, is a separate component or functionality that allows interaction with the Grafana Node Graph plugin programmatically through an API interface.</a:t>
            </a:r>
            <a:endParaRPr b="0" i="0" u="none" strike="noStrike">
              <a:solidFill>
                <a:srgbClr val="000000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800"/>
              <a:buChar char="•"/>
            </a:pPr>
            <a:r>
              <a:rPr lang="en-US" sz="1800" b="0" i="0" u="none" strike="noStrike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Node Graph API is an API interface that allows programmatic interaction with the node graph visualization.</a:t>
            </a:r>
            <a:endParaRPr b="0" i="0" u="none" strike="noStrike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</p:txBody>
      </p:sp>
      <p:sp>
        <p:nvSpPr>
          <p:cNvPr id="506" name="Google Shape;506;p64"/>
          <p:cNvSpPr txBox="1"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/>
              <a:t>GRAFANA - NODEGRAPH</a:t>
            </a:r>
            <a:endParaRPr sz="2400" b="1"/>
          </a:p>
        </p:txBody>
      </p:sp>
      <p:pic>
        <p:nvPicPr>
          <p:cNvPr id="509" name="Google Shape;509;p64"/>
          <p:cNvPicPr preferRelativeResize="0"/>
          <p:nvPr/>
        </p:nvPicPr>
        <p:blipFill rotWithShape="1">
          <a:blip r:embed="rId3">
            <a:alphaModFix/>
          </a:blip>
          <a:srcRect l="17002" t="30972" r="16657" b="12092"/>
          <a:stretch/>
        </p:blipFill>
        <p:spPr>
          <a:xfrm>
            <a:off x="191974" y="1477813"/>
            <a:ext cx="8217163" cy="39669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1A9CBB-C72A-6A28-EBD1-AF65ED418B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5"/>
          <p:cNvSpPr txBox="1"/>
          <p:nvPr/>
        </p:nvSpPr>
        <p:spPr>
          <a:xfrm>
            <a:off x="1225500" y="1184625"/>
            <a:ext cx="68898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chemeClr val="dk1"/>
                </a:solidFill>
              </a:rPr>
              <a:t>DEMO</a:t>
            </a:r>
            <a:endParaRPr sz="9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FDA57A-E5A3-1F9A-5DCA-A3BF219E2E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3" name="Google Shape;523;p66"/>
          <p:cNvGraphicFramePr/>
          <p:nvPr/>
        </p:nvGraphicFramePr>
        <p:xfrm>
          <a:off x="1693325" y="420763"/>
          <a:ext cx="8510100" cy="6723320"/>
        </p:xfrm>
        <a:graphic>
          <a:graphicData uri="http://schemas.openxmlformats.org/drawingml/2006/table">
            <a:tbl>
              <a:tblPr>
                <a:noFill/>
                <a:tableStyleId>{2CD1D7A1-C3EE-4AF8-AC8A-D3488329AB9B}</a:tableStyleId>
              </a:tblPr>
              <a:tblGrid>
                <a:gridCol w="425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900" b="1">
                          <a:solidFill>
                            <a:schemeClr val="dk1"/>
                          </a:solidFill>
                        </a:rPr>
                        <a:t>Learnings</a:t>
                      </a:r>
                      <a:endParaRPr sz="2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900" b="1">
                          <a:solidFill>
                            <a:schemeClr val="dk1"/>
                          </a:solidFill>
                        </a:rPr>
                        <a:t>Challenges </a:t>
                      </a:r>
                      <a:endParaRPr sz="2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0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8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342900" lvl="0" indent="-34290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RHEL Operating System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342900" lvl="0" indent="-34290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Components – Kafka, Mosquitto, Logstash, Opensearch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342900" lvl="0" indent="-34290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Logging System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342900" lvl="0" indent="-34290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Grafana - Dashboard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  <a:p>
                      <a:pPr marL="342900" lvl="0" indent="-34290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Building CLI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  <a:p>
                      <a:pPr marL="342900" lvl="0" indent="-34290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REST API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  <a:p>
                      <a:pPr marL="342900" lvl="0" indent="-34290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Service file configuration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  <a:p>
                      <a:pPr marL="342900" lvl="0" indent="-34290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Configuring Pipelines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  <a:p>
                      <a:pPr marL="342900" lvl="0" indent="-34290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Accessing the system services through python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8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342900" lvl="0" indent="-34290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Prometheus vs Nodegraph API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342900" lvl="0" indent="-34290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Nodegraph vs API plugin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342900" lvl="0" indent="-34290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API Endpoints – Multiple  and Single 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  <a:p>
                      <a:pPr marL="342900" lvl="0" indent="-34290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Setting up monitoring stack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  <a:p>
                      <a:pPr marL="342900" lvl="0" indent="-34290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Optimization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  <a:p>
                      <a:pPr marL="342900" lvl="0" indent="-34290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Handling Timeout Errors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8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8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8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8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8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8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080980-5B2D-1B62-4F1D-C5B745BC71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7"/>
          <p:cNvSpPr txBox="1">
            <a:spLocks noGrp="1"/>
          </p:cNvSpPr>
          <p:nvPr>
            <p:ph type="title"/>
          </p:nvPr>
        </p:nvSpPr>
        <p:spPr>
          <a:xfrm>
            <a:off x="310300" y="213924"/>
            <a:ext cx="11498400" cy="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FUTURE SCOPE</a:t>
            </a:r>
            <a:endParaRPr sz="3200" b="1"/>
          </a:p>
        </p:txBody>
      </p:sp>
      <p:sp>
        <p:nvSpPr>
          <p:cNvPr id="531" name="Google Shape;531;p67"/>
          <p:cNvSpPr txBox="1"/>
          <p:nvPr/>
        </p:nvSpPr>
        <p:spPr>
          <a:xfrm>
            <a:off x="457200" y="1415700"/>
            <a:ext cx="109209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Developing dashboard for other pipelines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Security enhancements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Build nodegraphs by scanning all the active services and connections dynamically 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Developing nodegraphs for multiple instances of all the distributed services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Auto Debugging systems using AI 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Improving the performance by optimization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CC8597-E1FC-329C-4438-5E236910D1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68"/>
          <p:cNvGrpSpPr/>
          <p:nvPr/>
        </p:nvGrpSpPr>
        <p:grpSpPr>
          <a:xfrm>
            <a:off x="167640" y="635584"/>
            <a:ext cx="11815638" cy="892442"/>
            <a:chOff x="0" y="0"/>
            <a:chExt cx="11815638" cy="892442"/>
          </a:xfrm>
        </p:grpSpPr>
        <p:sp>
          <p:nvSpPr>
            <p:cNvPr id="539" name="Google Shape;539;p68"/>
            <p:cNvSpPr/>
            <p:nvPr/>
          </p:nvSpPr>
          <p:spPr>
            <a:xfrm>
              <a:off x="0" y="382475"/>
              <a:ext cx="11815638" cy="509967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rgbClr val="D6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68"/>
            <p:cNvSpPr/>
            <p:nvPr/>
          </p:nvSpPr>
          <p:spPr>
            <a:xfrm>
              <a:off x="330987" y="155430"/>
              <a:ext cx="2559862" cy="372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8"/>
            <p:cNvSpPr txBox="1"/>
            <p:nvPr/>
          </p:nvSpPr>
          <p:spPr>
            <a:xfrm>
              <a:off x="330987" y="155430"/>
              <a:ext cx="2559862" cy="372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775" tIns="113775" rIns="113775" bIns="113775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Milestone-1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68"/>
            <p:cNvSpPr/>
            <p:nvPr/>
          </p:nvSpPr>
          <p:spPr>
            <a:xfrm>
              <a:off x="1221507" y="539461"/>
              <a:ext cx="127491" cy="127491"/>
            </a:xfrm>
            <a:prstGeom prst="ellipse">
              <a:avLst/>
            </a:prstGeom>
            <a:solidFill>
              <a:srgbClr val="7EF8E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68"/>
            <p:cNvSpPr/>
            <p:nvPr/>
          </p:nvSpPr>
          <p:spPr>
            <a:xfrm>
              <a:off x="2876080" y="93813"/>
              <a:ext cx="2559862" cy="5099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68"/>
            <p:cNvSpPr txBox="1"/>
            <p:nvPr/>
          </p:nvSpPr>
          <p:spPr>
            <a:xfrm>
              <a:off x="2876080" y="93813"/>
              <a:ext cx="2559862" cy="5099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775" tIns="113775" rIns="113775" bIns="11377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Milestone-2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68"/>
            <p:cNvSpPr/>
            <p:nvPr/>
          </p:nvSpPr>
          <p:spPr>
            <a:xfrm>
              <a:off x="3909363" y="573713"/>
              <a:ext cx="127491" cy="127491"/>
            </a:xfrm>
            <a:prstGeom prst="ellipse">
              <a:avLst/>
            </a:prstGeom>
            <a:solidFill>
              <a:srgbClr val="63C3F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68"/>
            <p:cNvSpPr/>
            <p:nvPr/>
          </p:nvSpPr>
          <p:spPr>
            <a:xfrm>
              <a:off x="5381033" y="0"/>
              <a:ext cx="2559862" cy="5099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68"/>
            <p:cNvSpPr txBox="1"/>
            <p:nvPr/>
          </p:nvSpPr>
          <p:spPr>
            <a:xfrm>
              <a:off x="5381033" y="0"/>
              <a:ext cx="2559862" cy="5099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775" tIns="113775" rIns="113775" bIns="113775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Meliestone-3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68"/>
            <p:cNvSpPr/>
            <p:nvPr/>
          </p:nvSpPr>
          <p:spPr>
            <a:xfrm>
              <a:off x="6597219" y="573713"/>
              <a:ext cx="127491" cy="127491"/>
            </a:xfrm>
            <a:prstGeom prst="ellipse">
              <a:avLst/>
            </a:prstGeom>
            <a:solidFill>
              <a:srgbClr val="4961ED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68"/>
            <p:cNvSpPr/>
            <p:nvPr/>
          </p:nvSpPr>
          <p:spPr>
            <a:xfrm>
              <a:off x="8407226" y="43117"/>
              <a:ext cx="2559862" cy="5099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68"/>
          <p:cNvSpPr txBox="1">
            <a:spLocks noGrp="1"/>
          </p:cNvSpPr>
          <p:nvPr>
            <p:ph type="title"/>
          </p:nvPr>
        </p:nvSpPr>
        <p:spPr>
          <a:xfrm>
            <a:off x="167640" y="145132"/>
            <a:ext cx="11498270" cy="40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PROJECT TIMELINE , MILESTONE , STATUS </a:t>
            </a:r>
            <a:endParaRPr/>
          </a:p>
        </p:txBody>
      </p:sp>
      <p:sp>
        <p:nvSpPr>
          <p:cNvPr id="551" name="Google Shape;551;p68"/>
          <p:cNvSpPr txBox="1"/>
          <p:nvPr/>
        </p:nvSpPr>
        <p:spPr>
          <a:xfrm>
            <a:off x="1499616" y="1350838"/>
            <a:ext cx="914400" cy="154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68"/>
          <p:cNvSpPr txBox="1"/>
          <p:nvPr/>
        </p:nvSpPr>
        <p:spPr>
          <a:xfrm>
            <a:off x="1595694" y="1196017"/>
            <a:ext cx="914400" cy="154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15//03</a:t>
            </a:r>
            <a:endParaRPr/>
          </a:p>
        </p:txBody>
      </p:sp>
      <p:sp>
        <p:nvSpPr>
          <p:cNvPr id="553" name="Google Shape;553;p68"/>
          <p:cNvSpPr txBox="1"/>
          <p:nvPr/>
        </p:nvSpPr>
        <p:spPr>
          <a:xfrm>
            <a:off x="4061526" y="1196016"/>
            <a:ext cx="914400" cy="154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28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lang="en-US" sz="1200">
                <a:solidFill>
                  <a:schemeClr val="dk1"/>
                </a:solidFill>
              </a:rPr>
              <a:t>04</a:t>
            </a:r>
            <a:endParaRPr/>
          </a:p>
        </p:txBody>
      </p:sp>
      <p:sp>
        <p:nvSpPr>
          <p:cNvPr id="554" name="Google Shape;554;p68"/>
          <p:cNvSpPr txBox="1"/>
          <p:nvPr/>
        </p:nvSpPr>
        <p:spPr>
          <a:xfrm>
            <a:off x="6789486" y="1192141"/>
            <a:ext cx="914400" cy="154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26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lang="en-US" sz="1200">
                <a:solidFill>
                  <a:schemeClr val="dk1"/>
                </a:solidFill>
              </a:rPr>
              <a:t>06</a:t>
            </a:r>
            <a:endParaRPr/>
          </a:p>
        </p:txBody>
      </p:sp>
      <p:graphicFrame>
        <p:nvGraphicFramePr>
          <p:cNvPr id="555" name="Google Shape;555;p68"/>
          <p:cNvGraphicFramePr/>
          <p:nvPr/>
        </p:nvGraphicFramePr>
        <p:xfrm>
          <a:off x="353302" y="1502816"/>
          <a:ext cx="11444425" cy="4328200"/>
        </p:xfrm>
        <a:graphic>
          <a:graphicData uri="http://schemas.openxmlformats.org/drawingml/2006/table">
            <a:tbl>
              <a:tblPr firstRow="1" bandRow="1">
                <a:noFill/>
                <a:tableStyleId>{D4A1FB73-3125-477A-AB5A-79CD798CE0B6}</a:tableStyleId>
              </a:tblPr>
              <a:tblGrid>
                <a:gridCol w="138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8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Milestone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Milestone Description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Tasks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Status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Next Steps / Issues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5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Milestone-1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Initial POC with one sample pipeline and minimal metrics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en-US" sz="1100"/>
                        <a:t>Investigation</a:t>
                      </a:r>
                      <a:endParaRPr/>
                    </a:p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en-US" sz="1100"/>
                        <a:t>Design</a:t>
                      </a:r>
                      <a:endParaRPr/>
                    </a:p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en-US" sz="1100"/>
                        <a:t>Data Collection / Scrapping tool</a:t>
                      </a:r>
                      <a:endParaRPr/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en-US" sz="1100"/>
                        <a:t>Data Persistence method</a:t>
                      </a:r>
                      <a:endParaRPr/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en-US" sz="1100"/>
                        <a:t>Grafana NodeGraph dashboard</a:t>
                      </a:r>
                      <a:endParaRPr/>
                    </a:p>
                    <a:p>
                      <a:pPr marL="228600" marR="0" lvl="0" indent="-158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en-US" sz="1100"/>
                        <a:t>Completed the investigation on the data scrapping tool from the required components and written a method for data persistence and created a sample POC dashboard with NodeGraph.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Next:</a:t>
                      </a:r>
                      <a:endParaRPr/>
                    </a:p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en-US" sz="1100"/>
                        <a:t>Explore more on data persistence method with NodeGraph plugin</a:t>
                      </a:r>
                      <a:endParaRPr/>
                    </a:p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en-US" sz="1100"/>
                        <a:t>Further pipelines implementation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Issues: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/>
                        <a:t>HTTP server hosting for data scrapping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/>
                        <a:t>DB to Grafana NodeGraph visualization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/>
                        <a:t>Milestone-2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 flow Integration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en-US" sz="1100"/>
                        <a:t>Grafana Upgrade</a:t>
                      </a:r>
                      <a:endParaRPr/>
                    </a:p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en-US" sz="1100"/>
                        <a:t>Data outflow check for each components</a:t>
                      </a:r>
                      <a:endParaRPr/>
                    </a:p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en-US" sz="1100"/>
                        <a:t>Logger</a:t>
                      </a:r>
                      <a:endParaRPr/>
                    </a:p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en-US" sz="1100"/>
                        <a:t>Deployment as service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en-US" sz="1100"/>
                        <a:t>Completed the Data outflow return functions for Kafka, mqtt, opensearch.</a:t>
                      </a:r>
                      <a:endParaRPr/>
                    </a:p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en-US" sz="1100"/>
                        <a:t>Completed logger and service deployment</a:t>
                      </a:r>
                      <a:endParaRPr/>
                    </a:p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en-US" sz="1100"/>
                        <a:t>Completed data flow edges in Grafana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en-US" sz="1100"/>
                        <a:t>Next:</a:t>
                      </a:r>
                      <a:endParaRPr/>
                    </a:p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en-US" sz="1100"/>
                        <a:t>Further enhancements and final output Grafana dashboard for Cooling devices pipeline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1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/>
                        <a:t>Milestone-3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Final solution approach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marR="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CLI for enable/disable - manageability</a:t>
                      </a:r>
                      <a:endParaRPr sz="1100"/>
                    </a:p>
                    <a:p>
                      <a:pPr marL="457200" marR="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Code optimization</a:t>
                      </a:r>
                      <a:endParaRPr sz="1100"/>
                    </a:p>
                    <a:p>
                      <a:pPr marL="457200" marR="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Grafana dashboard</a:t>
                      </a:r>
                      <a:endParaRPr sz="1100"/>
                    </a:p>
                    <a:p>
                      <a:pPr marL="457200" marR="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Data flow updates in runtime (live)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marR="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Completed the CLI implementation</a:t>
                      </a:r>
                      <a:endParaRPr sz="1100"/>
                    </a:p>
                    <a:p>
                      <a:pPr marL="457200" marR="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Data flow identification is done.</a:t>
                      </a:r>
                      <a:endParaRPr sz="1100"/>
                    </a:p>
                    <a:p>
                      <a:pPr marL="457200" marR="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Grafana dashboard has been enhanced.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28600" marR="0" lvl="0" indent="-158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6" name="Google Shape;556;p68"/>
          <p:cNvSpPr txBox="1"/>
          <p:nvPr/>
        </p:nvSpPr>
        <p:spPr>
          <a:xfrm>
            <a:off x="2414016" y="783815"/>
            <a:ext cx="914400" cy="277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29E66B-32CF-5AD2-1618-B5654AC2A3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1"/>
          <p:cNvSpPr txBox="1">
            <a:spLocks noGrp="1"/>
          </p:cNvSpPr>
          <p:nvPr>
            <p:ph type="body" idx="1"/>
          </p:nvPr>
        </p:nvSpPr>
        <p:spPr>
          <a:xfrm>
            <a:off x="381599" y="998681"/>
            <a:ext cx="11404800" cy="50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182880" lvl="0" indent="-2082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Problem Statement </a:t>
            </a:r>
            <a:endParaRPr sz="2600"/>
          </a:p>
          <a:p>
            <a:pPr marL="182880" lvl="0" indent="-2082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CDU and Schema design of Solution</a:t>
            </a:r>
            <a:endParaRPr sz="2600"/>
          </a:p>
          <a:p>
            <a:pPr marL="182880" lvl="0" indent="-2082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Data collection / scrapping – components involved in pipeline</a:t>
            </a:r>
            <a:endParaRPr sz="2600"/>
          </a:p>
          <a:p>
            <a:pPr marL="182880" lvl="0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•"/>
            </a:pPr>
            <a:r>
              <a:rPr lang="en-US" sz="2600"/>
              <a:t>CLI for the monitoring system</a:t>
            </a:r>
            <a:endParaRPr sz="2600"/>
          </a:p>
          <a:p>
            <a:pPr marL="182880" lvl="0" indent="-2082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Data persistence</a:t>
            </a:r>
            <a:endParaRPr sz="2600"/>
          </a:p>
          <a:p>
            <a:pPr marL="182880" lvl="0" indent="-2082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Grafana NodeGraph dashboard for multiple topics</a:t>
            </a:r>
            <a:endParaRPr sz="2600"/>
          </a:p>
          <a:p>
            <a:pPr marL="182880" lvl="0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•"/>
            </a:pPr>
            <a:r>
              <a:rPr lang="en-US" sz="2600"/>
              <a:t>Data Logging</a:t>
            </a:r>
            <a:endParaRPr sz="2600"/>
          </a:p>
          <a:p>
            <a:pPr marL="182880" lvl="0" indent="-2082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Demo</a:t>
            </a:r>
            <a:endParaRPr sz="2600"/>
          </a:p>
          <a:p>
            <a:pPr marL="182880" lvl="0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•"/>
            </a:pPr>
            <a:r>
              <a:rPr lang="en-US" sz="2600"/>
              <a:t>Project learnings and challenges</a:t>
            </a:r>
            <a:endParaRPr sz="2600"/>
          </a:p>
          <a:p>
            <a:pPr marL="182880" lvl="0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•"/>
            </a:pPr>
            <a:r>
              <a:rPr lang="en-US" sz="2600"/>
              <a:t>QnA</a:t>
            </a:r>
            <a:endParaRPr sz="2600"/>
          </a:p>
          <a:p>
            <a:pPr marL="182880" lvl="0" indent="-431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  <a:p>
            <a:pPr marL="182880" lvl="0" indent="-431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  <a:p>
            <a:pPr marL="182880" lvl="0" indent="-431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</p:txBody>
      </p:sp>
      <p:sp>
        <p:nvSpPr>
          <p:cNvPr id="354" name="Google Shape;354;p51"/>
          <p:cNvSpPr txBox="1"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900" b="1"/>
              <a:t>AGENDA</a:t>
            </a:r>
            <a:endParaRPr sz="2900" b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89A588-D837-3AD8-C505-E606C1ACF5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9"/>
          <p:cNvSpPr txBox="1">
            <a:spLocks noGrp="1"/>
          </p:cNvSpPr>
          <p:nvPr>
            <p:ph type="title"/>
          </p:nvPr>
        </p:nvSpPr>
        <p:spPr>
          <a:xfrm>
            <a:off x="284749" y="521016"/>
            <a:ext cx="6195700" cy="28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5100"/>
              <a:t>THANK YOU</a:t>
            </a:r>
            <a:endParaRPr sz="5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2"/>
          <p:cNvSpPr txBox="1">
            <a:spLocks noGrp="1"/>
          </p:cNvSpPr>
          <p:nvPr>
            <p:ph type="body" idx="1"/>
          </p:nvPr>
        </p:nvSpPr>
        <p:spPr>
          <a:xfrm>
            <a:off x="8186500" y="1119800"/>
            <a:ext cx="3586500" cy="49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77500" lnSpcReduction="10000"/>
          </a:bodyPr>
          <a:lstStyle/>
          <a:p>
            <a:pPr marL="182880" lvl="0" indent="-17291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100"/>
              <a:t>Currently, the user must run </a:t>
            </a:r>
            <a:r>
              <a:rPr lang="en-US" sz="2100" b="1"/>
              <a:t>different set of commands</a:t>
            </a:r>
            <a:r>
              <a:rPr lang="en-US" sz="2100"/>
              <a:t> or mon service </a:t>
            </a:r>
            <a:r>
              <a:rPr lang="en-US" sz="2100" b="1"/>
              <a:t>status check</a:t>
            </a:r>
            <a:r>
              <a:rPr lang="en-US" sz="2100"/>
              <a:t> to debug the respective monitoring pipeline to find the issues. </a:t>
            </a:r>
            <a:endParaRPr sz="2100"/>
          </a:p>
          <a:p>
            <a:pPr marL="182880" lvl="0" indent="-17291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100"/>
              <a:t>The </a:t>
            </a:r>
            <a:r>
              <a:rPr lang="en-US" sz="2100" b="1"/>
              <a:t>end user/customer</a:t>
            </a:r>
            <a:r>
              <a:rPr lang="en-US" sz="2100"/>
              <a:t> finds </a:t>
            </a:r>
            <a:r>
              <a:rPr lang="en-US" sz="2100" b="1"/>
              <a:t>difficulty</a:t>
            </a:r>
            <a:r>
              <a:rPr lang="en-US" sz="2100"/>
              <a:t> in </a:t>
            </a:r>
            <a:r>
              <a:rPr lang="en-US" sz="2100" b="1"/>
              <a:t>understanding</a:t>
            </a:r>
            <a:r>
              <a:rPr lang="en-US" sz="2100"/>
              <a:t> the HPCM monitoring stack and </a:t>
            </a:r>
            <a:r>
              <a:rPr lang="en-US" sz="2100" b="1"/>
              <a:t>pipelines</a:t>
            </a:r>
            <a:r>
              <a:rPr lang="en-US" sz="2100"/>
              <a:t>. (including Support and on-site folks).</a:t>
            </a:r>
            <a:endParaRPr sz="2100"/>
          </a:p>
          <a:p>
            <a:pPr marL="182880" lvl="0" indent="-17291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100"/>
              <a:t>The </a:t>
            </a:r>
            <a:r>
              <a:rPr lang="en-US" sz="2100" b="1"/>
              <a:t>purpose</a:t>
            </a:r>
            <a:r>
              <a:rPr lang="en-US" sz="2100"/>
              <a:t> of this project is to </a:t>
            </a:r>
            <a:r>
              <a:rPr lang="en-US" sz="2100" b="1"/>
              <a:t>reduce the difficulty in debugging</a:t>
            </a:r>
            <a:r>
              <a:rPr lang="en-US" sz="2100"/>
              <a:t> the monitoring stack/components/services and pipelines for the customer and support team.</a:t>
            </a:r>
            <a:endParaRPr sz="2100"/>
          </a:p>
          <a:p>
            <a:pPr marL="182880" lvl="0" indent="-746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pic>
        <p:nvPicPr>
          <p:cNvPr id="360" name="Google Shape;360;p52" descr="A diagram of a computer system&#10;&#10;Description automatically generate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8750" y="1033310"/>
            <a:ext cx="7470649" cy="4855919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52"/>
          <p:cNvSpPr txBox="1"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1"/>
              <a:t>PROBLEM STATEMENT</a:t>
            </a:r>
            <a:endParaRPr b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7F9B87-AE51-105C-8669-ACF5AC85F3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3"/>
          <p:cNvSpPr txBox="1">
            <a:spLocks noGrp="1"/>
          </p:cNvSpPr>
          <p:nvPr>
            <p:ph type="title"/>
          </p:nvPr>
        </p:nvSpPr>
        <p:spPr>
          <a:xfrm>
            <a:off x="0" y="387324"/>
            <a:ext cx="114982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b="1"/>
              <a:t>SOLUTION ARCHITECTURE, OBJECTIVES AND SKILL</a:t>
            </a:r>
            <a:endParaRPr/>
          </a:p>
        </p:txBody>
      </p:sp>
      <p:sp>
        <p:nvSpPr>
          <p:cNvPr id="371" name="Google Shape;371;p53"/>
          <p:cNvSpPr txBox="1">
            <a:spLocks noGrp="1"/>
          </p:cNvSpPr>
          <p:nvPr>
            <p:ph type="body" idx="1"/>
          </p:nvPr>
        </p:nvSpPr>
        <p:spPr>
          <a:xfrm>
            <a:off x="91737" y="932644"/>
            <a:ext cx="12100200" cy="57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									</a:t>
            </a:r>
            <a:endParaRPr/>
          </a:p>
          <a:p>
            <a:pPr marL="182880" lvl="0" indent="-558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/>
          </a:p>
          <a:p>
            <a:pPr marL="182880" lvl="0" indent="-558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/>
          </a:p>
          <a:p>
            <a:pPr marL="182880" lvl="0" indent="-558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/>
          </a:p>
          <a:p>
            <a:pPr marL="182880" lvl="0" indent="-558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/>
          </a:p>
          <a:p>
            <a:pPr marL="182880" lvl="0" indent="-558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/>
          </a:p>
          <a:p>
            <a:pPr marL="182880" lvl="0" indent="-558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/>
          </a:p>
          <a:p>
            <a:pPr marL="182880" lvl="0" indent="-558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/>
          </a:p>
          <a:p>
            <a:pPr marL="182880" lvl="0" indent="-558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/>
          </a:p>
          <a:p>
            <a:pPr marL="182880" lvl="0" indent="-558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/>
          </a:p>
          <a:p>
            <a:pPr marL="182880" lvl="0" indent="-558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/>
          </a:p>
          <a:p>
            <a:pPr marL="182880" lvl="0" indent="-558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/>
          </a:p>
          <a:p>
            <a:pPr marL="182880" lvl="0" indent="-558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/>
          </a:p>
          <a:p>
            <a:pPr marL="182880" lvl="0" indent="-558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/>
          </a:p>
          <a:p>
            <a:pPr marL="182880" lvl="0" indent="-558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/>
          </a:p>
        </p:txBody>
      </p:sp>
      <p:sp>
        <p:nvSpPr>
          <p:cNvPr id="372" name="Google Shape;372;p53"/>
          <p:cNvSpPr/>
          <p:nvPr/>
        </p:nvSpPr>
        <p:spPr>
          <a:xfrm>
            <a:off x="8502675" y="1451175"/>
            <a:ext cx="3597600" cy="23646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53"/>
          <p:cNvSpPr/>
          <p:nvPr/>
        </p:nvSpPr>
        <p:spPr>
          <a:xfrm>
            <a:off x="142125" y="1451175"/>
            <a:ext cx="8360700" cy="46782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53"/>
          <p:cNvSpPr txBox="1"/>
          <p:nvPr/>
        </p:nvSpPr>
        <p:spPr>
          <a:xfrm>
            <a:off x="8669925" y="1520775"/>
            <a:ext cx="3370800" cy="22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 </a:t>
            </a:r>
            <a:endParaRPr sz="2000"/>
          </a:p>
          <a:p>
            <a:pPr marL="22860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scraping from components of the pipeline.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Real-time monitoring</a:t>
            </a:r>
            <a:r>
              <a:rPr lang="en-US" sz="1500">
                <a:solidFill>
                  <a:schemeClr val="dk1"/>
                </a:solidFill>
              </a:rPr>
              <a:t> of dataflow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/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Visualization of status of the compo</a:t>
            </a:r>
            <a:r>
              <a:rPr lang="en-US" sz="1500">
                <a:solidFill>
                  <a:schemeClr val="dk1"/>
                </a:solidFill>
              </a:rPr>
              <a:t>nents in the data 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pipeline.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3"/>
          <p:cNvSpPr/>
          <p:nvPr/>
        </p:nvSpPr>
        <p:spPr>
          <a:xfrm>
            <a:off x="8502600" y="3917275"/>
            <a:ext cx="3597600" cy="22122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53"/>
          <p:cNvSpPr txBox="1"/>
          <p:nvPr/>
        </p:nvSpPr>
        <p:spPr>
          <a:xfrm>
            <a:off x="8670375" y="3917275"/>
            <a:ext cx="3370800" cy="20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Skill Set </a:t>
            </a:r>
            <a:endParaRPr sz="2000"/>
          </a:p>
          <a:p>
            <a:pPr marL="22860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language - Python</a:t>
            </a:r>
            <a:endParaRPr sz="1500"/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Grafana : Nodegraph API Plugin </a:t>
            </a:r>
            <a:endParaRPr sz="1500"/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lang="en-US" sz="1500">
                <a:solidFill>
                  <a:schemeClr val="dk1"/>
                </a:solidFill>
              </a:rPr>
              <a:t>RHEL 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Environment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RedFish End-Point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1500">
                <a:solidFill>
                  <a:schemeClr val="dk1"/>
                </a:solidFill>
              </a:rPr>
              <a:t>Kafka, Mosquitto, Logstash, Opensearch</a:t>
            </a:r>
            <a:endParaRPr sz="15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3"/>
          <p:cNvSpPr txBox="1"/>
          <p:nvPr/>
        </p:nvSpPr>
        <p:spPr>
          <a:xfrm>
            <a:off x="9820425" y="838818"/>
            <a:ext cx="914400" cy="519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3"/>
          <p:cNvSpPr txBox="1"/>
          <p:nvPr/>
        </p:nvSpPr>
        <p:spPr>
          <a:xfrm>
            <a:off x="6766776" y="6432784"/>
            <a:ext cx="914400" cy="21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00" y="1451175"/>
            <a:ext cx="8360702" cy="4678201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380" name="Google Shape;380;p53"/>
          <p:cNvCxnSpPr/>
          <p:nvPr/>
        </p:nvCxnSpPr>
        <p:spPr>
          <a:xfrm>
            <a:off x="3067100" y="2954525"/>
            <a:ext cx="1500" cy="156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81" name="Google Shape;381;p53" title="HD wallpaper: background, white, sand, backgrounds, textured ...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475" y="2814100"/>
            <a:ext cx="1707974" cy="1067975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382" name="Google Shape;382;p53"/>
          <p:cNvCxnSpPr/>
          <p:nvPr/>
        </p:nvCxnSpPr>
        <p:spPr>
          <a:xfrm>
            <a:off x="8156750" y="2954525"/>
            <a:ext cx="1500" cy="156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AEE1D4-168F-2F3C-DD8A-7A3CBA7AE6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4"/>
          <p:cNvSpPr txBox="1">
            <a:spLocks noGrp="1"/>
          </p:cNvSpPr>
          <p:nvPr>
            <p:ph type="body" idx="1"/>
          </p:nvPr>
        </p:nvSpPr>
        <p:spPr>
          <a:xfrm>
            <a:off x="381599" y="998681"/>
            <a:ext cx="11404800" cy="50976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457200" lvl="0" indent="-406400" algn="l" rtl="0">
              <a:spcBef>
                <a:spcPts val="400"/>
              </a:spcBef>
              <a:spcAft>
                <a:spcPts val="0"/>
              </a:spcAft>
              <a:buSzPts val="2800"/>
              <a:buChar char="•"/>
            </a:pPr>
            <a:r>
              <a:rPr lang="en-US" sz="3200"/>
              <a:t>Red Hat Linux 9.4</a:t>
            </a:r>
            <a:endParaRPr sz="32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3200"/>
              <a:t>Python 3.12.4/3.11</a:t>
            </a:r>
            <a:endParaRPr sz="32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3200"/>
              <a:t>Kafka 3.7.0</a:t>
            </a:r>
            <a:endParaRPr sz="32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3200"/>
              <a:t>Logstash 8.13.0</a:t>
            </a:r>
            <a:endParaRPr sz="32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3200"/>
              <a:t>Opensearch 2.11.0</a:t>
            </a:r>
            <a:endParaRPr sz="32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3200"/>
              <a:t>Grafana 11.1.0 </a:t>
            </a:r>
            <a:endParaRPr sz="32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54"/>
          <p:cNvSpPr txBox="1">
            <a:spLocks noGrp="1"/>
          </p:cNvSpPr>
          <p:nvPr>
            <p:ph type="title"/>
          </p:nvPr>
        </p:nvSpPr>
        <p:spPr>
          <a:xfrm>
            <a:off x="285743" y="391852"/>
            <a:ext cx="114984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900" b="1"/>
              <a:t>SOFTWARE SPECIFICATION</a:t>
            </a:r>
            <a:endParaRPr sz="29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2D8050-55D8-5A78-2A95-A3AB83C719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5"/>
          <p:cNvSpPr txBox="1">
            <a:spLocks noGrp="1"/>
          </p:cNvSpPr>
          <p:nvPr>
            <p:ph type="body" idx="2"/>
          </p:nvPr>
        </p:nvSpPr>
        <p:spPr>
          <a:xfrm>
            <a:off x="278727" y="2534950"/>
            <a:ext cx="2716500" cy="3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Service,Status and Uptime metrics has been added in the data collection tool for POC.</a:t>
            </a:r>
            <a:endParaRPr/>
          </a:p>
          <a:p>
            <a:pPr marL="18288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55"/>
          <p:cNvSpPr txBox="1">
            <a:spLocks noGrp="1"/>
          </p:cNvSpPr>
          <p:nvPr>
            <p:ph type="title"/>
          </p:nvPr>
        </p:nvSpPr>
        <p:spPr>
          <a:xfrm>
            <a:off x="289125" y="763550"/>
            <a:ext cx="3536400" cy="11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None/>
            </a:pPr>
            <a:r>
              <a:rPr lang="en-US" sz="2460" b="1"/>
              <a:t>SCHEMA DESIGN – CDU MONITORING PIPELINE</a:t>
            </a:r>
            <a:endParaRPr sz="2820" b="1"/>
          </a:p>
        </p:txBody>
      </p:sp>
      <p:graphicFrame>
        <p:nvGraphicFramePr>
          <p:cNvPr id="399" name="Google Shape;399;p55"/>
          <p:cNvGraphicFramePr/>
          <p:nvPr/>
        </p:nvGraphicFramePr>
        <p:xfrm>
          <a:off x="3642885" y="240907"/>
          <a:ext cx="8268975" cy="5763200"/>
        </p:xfrm>
        <a:graphic>
          <a:graphicData uri="http://schemas.openxmlformats.org/drawingml/2006/table">
            <a:tbl>
              <a:tblPr firstRow="1" firstCol="1" bandRow="1">
                <a:gradFill>
                  <a:gsLst>
                    <a:gs pos="0">
                      <a:srgbClr val="9AA8B0"/>
                    </a:gs>
                    <a:gs pos="50000">
                      <a:srgbClr val="8D9BA4"/>
                    </a:gs>
                    <a:gs pos="100000">
                      <a:srgbClr val="788C97"/>
                    </a:gs>
                  </a:gsLst>
                  <a:lin ang="5400000" scaled="0"/>
                </a:gradFill>
                <a:tableStyleId>{001D108A-5BAC-43EB-9D6B-EE09EAC029AF}</a:tableStyleId>
              </a:tblPr>
              <a:tblGrid>
                <a:gridCol w="183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511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cap="none">
                          <a:solidFill>
                            <a:schemeClr val="dk1"/>
                          </a:solidFill>
                        </a:rPr>
                        <a:t>SERVICES</a:t>
                      </a:r>
                      <a:endParaRPr sz="2000" b="1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07900" marR="207900" marT="207900" marB="2079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cap="none">
                          <a:solidFill>
                            <a:schemeClr val="dk1"/>
                          </a:solidFill>
                        </a:rPr>
                        <a:t>STATUS</a:t>
                      </a:r>
                      <a:endParaRPr sz="2000" b="1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07900" marR="207900" marT="207900" marB="2079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cap="none">
                          <a:solidFill>
                            <a:schemeClr val="dk1"/>
                          </a:solidFill>
                        </a:rPr>
                        <a:t>UPTIME</a:t>
                      </a:r>
                      <a:endParaRPr sz="2000" b="1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07900" marR="207900" marT="207900" marB="2079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cap="none">
                          <a:solidFill>
                            <a:schemeClr val="dk1"/>
                          </a:solidFill>
                        </a:rPr>
                        <a:t>DATA FLOW</a:t>
                      </a:r>
                      <a:endParaRPr sz="2000" b="1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07900" marR="207900" marT="207900" marB="207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cap="none">
                          <a:solidFill>
                            <a:schemeClr val="lt1"/>
                          </a:solidFill>
                        </a:rPr>
                        <a:t>PCIM</a:t>
                      </a:r>
                      <a:endParaRPr sz="2000" b="1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950" marR="103950" marT="0" marB="1386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Active</a:t>
                      </a:r>
                      <a:endParaRPr sz="2000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950" marR="103950" marT="0" marB="1386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cap="none">
                          <a:solidFill>
                            <a:schemeClr val="lt1"/>
                          </a:solidFill>
                        </a:rPr>
                        <a:t>Since 2 days</a:t>
                      </a:r>
                      <a:endParaRPr sz="2000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950" marR="103950" marT="0" marB="1386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cap="none">
                          <a:solidFill>
                            <a:schemeClr val="lt1"/>
                          </a:solidFill>
                        </a:rPr>
                        <a:t>1</a:t>
                      </a:r>
                      <a:endParaRPr sz="2000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950" marR="103950" marT="0" marB="1386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cap="none">
                          <a:solidFill>
                            <a:schemeClr val="lt1"/>
                          </a:solidFill>
                        </a:rPr>
                        <a:t>Mosquitto</a:t>
                      </a:r>
                      <a:endParaRPr sz="2000" b="1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950" marR="103950" marT="0" marB="1386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cap="none">
                          <a:solidFill>
                            <a:schemeClr val="lt1"/>
                          </a:solidFill>
                        </a:rPr>
                        <a:t>Active/Inactive</a:t>
                      </a:r>
                      <a:endParaRPr sz="2000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950" marR="103950" marT="0" marB="1386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cap="none">
                          <a:solidFill>
                            <a:schemeClr val="lt1"/>
                          </a:solidFill>
                        </a:rPr>
                        <a:t>24hrs</a:t>
                      </a:r>
                      <a:endParaRPr sz="2000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950" marR="103950" marT="0" marB="1386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0/</a:t>
                      </a:r>
                      <a:r>
                        <a:rPr lang="en-US" sz="2000" cap="none">
                          <a:solidFill>
                            <a:schemeClr val="lt1"/>
                          </a:solidFill>
                        </a:rPr>
                        <a:t>1</a:t>
                      </a:r>
                      <a:endParaRPr sz="2000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950" marR="103950" marT="0" marB="1386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cap="none">
                          <a:solidFill>
                            <a:schemeClr val="lt1"/>
                          </a:solidFill>
                        </a:rPr>
                        <a:t>Kafka</a:t>
                      </a:r>
                      <a:endParaRPr sz="2000" b="1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950" marR="103950" marT="0" marB="1386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cap="none">
                          <a:solidFill>
                            <a:schemeClr val="lt1"/>
                          </a:solidFill>
                        </a:rPr>
                        <a:t>Active/Inactive</a:t>
                      </a:r>
                      <a:endParaRPr sz="2000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950" marR="103950" marT="0" marB="1386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cap="none">
                          <a:solidFill>
                            <a:schemeClr val="lt1"/>
                          </a:solidFill>
                        </a:rPr>
                        <a:t> Since 10 days, 23hrs</a:t>
                      </a:r>
                      <a:endParaRPr sz="2000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950" marR="103950" marT="0" marB="1386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cap="none">
                          <a:solidFill>
                            <a:schemeClr val="lt1"/>
                          </a:solidFill>
                        </a:rPr>
                        <a:t> 0/1</a:t>
                      </a:r>
                      <a:endParaRPr sz="2000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950" marR="103950" marT="0" marB="1386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31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cap="none">
                          <a:solidFill>
                            <a:schemeClr val="lt1"/>
                          </a:solidFill>
                        </a:rPr>
                        <a:t>Logstash</a:t>
                      </a:r>
                      <a:endParaRPr sz="2000" b="1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950" marR="103950" marT="0" marB="1386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cap="none">
                          <a:solidFill>
                            <a:schemeClr val="lt1"/>
                          </a:solidFill>
                        </a:rPr>
                        <a:t>Active/Inactive</a:t>
                      </a:r>
                      <a:endParaRPr sz="2000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950" marR="103950" marT="0" marB="1386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cap="none">
                          <a:solidFill>
                            <a:schemeClr val="lt1"/>
                          </a:solidFill>
                        </a:rPr>
                        <a:t>Since 12 days, 10hrs</a:t>
                      </a:r>
                      <a:endParaRPr sz="2000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950" marR="103950" marT="0" marB="1386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cap="none">
                          <a:solidFill>
                            <a:schemeClr val="lt1"/>
                          </a:solidFill>
                        </a:rPr>
                        <a:t>0/1</a:t>
                      </a:r>
                      <a:endParaRPr sz="2000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950" marR="103950" marT="0" marB="1386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31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cap="none">
                          <a:solidFill>
                            <a:schemeClr val="lt1"/>
                          </a:solidFill>
                        </a:rPr>
                        <a:t>Opensearch</a:t>
                      </a:r>
                      <a:endParaRPr sz="2000" b="1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950" marR="103950" marT="0" marB="1386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cap="none">
                          <a:solidFill>
                            <a:schemeClr val="lt1"/>
                          </a:solidFill>
                        </a:rPr>
                        <a:t>Active/Inactive</a:t>
                      </a:r>
                      <a:endParaRPr sz="2000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950" marR="103950" marT="0" marB="1386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Since 25 days, 5hrs</a:t>
                      </a:r>
                      <a:endParaRPr sz="2000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950" marR="103950" marT="0" marB="1386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0/1</a:t>
                      </a:r>
                      <a:endParaRPr sz="2000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950" marR="103950" marT="0" marB="1386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61957F-BBE7-836D-D887-6854768049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6"/>
          <p:cNvSpPr txBox="1">
            <a:spLocks noGrp="1"/>
          </p:cNvSpPr>
          <p:nvPr>
            <p:ph type="body" idx="1"/>
          </p:nvPr>
        </p:nvSpPr>
        <p:spPr>
          <a:xfrm>
            <a:off x="384003" y="1376363"/>
            <a:ext cx="5418000" cy="4719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405" name="Google Shape;405;p56"/>
          <p:cNvSpPr txBox="1">
            <a:spLocks noGrp="1"/>
          </p:cNvSpPr>
          <p:nvPr>
            <p:ph type="body" idx="2"/>
          </p:nvPr>
        </p:nvSpPr>
        <p:spPr>
          <a:xfrm>
            <a:off x="288095" y="995363"/>
            <a:ext cx="5513908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/>
              <a:t>Mosquitto</a:t>
            </a:r>
            <a:endParaRPr/>
          </a:p>
        </p:txBody>
      </p:sp>
      <p:sp>
        <p:nvSpPr>
          <p:cNvPr id="406" name="Google Shape;406;p56"/>
          <p:cNvSpPr txBox="1">
            <a:spLocks noGrp="1"/>
          </p:cNvSpPr>
          <p:nvPr>
            <p:ph type="body" idx="3"/>
          </p:nvPr>
        </p:nvSpPr>
        <p:spPr>
          <a:xfrm>
            <a:off x="6356308" y="1376363"/>
            <a:ext cx="5418000" cy="4719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182880" lvl="0" indent="-43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b="0" i="0" u="none" strike="noStrike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407" name="Google Shape;407;p56"/>
          <p:cNvSpPr txBox="1">
            <a:spLocks noGrp="1"/>
          </p:cNvSpPr>
          <p:nvPr>
            <p:ph type="body" idx="4"/>
          </p:nvPr>
        </p:nvSpPr>
        <p:spPr>
          <a:xfrm>
            <a:off x="6260400" y="995363"/>
            <a:ext cx="5513908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/>
              <a:t>Apache Kafka</a:t>
            </a:r>
            <a:endParaRPr/>
          </a:p>
        </p:txBody>
      </p:sp>
      <p:sp>
        <p:nvSpPr>
          <p:cNvPr id="410" name="Google Shape;410;p56"/>
          <p:cNvSpPr txBox="1"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b="1"/>
              <a:t>ABOUT COMPONENTS</a:t>
            </a:r>
            <a:endParaRPr b="1"/>
          </a:p>
        </p:txBody>
      </p:sp>
      <p:pic>
        <p:nvPicPr>
          <p:cNvPr id="411" name="Google Shape;41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417" y="1839215"/>
            <a:ext cx="3929125" cy="3388768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12" name="Google Shape;412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54354" y="2049373"/>
            <a:ext cx="5221908" cy="22406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097537-3AE0-32F1-5256-63C4E639DE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7"/>
          <p:cNvSpPr txBox="1">
            <a:spLocks noGrp="1"/>
          </p:cNvSpPr>
          <p:nvPr>
            <p:ph type="body" idx="2"/>
          </p:nvPr>
        </p:nvSpPr>
        <p:spPr>
          <a:xfrm>
            <a:off x="288095" y="995363"/>
            <a:ext cx="5513908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/>
              <a:t>Logstash</a:t>
            </a:r>
            <a:endParaRPr/>
          </a:p>
        </p:txBody>
      </p:sp>
      <p:sp>
        <p:nvSpPr>
          <p:cNvPr id="418" name="Google Shape;418;p57"/>
          <p:cNvSpPr txBox="1">
            <a:spLocks noGrp="1"/>
          </p:cNvSpPr>
          <p:nvPr>
            <p:ph type="body" idx="4"/>
          </p:nvPr>
        </p:nvSpPr>
        <p:spPr>
          <a:xfrm>
            <a:off x="6260400" y="995363"/>
            <a:ext cx="5513908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/>
              <a:t>OpenSearch</a:t>
            </a:r>
            <a:endParaRPr/>
          </a:p>
        </p:txBody>
      </p:sp>
      <p:sp>
        <p:nvSpPr>
          <p:cNvPr id="421" name="Google Shape;421;p57"/>
          <p:cNvSpPr txBox="1"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b="1"/>
              <a:t>DATA COLLECTION/ SCRAPPING</a:t>
            </a:r>
            <a:endParaRPr b="1"/>
          </a:p>
        </p:txBody>
      </p:sp>
      <p:pic>
        <p:nvPicPr>
          <p:cNvPr id="422" name="Google Shape;422;p5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61164" y="2300196"/>
            <a:ext cx="4558218" cy="2257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57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356350" y="1846729"/>
            <a:ext cx="5418138" cy="38719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C05F86-EE73-4644-F12F-0858C6EF70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8"/>
          <p:cNvSpPr txBox="1">
            <a:spLocks noGrp="1"/>
          </p:cNvSpPr>
          <p:nvPr>
            <p:ph type="body" idx="1"/>
          </p:nvPr>
        </p:nvSpPr>
        <p:spPr>
          <a:xfrm>
            <a:off x="381599" y="998681"/>
            <a:ext cx="4558149" cy="50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85000" lnSpcReduction="20000"/>
          </a:bodyPr>
          <a:lstStyle/>
          <a:p>
            <a:pPr marL="182880" lvl="0" indent="-1840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16"/>
              <a:t>Mosquitto</a:t>
            </a:r>
            <a:endParaRPr sz="2416"/>
          </a:p>
          <a:p>
            <a:pPr marL="182880" lvl="0" indent="-18407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16"/>
              <a:t>Apache Kafka</a:t>
            </a:r>
            <a:endParaRPr sz="2416"/>
          </a:p>
          <a:p>
            <a:pPr marL="182880" lvl="0" indent="-18407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16"/>
              <a:t>Logstash</a:t>
            </a:r>
            <a:endParaRPr sz="2416"/>
          </a:p>
          <a:p>
            <a:pPr marL="182880" lvl="0" indent="-18407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16"/>
              <a:t>OpenSearch</a:t>
            </a:r>
            <a:endParaRPr sz="2416"/>
          </a:p>
          <a:p>
            <a:pPr marL="182880" lvl="0" indent="-5365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182880" lvl="0" indent="-5365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182880" lvl="0" indent="-5365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182880" lvl="0" indent="-5365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182880" lvl="0" indent="-17430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143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nstalled the above services and configured to run it as a service </a:t>
            </a:r>
            <a:endParaRPr sz="2543" b="0" i="0" u="none" strike="noStrike">
              <a:solidFill>
                <a:srgbClr val="000000"/>
              </a:solidFill>
            </a:endParaRPr>
          </a:p>
          <a:p>
            <a:pPr marL="182880" lvl="0" indent="-192842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2143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Extracted the status </a:t>
            </a:r>
            <a:r>
              <a:rPr lang="en-US" sz="214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uptime </a:t>
            </a:r>
            <a:r>
              <a:rPr lang="en-US" sz="2143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the subprocess module of python</a:t>
            </a:r>
            <a:endParaRPr sz="2543" b="0" i="0" u="none" strike="noStrike">
              <a:solidFill>
                <a:srgbClr val="000000"/>
              </a:solidFill>
            </a:endParaRPr>
          </a:p>
          <a:p>
            <a:pPr marL="182880" lvl="0" indent="-192842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2143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extracted status is inserted into a redfish endpoint</a:t>
            </a:r>
            <a:endParaRPr sz="2543" b="0" i="0" u="none" strike="noStrike">
              <a:solidFill>
                <a:srgbClr val="000000"/>
              </a:solidFill>
            </a:endParaRPr>
          </a:p>
          <a:p>
            <a:pPr marL="182880" lvl="0" indent="-192842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2143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process is done every 5 seconds to fetch us a time series data structure.</a:t>
            </a:r>
            <a:endParaRPr sz="2543" b="0" i="0" u="none" strike="noStrike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431" name="Google Shape;431;p58"/>
          <p:cNvSpPr txBox="1"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900" b="1"/>
              <a:t>DATA COLLECTION/ SCRAPPING</a:t>
            </a:r>
            <a:endParaRPr sz="2900" b="1"/>
          </a:p>
        </p:txBody>
      </p:sp>
      <p:grpSp>
        <p:nvGrpSpPr>
          <p:cNvPr id="432" name="Google Shape;432;p58"/>
          <p:cNvGrpSpPr/>
          <p:nvPr/>
        </p:nvGrpSpPr>
        <p:grpSpPr>
          <a:xfrm>
            <a:off x="5357718" y="2470467"/>
            <a:ext cx="6186780" cy="2094050"/>
            <a:chOff x="528" y="1632288"/>
            <a:chExt cx="6186780" cy="2094050"/>
          </a:xfrm>
        </p:grpSpPr>
        <p:sp>
          <p:nvSpPr>
            <p:cNvPr id="433" name="Google Shape;433;p58"/>
            <p:cNvSpPr/>
            <p:nvPr/>
          </p:nvSpPr>
          <p:spPr>
            <a:xfrm>
              <a:off x="2982683" y="2161978"/>
              <a:ext cx="99910" cy="54735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2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0741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4" name="Google Shape;434;p58"/>
            <p:cNvSpPr/>
            <p:nvPr/>
          </p:nvSpPr>
          <p:spPr>
            <a:xfrm>
              <a:off x="3082593" y="2161978"/>
              <a:ext cx="2575024" cy="103467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07099"/>
                  </a:lnTo>
                  <a:lnTo>
                    <a:pt x="120000" y="107099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0741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5" name="Google Shape;435;p58"/>
            <p:cNvSpPr/>
            <p:nvPr/>
          </p:nvSpPr>
          <p:spPr>
            <a:xfrm>
              <a:off x="3082593" y="2161978"/>
              <a:ext cx="1293174" cy="103467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07099"/>
                  </a:lnTo>
                  <a:lnTo>
                    <a:pt x="120000" y="107099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0741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6" name="Google Shape;436;p58"/>
            <p:cNvSpPr/>
            <p:nvPr/>
          </p:nvSpPr>
          <p:spPr>
            <a:xfrm>
              <a:off x="3036873" y="2161978"/>
              <a:ext cx="91440" cy="103467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07099"/>
                  </a:lnTo>
                  <a:lnTo>
                    <a:pt x="74861" y="107099"/>
                  </a:lnTo>
                  <a:lnTo>
                    <a:pt x="74861" y="120000"/>
                  </a:lnTo>
                </a:path>
              </a:pathLst>
            </a:custGeom>
            <a:noFill/>
            <a:ln w="12700" cap="flat" cmpd="sng">
              <a:solidFill>
                <a:srgbClr val="0741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7" name="Google Shape;437;p58"/>
            <p:cNvSpPr/>
            <p:nvPr/>
          </p:nvSpPr>
          <p:spPr>
            <a:xfrm>
              <a:off x="1812068" y="2161978"/>
              <a:ext cx="1270525" cy="103467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07099"/>
                  </a:lnTo>
                  <a:lnTo>
                    <a:pt x="0" y="107099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0741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8" name="Google Shape;438;p58"/>
            <p:cNvSpPr/>
            <p:nvPr/>
          </p:nvSpPr>
          <p:spPr>
            <a:xfrm>
              <a:off x="530218" y="2161978"/>
              <a:ext cx="2552374" cy="103467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07099"/>
                  </a:lnTo>
                  <a:lnTo>
                    <a:pt x="0" y="107099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0741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9" name="Google Shape;439;p58"/>
            <p:cNvSpPr/>
            <p:nvPr/>
          </p:nvSpPr>
          <p:spPr>
            <a:xfrm>
              <a:off x="2552903" y="1632288"/>
              <a:ext cx="1059380" cy="529690"/>
            </a:xfrm>
            <a:prstGeom prst="rect">
              <a:avLst/>
            </a:prstGeom>
            <a:solidFill>
              <a:srgbClr val="0A526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8"/>
            <p:cNvSpPr txBox="1"/>
            <p:nvPr/>
          </p:nvSpPr>
          <p:spPr>
            <a:xfrm>
              <a:off x="2552903" y="1632288"/>
              <a:ext cx="1059380" cy="5296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" tIns="7600" rIns="760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datacollect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58"/>
            <p:cNvSpPr/>
            <p:nvPr/>
          </p:nvSpPr>
          <p:spPr>
            <a:xfrm>
              <a:off x="528" y="3196648"/>
              <a:ext cx="1059380" cy="529690"/>
            </a:xfrm>
            <a:prstGeom prst="rect">
              <a:avLst/>
            </a:prstGeom>
            <a:solidFill>
              <a:srgbClr val="0A526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8"/>
            <p:cNvSpPr txBox="1"/>
            <p:nvPr/>
          </p:nvSpPr>
          <p:spPr>
            <a:xfrm>
              <a:off x="528" y="3196648"/>
              <a:ext cx="1059380" cy="5296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" tIns="7600" rIns="760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kafkacomp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58"/>
            <p:cNvSpPr/>
            <p:nvPr/>
          </p:nvSpPr>
          <p:spPr>
            <a:xfrm>
              <a:off x="1282378" y="3196648"/>
              <a:ext cx="1059380" cy="529690"/>
            </a:xfrm>
            <a:prstGeom prst="rect">
              <a:avLst/>
            </a:prstGeom>
            <a:solidFill>
              <a:srgbClr val="0A526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8"/>
            <p:cNvSpPr txBox="1"/>
            <p:nvPr/>
          </p:nvSpPr>
          <p:spPr>
            <a:xfrm>
              <a:off x="1282378" y="3196648"/>
              <a:ext cx="1059380" cy="5296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" tIns="7600" rIns="760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mosquittocomp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8"/>
            <p:cNvSpPr/>
            <p:nvPr/>
          </p:nvSpPr>
          <p:spPr>
            <a:xfrm>
              <a:off x="2564228" y="3196648"/>
              <a:ext cx="1059380" cy="529690"/>
            </a:xfrm>
            <a:prstGeom prst="rect">
              <a:avLst/>
            </a:prstGeom>
            <a:solidFill>
              <a:srgbClr val="0A526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8"/>
            <p:cNvSpPr txBox="1"/>
            <p:nvPr/>
          </p:nvSpPr>
          <p:spPr>
            <a:xfrm>
              <a:off x="2564228" y="3196648"/>
              <a:ext cx="1059380" cy="5296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" tIns="7600" rIns="760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logstashcomp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8"/>
            <p:cNvSpPr/>
            <p:nvPr/>
          </p:nvSpPr>
          <p:spPr>
            <a:xfrm>
              <a:off x="3846078" y="3196648"/>
              <a:ext cx="1059380" cy="529690"/>
            </a:xfrm>
            <a:prstGeom prst="rect">
              <a:avLst/>
            </a:prstGeom>
            <a:solidFill>
              <a:srgbClr val="0A526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8"/>
            <p:cNvSpPr txBox="1"/>
            <p:nvPr/>
          </p:nvSpPr>
          <p:spPr>
            <a:xfrm>
              <a:off x="3846078" y="3196648"/>
              <a:ext cx="1059380" cy="5296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" tIns="7600" rIns="760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opensearchcomp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8"/>
            <p:cNvSpPr/>
            <p:nvPr/>
          </p:nvSpPr>
          <p:spPr>
            <a:xfrm>
              <a:off x="5127928" y="3196648"/>
              <a:ext cx="1059380" cy="529690"/>
            </a:xfrm>
            <a:prstGeom prst="rect">
              <a:avLst/>
            </a:prstGeom>
            <a:solidFill>
              <a:srgbClr val="0A526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8"/>
            <p:cNvSpPr txBox="1"/>
            <p:nvPr/>
          </p:nvSpPr>
          <p:spPr>
            <a:xfrm>
              <a:off x="5127928" y="3196648"/>
              <a:ext cx="1059380" cy="5296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" tIns="7600" rIns="760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........</a:t>
              </a:r>
              <a:endParaRPr/>
            </a:p>
          </p:txBody>
        </p:sp>
        <p:sp>
          <p:nvSpPr>
            <p:cNvPr id="451" name="Google Shape;451;p58"/>
            <p:cNvSpPr/>
            <p:nvPr/>
          </p:nvSpPr>
          <p:spPr>
            <a:xfrm>
              <a:off x="1923303" y="2444488"/>
              <a:ext cx="1059380" cy="529690"/>
            </a:xfrm>
            <a:prstGeom prst="rect">
              <a:avLst/>
            </a:prstGeom>
            <a:solidFill>
              <a:srgbClr val="0A526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8"/>
            <p:cNvSpPr txBox="1"/>
            <p:nvPr/>
          </p:nvSpPr>
          <p:spPr>
            <a:xfrm>
              <a:off x="1923303" y="2444488"/>
              <a:ext cx="1059380" cy="5296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" tIns="7600" rIns="760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Logger</a:t>
              </a: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374BA9-F0E6-2EB3-635C-ED1B33EB3C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05699" lvl="0" indent="-20569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PE Standard 16x9 White Template">
  <a:themeElements>
    <a:clrScheme name="HPE Spring 2019">
      <a:dk1>
        <a:srgbClr val="000000"/>
      </a:dk1>
      <a:lt1>
        <a:srgbClr val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HPE Spring 2019">
      <a:dk1>
        <a:srgbClr val="000000"/>
      </a:dk1>
      <a:lt1>
        <a:srgbClr val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1034</Words>
  <Application>Microsoft Office PowerPoint</Application>
  <PresentationFormat>Widescreen</PresentationFormat>
  <Paragraphs>270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Roboto</vt:lpstr>
      <vt:lpstr>Times New Roman</vt:lpstr>
      <vt:lpstr>HPE Standard 16x9 White Template</vt:lpstr>
      <vt:lpstr>  HPCM MONITORING PIPELINE VISUALIZATION</vt:lpstr>
      <vt:lpstr>AGENDA</vt:lpstr>
      <vt:lpstr>PROBLEM STATEMENT</vt:lpstr>
      <vt:lpstr>SOLUTION ARCHITECTURE, OBJECTIVES AND SKILL</vt:lpstr>
      <vt:lpstr>SOFTWARE SPECIFICATION</vt:lpstr>
      <vt:lpstr>SCHEMA DESIGN – CDU MONITORING PIPELINE</vt:lpstr>
      <vt:lpstr>ABOUT COMPONENTS</vt:lpstr>
      <vt:lpstr>DATA COLLECTION/ SCRAPPING</vt:lpstr>
      <vt:lpstr>DATA COLLECTION/ SCRAPPING</vt:lpstr>
      <vt:lpstr>STATUS AND UPTIME IDENTIFICATION</vt:lpstr>
      <vt:lpstr>DATAFLOW IDENTIFICATION</vt:lpstr>
      <vt:lpstr>SERVICE FILE AND CLI</vt:lpstr>
      <vt:lpstr>LOGGER CLASS</vt:lpstr>
      <vt:lpstr>DATA PERSISTENCE – API SERVER</vt:lpstr>
      <vt:lpstr>GRAFANA - NODEGRAPH</vt:lpstr>
      <vt:lpstr>PowerPoint Presentation</vt:lpstr>
      <vt:lpstr>PowerPoint Presentation</vt:lpstr>
      <vt:lpstr>FUTURE SCOPE</vt:lpstr>
      <vt:lpstr>PROJECT TIMELINE , MILESTONE , STATUS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Jnanesh T R</cp:lastModifiedBy>
  <cp:revision>1</cp:revision>
  <dcterms:modified xsi:type="dcterms:W3CDTF">2024-10-24T03:49:57Z</dcterms:modified>
</cp:coreProperties>
</file>