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7" autoAdjust="0"/>
    <p:restoredTop sz="60422" autoAdjust="0"/>
  </p:normalViewPr>
  <p:slideViewPr>
    <p:cSldViewPr snapToGrid="0">
      <p:cViewPr varScale="1">
        <p:scale>
          <a:sx n="64" d="100"/>
          <a:sy n="64" d="100"/>
        </p:scale>
        <p:origin x="696"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Visual Studio Team Services'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Visual Studio Team Services.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website logs can be easily and significantly enhanced by enabling Application Insights in the project. To do this, you need to get the Application Insights Software Developer Kit SDK from NuGet, and configure it for use within the app. Application Insights is configured in the ApplicationInsights.config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7/24/2018 9:23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VSTS and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pic>
        <p:nvPicPr>
          <p:cNvPr id="5" name="Picture 4"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E151259-B98D-46DB-AC9B-A3E24A921E7F}"/>
              </a:ext>
            </a:extLst>
          </p:cNvPr>
          <p:cNvPicPr>
            <a:picLocks noChangeAspect="1"/>
          </p:cNvPicPr>
          <p:nvPr/>
        </p:nvPicPr>
        <p:blipFill>
          <a:blip r:embed="rId3"/>
          <a:stretch>
            <a:fillRect/>
          </a:stretch>
        </p:blipFill>
        <p:spPr>
          <a:xfrm>
            <a:off x="839394" y="2769737"/>
            <a:ext cx="10126151" cy="2902780"/>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70590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In this whiteboard design session, you will learn how to design a solution with a combination of Azure Resource Manager templates and Visual Studio Team Services (VSTS) to enable continuous delivery with several Azure PaaS services. </a:t>
            </a:r>
          </a:p>
          <a:p>
            <a:pPr>
              <a:lnSpc>
                <a:spcPct val="90000"/>
              </a:lnSpc>
              <a:spcAft>
                <a:spcPts val="600"/>
              </a:spcAft>
            </a:pPr>
            <a:endParaRPr lang="en-US" sz="2200" dirty="0">
              <a:latin typeface="+mj-lt"/>
            </a:endParaRPr>
          </a:p>
          <a:p>
            <a:pPr>
              <a:lnSpc>
                <a:spcPct val="90000"/>
              </a:lnSpc>
              <a:spcAft>
                <a:spcPts val="600"/>
              </a:spcAft>
            </a:pPr>
            <a:r>
              <a:rPr lang="en-US" sz="3600" dirty="0">
                <a:latin typeface="+mj-lt"/>
              </a:rPr>
              <a:t>Learning objectives</a:t>
            </a:r>
          </a:p>
          <a:p>
            <a:pPr>
              <a:lnSpc>
                <a:spcPct val="90000"/>
              </a:lnSpc>
              <a:spcAft>
                <a:spcPts val="600"/>
              </a:spcAft>
            </a:pPr>
            <a:r>
              <a:rPr lang="en-US" sz="2000" dirty="0"/>
              <a:t>At the end of this whiteboard design session, you will be better able to design solutions for continuous delivery with VSTS in Azure and additionally: </a:t>
            </a:r>
          </a:p>
          <a:p>
            <a:pPr marL="342900" indent="-342900">
              <a:lnSpc>
                <a:spcPct val="90000"/>
              </a:lnSpc>
              <a:spcAft>
                <a:spcPts val="600"/>
              </a:spcAft>
              <a:buFont typeface="Arial" panose="020B0604020202020204" pitchFamily="34" charset="0"/>
              <a:buChar char="•"/>
            </a:pPr>
            <a:r>
              <a:rPr lang="en-US" sz="2000" dirty="0"/>
              <a:t>Understand how Azure Resource Manager templates are used provision Azure resources</a:t>
            </a:r>
          </a:p>
          <a:p>
            <a:pPr marL="342900" indent="-342900">
              <a:lnSpc>
                <a:spcPct val="90000"/>
              </a:lnSpc>
              <a:spcAft>
                <a:spcPts val="600"/>
              </a:spcAft>
              <a:buFont typeface="Arial" panose="020B0604020202020204" pitchFamily="34" charset="0"/>
              <a:buChar char="•"/>
            </a:pPr>
            <a:r>
              <a:rPr lang="en-US" sz="2000" dirty="0"/>
              <a:t>Understand how to enable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Understand how to enable configure Application Insights with an application</a:t>
            </a:r>
          </a:p>
          <a:p>
            <a:pPr marL="342900" indent="-342900">
              <a:lnSpc>
                <a:spcPct val="90000"/>
              </a:lnSpc>
              <a:spcAft>
                <a:spcPts val="600"/>
              </a:spcAft>
              <a:buFont typeface="Arial" panose="020B0604020202020204" pitchFamily="34" charset="0"/>
              <a:buChar char="•"/>
            </a:pPr>
            <a:r>
              <a:rPr lang="en-US" sz="2000" dirty="0"/>
              <a:t>Understand how Visual Studio Team Services and Git repositories work together </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Visual Studio Team Services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VSTS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Commit and pull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347922"/>
          </a:xfrm>
        </p:spPr>
        <p:txBody>
          <a:bodyPr/>
          <a:lstStyle/>
          <a:p>
            <a:r>
              <a:rPr lang="en-US" dirty="0"/>
              <a:t>Application insights provides searchable logs with online dashboard</a:t>
            </a:r>
          </a:p>
          <a:p>
            <a:endParaRPr lang="en-US" dirty="0"/>
          </a:p>
          <a:p>
            <a:r>
              <a:rPr lang="en-US" dirty="0"/>
              <a:t>And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descr="Light bulb icon">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Visual Studio Team Services and need to be able to change between them without frustrating rework.</a:t>
            </a:r>
          </a:p>
          <a:p>
            <a:pPr lvl="0"/>
            <a:endParaRPr lang="en-US" sz="2800" i="1" dirty="0"/>
          </a:p>
          <a:p>
            <a:pPr lvl="0"/>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MSDN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4388</Words>
  <Application>Microsoft Office PowerPoint</Application>
  <PresentationFormat>Widescreen</PresentationFormat>
  <Paragraphs>242</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VSTS and Azure</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2018-07-24T16:38:01Z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