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4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2B59-C604-458E-BF2A-30442B9D3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4BD48-0F3A-49C0-A9F4-90D4D8144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9947-FA8D-41C5-91D8-C4F99FE9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E384-BD3F-44DF-ABD4-A9114B0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872C-A621-4DE5-93FC-E5DE7C15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A57C-233C-4DCA-A69A-3E00D073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BF7EF-FDBB-47E8-95B4-38DD1CFE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A5A1-3295-448E-9B5B-78BC0C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4066-E458-4965-9B95-E1D6F384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1B24-0B12-440F-881D-E8DA34F8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AB776-8AD1-4523-9FA5-79698601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BFDD-7C05-4A4B-A838-03D142FBB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D03C-873E-44AF-84E1-B9923765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1C8F-D9BC-4011-9268-7A827D1B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38B9-805E-42F5-8913-4AFCE893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FB8E-F242-48A3-8C65-4BE0227D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EA63-712A-4B2B-875C-8772DCF3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677C-E596-4D77-9F6D-638BD3B2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F6D6-05EB-4895-8926-A37FC57A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E96C-CF37-4902-9516-1AE724F7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CC72-4B42-441B-9ECE-C5918579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83B1-320B-4FC2-9C23-C9C1400D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C552-4B33-455F-941E-20BA5D10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97D3-B1E4-48D2-8B28-FCB24B7E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6147-6E4C-4FE6-856B-09689A0F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C4F5-45E2-4D53-87B8-A09FB64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388C-F7EB-4A2B-A498-1C273FF0B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457CF-E333-4BF2-B19A-D51B6100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54199-EA9C-4CC1-9427-1CBB5E12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95DE-B90D-4DE8-A9C3-598AA4C3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0713-AFB2-43F6-9D74-B9ADE30C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560B-738C-4263-AE4F-A37D200D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A1BC-43D1-4831-80E1-E599D6E4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646F-39C4-4D20-BEC9-A2663514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81BD-7549-413F-ABC6-D7269E69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A18A-EA61-4FC9-BBF8-BE03ED08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2F4D1-DBE1-4C0C-9D9E-03ACB90B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84C15-06D9-43EF-A19A-2BE72D95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85C3E-84CB-4283-AF9C-56455C97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4D13-535E-4172-BCAB-05A4A3A0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38C3A-370F-49B9-B6BE-AA86F23A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8479E-8344-4C58-8ADE-7BD39183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10E6-44F7-4B4F-A551-ED5B36D1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D7DBE-8B2C-4481-A2F7-DC222C1F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485AF-5E6D-430C-9BC7-7B2062E9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A41F3-BE59-4D26-8942-BA45A3DE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10A2-A254-4021-B557-183CC9E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76DF-8C32-4969-8394-997CDB4C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D9285-519C-4D67-9953-66CE67C9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EDCC-F078-4293-9198-4E82BCD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84BEC-38BB-45BB-A041-569DF9BF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0EFB-BFD1-4628-B829-2D8D77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B887-D999-4126-BC06-2DC576F1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2645D-A9FA-4E81-8771-CD14C66DF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0557F-1A1B-4816-856F-AD77014F5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C74B-A570-4AD5-8296-BB1380C9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3FCDF-8422-4509-BC8C-5F7A12EE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FF36-04AE-4A17-B01E-0131F3C8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F651B-F14A-4292-ACC8-EE239F67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DB751-242B-4C0D-BDCB-0D8BBCE6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3601-10C4-4772-B064-394F1FF83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BA24-77A6-4699-9B9E-D0B6E743AD6F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8570-BB54-4944-A7CE-7211F7B4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3439-9C16-4596-8ACD-B203BED6D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3F5D-9F6C-43F4-89A6-15E18845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4F06D8-05ED-4CFF-9675-C7B7362D4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" y="2398327"/>
            <a:ext cx="481585" cy="481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5C32A-65A5-447C-A2D9-EC63A992B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" y="3067997"/>
            <a:ext cx="481585" cy="481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8535D6-7772-4799-B022-B78B187B7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6" y="1802247"/>
            <a:ext cx="481585" cy="481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603229-FB9A-4C63-B6B7-4C61CF771A42}"/>
              </a:ext>
            </a:extLst>
          </p:cNvPr>
          <p:cNvSpPr txBox="1"/>
          <p:nvPr/>
        </p:nvSpPr>
        <p:spPr>
          <a:xfrm>
            <a:off x="1069991" y="1820401"/>
            <a:ext cx="436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Visual Studio Team Services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A4DF5-84F1-476E-985D-F9F8FB2EB9E9}"/>
              </a:ext>
            </a:extLst>
          </p:cNvPr>
          <p:cNvSpPr txBox="1"/>
          <p:nvPr/>
        </p:nvSpPr>
        <p:spPr>
          <a:xfrm>
            <a:off x="1090311" y="2479299"/>
            <a:ext cx="57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Visual Studio Team Services Git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0782D-8845-4BA4-BC5F-303EDB1500A8}"/>
              </a:ext>
            </a:extLst>
          </p:cNvPr>
          <p:cNvSpPr txBox="1"/>
          <p:nvPr/>
        </p:nvSpPr>
        <p:spPr>
          <a:xfrm>
            <a:off x="1090311" y="3150181"/>
            <a:ext cx="57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Visual Studio Team Services with GitHub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8B0D756-2251-4861-845C-68E900B53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35" y="1815367"/>
            <a:ext cx="481585" cy="4815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6900F80-BC0E-41D1-A53B-3414B98E6FBC}"/>
              </a:ext>
            </a:extLst>
          </p:cNvPr>
          <p:cNvSpPr txBox="1"/>
          <p:nvPr/>
        </p:nvSpPr>
        <p:spPr>
          <a:xfrm>
            <a:off x="6680200" y="1814155"/>
            <a:ext cx="57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Application Insights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0EEF79E-301D-4D32-92A3-50AC81A2D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31" y="2496905"/>
            <a:ext cx="414427" cy="4144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492639-5C26-4703-9909-F9189549B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71" y="3183727"/>
            <a:ext cx="476505" cy="4765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131528D-1609-42A4-92F4-F8DD03F4F13D}"/>
              </a:ext>
            </a:extLst>
          </p:cNvPr>
          <p:cNvSpPr txBox="1"/>
          <p:nvPr/>
        </p:nvSpPr>
        <p:spPr>
          <a:xfrm>
            <a:off x="6697980" y="2485037"/>
            <a:ext cx="57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Azure Web Apps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D6032C-1C42-4842-9EB0-F2B3C7F722AD}"/>
              </a:ext>
            </a:extLst>
          </p:cNvPr>
          <p:cNvSpPr txBox="1"/>
          <p:nvPr/>
        </p:nvSpPr>
        <p:spPr>
          <a:xfrm>
            <a:off x="6659880" y="3171859"/>
            <a:ext cx="572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Azure SQL Database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BB64F6-8E21-4297-B0B9-A728B531AE55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825314" y="4464769"/>
            <a:ext cx="46569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97A581-BC72-49AF-B441-C3CF97B6AFCF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971969" y="4464769"/>
            <a:ext cx="46569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511FDE-C57D-4163-9D62-658DBC94B2B0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118624" y="4464769"/>
            <a:ext cx="46569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19E7A7-893B-4ABE-87F5-D10379AF3988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9265279" y="4464769"/>
            <a:ext cx="465694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34EE12B-E01D-4E53-941F-87B5191419CA}"/>
              </a:ext>
            </a:extLst>
          </p:cNvPr>
          <p:cNvSpPr/>
          <p:nvPr/>
        </p:nvSpPr>
        <p:spPr bwMode="auto">
          <a:xfrm>
            <a:off x="441086" y="4071130"/>
            <a:ext cx="2384228" cy="78727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SOURCE CONTROL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A68D93-47C1-463B-9BB1-7B7F8A36F9B6}"/>
              </a:ext>
            </a:extLst>
          </p:cNvPr>
          <p:cNvSpPr/>
          <p:nvPr/>
        </p:nvSpPr>
        <p:spPr bwMode="auto">
          <a:xfrm>
            <a:off x="3291008" y="4071130"/>
            <a:ext cx="1680961" cy="78727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CI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B58BF5-4578-4BC8-8AD5-7B6A0FE4FECA}"/>
              </a:ext>
            </a:extLst>
          </p:cNvPr>
          <p:cNvSpPr/>
          <p:nvPr/>
        </p:nvSpPr>
        <p:spPr bwMode="auto">
          <a:xfrm>
            <a:off x="5437663" y="4071130"/>
            <a:ext cx="1680961" cy="78727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PACKAGE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BE2C76-352E-4DCC-AAD6-61A50A4FEA11}"/>
              </a:ext>
            </a:extLst>
          </p:cNvPr>
          <p:cNvSpPr/>
          <p:nvPr/>
        </p:nvSpPr>
        <p:spPr bwMode="auto">
          <a:xfrm>
            <a:off x="7584318" y="4071130"/>
            <a:ext cx="1680961" cy="78727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PIPELINE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783C26-9086-4B46-A184-7759A765F98D}"/>
              </a:ext>
            </a:extLst>
          </p:cNvPr>
          <p:cNvSpPr/>
          <p:nvPr/>
        </p:nvSpPr>
        <p:spPr bwMode="auto">
          <a:xfrm>
            <a:off x="9730973" y="4071130"/>
            <a:ext cx="1680961" cy="78727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0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5199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Washam</dc:creator>
  <cp:lastModifiedBy>Michael Washam</cp:lastModifiedBy>
  <cp:revision>3</cp:revision>
  <dcterms:created xsi:type="dcterms:W3CDTF">2018-06-14T09:46:57Z</dcterms:created>
  <dcterms:modified xsi:type="dcterms:W3CDTF">2018-06-14T10:00:36Z</dcterms:modified>
</cp:coreProperties>
</file>