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2"/>
  </p:notesMasterIdLst>
  <p:sldIdLst>
    <p:sldId id="256" r:id="rId5"/>
    <p:sldId id="315" r:id="rId6"/>
    <p:sldId id="300" r:id="rId7"/>
    <p:sldId id="311" r:id="rId8"/>
    <p:sldId id="312" r:id="rId9"/>
    <p:sldId id="316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9649C-BC2B-46BD-8D9C-A9FCB8F63D46}" v="329" dt="2019-11-13T07:55:25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85" autoAdjust="0"/>
    <p:restoredTop sz="9466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Zawar" userId="b8f2e726-55f5-418c-8c87-50edf0777a40" providerId="ADAL" clId="{1569649C-BC2B-46BD-8D9C-A9FCB8F63D46}"/>
    <pc:docChg chg="undo custSel addSld delSld modSld">
      <pc:chgData name="Akash Zawar" userId="b8f2e726-55f5-418c-8c87-50edf0777a40" providerId="ADAL" clId="{1569649C-BC2B-46BD-8D9C-A9FCB8F63D46}" dt="2019-11-13T07:55:25.970" v="328" actId="255"/>
      <pc:docMkLst>
        <pc:docMk/>
      </pc:docMkLst>
      <pc:sldChg chg="modSp del">
        <pc:chgData name="Akash Zawar" userId="b8f2e726-55f5-418c-8c87-50edf0777a40" providerId="ADAL" clId="{1569649C-BC2B-46BD-8D9C-A9FCB8F63D46}" dt="2019-11-13T07:48:23.428" v="212" actId="2696"/>
        <pc:sldMkLst>
          <pc:docMk/>
          <pc:sldMk cId="4270434539" sldId="301"/>
        </pc:sldMkLst>
        <pc:spChg chg="mod">
          <ac:chgData name="Akash Zawar" userId="b8f2e726-55f5-418c-8c87-50edf0777a40" providerId="ADAL" clId="{1569649C-BC2B-46BD-8D9C-A9FCB8F63D46}" dt="2019-11-13T07:46:56.292" v="211" actId="20577"/>
          <ac:spMkLst>
            <pc:docMk/>
            <pc:sldMk cId="4270434539" sldId="301"/>
            <ac:spMk id="2" creationId="{336074FB-A0C8-4B74-AF3A-23DE1A10C274}"/>
          </ac:spMkLst>
        </pc:spChg>
      </pc:sldChg>
      <pc:sldChg chg="del">
        <pc:chgData name="Akash Zawar" userId="b8f2e726-55f5-418c-8c87-50edf0777a40" providerId="ADAL" clId="{1569649C-BC2B-46BD-8D9C-A9FCB8F63D46}" dt="2019-11-13T07:53:55.177" v="305" actId="2696"/>
        <pc:sldMkLst>
          <pc:docMk/>
          <pc:sldMk cId="1168279828" sldId="308"/>
        </pc:sldMkLst>
      </pc:sldChg>
      <pc:sldChg chg="addSp delSp modSp">
        <pc:chgData name="Akash Zawar" userId="b8f2e726-55f5-418c-8c87-50edf0777a40" providerId="ADAL" clId="{1569649C-BC2B-46BD-8D9C-A9FCB8F63D46}" dt="2019-11-13T07:44:34.240" v="152" actId="20577"/>
        <pc:sldMkLst>
          <pc:docMk/>
          <pc:sldMk cId="477218358" sldId="311"/>
        </pc:sldMkLst>
        <pc:spChg chg="add mod">
          <ac:chgData name="Akash Zawar" userId="b8f2e726-55f5-418c-8c87-50edf0777a40" providerId="ADAL" clId="{1569649C-BC2B-46BD-8D9C-A9FCB8F63D46}" dt="2019-11-13T07:44:34.240" v="152" actId="20577"/>
          <ac:spMkLst>
            <pc:docMk/>
            <pc:sldMk cId="477218358" sldId="311"/>
            <ac:spMk id="2" creationId="{60893642-CBDA-45CC-B2A4-7DC5EDC375DD}"/>
          </ac:spMkLst>
        </pc:spChg>
        <pc:spChg chg="del mod">
          <ac:chgData name="Akash Zawar" userId="b8f2e726-55f5-418c-8c87-50edf0777a40" providerId="ADAL" clId="{1569649C-BC2B-46BD-8D9C-A9FCB8F63D46}" dt="2019-11-13T07:42:39.961" v="136" actId="478"/>
          <ac:spMkLst>
            <pc:docMk/>
            <pc:sldMk cId="477218358" sldId="311"/>
            <ac:spMk id="4" creationId="{F2F1309C-8292-49E3-8B68-75D1AD2D3E16}"/>
          </ac:spMkLst>
        </pc:spChg>
        <pc:spChg chg="mod">
          <ac:chgData name="Akash Zawar" userId="b8f2e726-55f5-418c-8c87-50edf0777a40" providerId="ADAL" clId="{1569649C-BC2B-46BD-8D9C-A9FCB8F63D46}" dt="2019-11-13T07:39:21.220" v="32" actId="20577"/>
          <ac:spMkLst>
            <pc:docMk/>
            <pc:sldMk cId="477218358" sldId="311"/>
            <ac:spMk id="12" creationId="{DFA26EA4-8734-4FF8-B45C-2655D77BDFA3}"/>
          </ac:spMkLst>
        </pc:spChg>
      </pc:sldChg>
      <pc:sldChg chg="addSp modSp">
        <pc:chgData name="Akash Zawar" userId="b8f2e726-55f5-418c-8c87-50edf0777a40" providerId="ADAL" clId="{1569649C-BC2B-46BD-8D9C-A9FCB8F63D46}" dt="2019-11-13T07:53:25.069" v="302" actId="20577"/>
        <pc:sldMkLst>
          <pc:docMk/>
          <pc:sldMk cId="720417896" sldId="312"/>
        </pc:sldMkLst>
        <pc:spChg chg="mod">
          <ac:chgData name="Akash Zawar" userId="b8f2e726-55f5-418c-8c87-50edf0777a40" providerId="ADAL" clId="{1569649C-BC2B-46BD-8D9C-A9FCB8F63D46}" dt="2019-11-13T07:53:25.069" v="302" actId="20577"/>
          <ac:spMkLst>
            <pc:docMk/>
            <pc:sldMk cId="720417896" sldId="312"/>
            <ac:spMk id="12" creationId="{DFA26EA4-8734-4FF8-B45C-2655D77BDFA3}"/>
          </ac:spMkLst>
        </pc:spChg>
        <pc:picChg chg="add mod">
          <ac:chgData name="Akash Zawar" userId="b8f2e726-55f5-418c-8c87-50edf0777a40" providerId="ADAL" clId="{1569649C-BC2B-46BD-8D9C-A9FCB8F63D46}" dt="2019-11-13T07:52:35.981" v="289" actId="14100"/>
          <ac:picMkLst>
            <pc:docMk/>
            <pc:sldMk cId="720417896" sldId="312"/>
            <ac:picMk id="2" creationId="{4E0AB893-AF7E-4538-B023-EB59B67247FA}"/>
          </ac:picMkLst>
        </pc:picChg>
        <pc:picChg chg="add mod">
          <ac:chgData name="Akash Zawar" userId="b8f2e726-55f5-418c-8c87-50edf0777a40" providerId="ADAL" clId="{1569649C-BC2B-46BD-8D9C-A9FCB8F63D46}" dt="2019-11-13T07:51:29.519" v="287" actId="14100"/>
          <ac:picMkLst>
            <pc:docMk/>
            <pc:sldMk cId="720417896" sldId="312"/>
            <ac:picMk id="1026" creationId="{A62AB13D-B47B-4841-B081-84BB2D41B7FF}"/>
          </ac:picMkLst>
        </pc:picChg>
      </pc:sldChg>
      <pc:sldChg chg="delSp">
        <pc:chgData name="Akash Zawar" userId="b8f2e726-55f5-418c-8c87-50edf0777a40" providerId="ADAL" clId="{1569649C-BC2B-46BD-8D9C-A9FCB8F63D46}" dt="2019-11-13T07:53:48.101" v="303"/>
        <pc:sldMkLst>
          <pc:docMk/>
          <pc:sldMk cId="1230810153" sldId="313"/>
        </pc:sldMkLst>
        <pc:spChg chg="del">
          <ac:chgData name="Akash Zawar" userId="b8f2e726-55f5-418c-8c87-50edf0777a40" providerId="ADAL" clId="{1569649C-BC2B-46BD-8D9C-A9FCB8F63D46}" dt="2019-11-13T07:53:48.101" v="303"/>
          <ac:spMkLst>
            <pc:docMk/>
            <pc:sldMk cId="1230810153" sldId="313"/>
            <ac:spMk id="12" creationId="{DFA26EA4-8734-4FF8-B45C-2655D77BDFA3}"/>
          </ac:spMkLst>
        </pc:spChg>
      </pc:sldChg>
      <pc:sldChg chg="del">
        <pc:chgData name="Akash Zawar" userId="b8f2e726-55f5-418c-8c87-50edf0777a40" providerId="ADAL" clId="{1569649C-BC2B-46BD-8D9C-A9FCB8F63D46}" dt="2019-11-13T07:53:53.082" v="304" actId="2696"/>
        <pc:sldMkLst>
          <pc:docMk/>
          <pc:sldMk cId="79377351" sldId="314"/>
        </pc:sldMkLst>
      </pc:sldChg>
      <pc:sldChg chg="addSp delSp modSp add">
        <pc:chgData name="Akash Zawar" userId="b8f2e726-55f5-418c-8c87-50edf0777a40" providerId="ADAL" clId="{1569649C-BC2B-46BD-8D9C-A9FCB8F63D46}" dt="2019-11-13T07:55:25.970" v="328" actId="255"/>
        <pc:sldMkLst>
          <pc:docMk/>
          <pc:sldMk cId="2065414660" sldId="315"/>
        </pc:sldMkLst>
        <pc:spChg chg="del">
          <ac:chgData name="Akash Zawar" userId="b8f2e726-55f5-418c-8c87-50edf0777a40" providerId="ADAL" clId="{1569649C-BC2B-46BD-8D9C-A9FCB8F63D46}" dt="2019-11-13T07:49:08.404" v="214"/>
          <ac:spMkLst>
            <pc:docMk/>
            <pc:sldMk cId="2065414660" sldId="315"/>
            <ac:spMk id="2" creationId="{AC4F6038-56A3-4CF8-A510-09E454A730AC}"/>
          </ac:spMkLst>
        </pc:spChg>
        <pc:spChg chg="del">
          <ac:chgData name="Akash Zawar" userId="b8f2e726-55f5-418c-8c87-50edf0777a40" providerId="ADAL" clId="{1569649C-BC2B-46BD-8D9C-A9FCB8F63D46}" dt="2019-11-13T07:49:08.404" v="214"/>
          <ac:spMkLst>
            <pc:docMk/>
            <pc:sldMk cId="2065414660" sldId="315"/>
            <ac:spMk id="3" creationId="{8E933B6D-559B-4B41-B012-836D18A2D636}"/>
          </ac:spMkLst>
        </pc:spChg>
        <pc:spChg chg="del">
          <ac:chgData name="Akash Zawar" userId="b8f2e726-55f5-418c-8c87-50edf0777a40" providerId="ADAL" clId="{1569649C-BC2B-46BD-8D9C-A9FCB8F63D46}" dt="2019-11-13T07:49:08.404" v="214"/>
          <ac:spMkLst>
            <pc:docMk/>
            <pc:sldMk cId="2065414660" sldId="315"/>
            <ac:spMk id="4" creationId="{DB2BF6EA-1A59-4DDF-A620-FD5A1D057DEB}"/>
          </ac:spMkLst>
        </pc:spChg>
        <pc:spChg chg="add mod">
          <ac:chgData name="Akash Zawar" userId="b8f2e726-55f5-418c-8c87-50edf0777a40" providerId="ADAL" clId="{1569649C-BC2B-46BD-8D9C-A9FCB8F63D46}" dt="2019-11-13T07:55:25.970" v="328" actId="255"/>
          <ac:spMkLst>
            <pc:docMk/>
            <pc:sldMk cId="2065414660" sldId="315"/>
            <ac:spMk id="5" creationId="{571D25A9-D621-45D2-9B8A-AC16E56F3051}"/>
          </ac:spMkLst>
        </pc:spChg>
        <pc:spChg chg="add del mod">
          <ac:chgData name="Akash Zawar" userId="b8f2e726-55f5-418c-8c87-50edf0777a40" providerId="ADAL" clId="{1569649C-BC2B-46BD-8D9C-A9FCB8F63D46}" dt="2019-11-13T07:50:44.619" v="285" actId="20577"/>
          <ac:spMkLst>
            <pc:docMk/>
            <pc:sldMk cId="2065414660" sldId="315"/>
            <ac:spMk id="6" creationId="{399BDC18-4FDB-4E29-8248-2FCB0B706647}"/>
          </ac:spMkLst>
        </pc:spChg>
      </pc:sldChg>
      <pc:sldChg chg="addSp delSp modSp add">
        <pc:chgData name="Akash Zawar" userId="b8f2e726-55f5-418c-8c87-50edf0777a40" providerId="ADAL" clId="{1569649C-BC2B-46BD-8D9C-A9FCB8F63D46}" dt="2019-11-13T07:54:40.093" v="315" actId="20577"/>
        <pc:sldMkLst>
          <pc:docMk/>
          <pc:sldMk cId="3345805220" sldId="316"/>
        </pc:sldMkLst>
        <pc:spChg chg="del">
          <ac:chgData name="Akash Zawar" userId="b8f2e726-55f5-418c-8c87-50edf0777a40" providerId="ADAL" clId="{1569649C-BC2B-46BD-8D9C-A9FCB8F63D46}" dt="2019-11-13T07:54:15.765" v="307"/>
          <ac:spMkLst>
            <pc:docMk/>
            <pc:sldMk cId="3345805220" sldId="316"/>
            <ac:spMk id="2" creationId="{1D7974C5-C162-4035-B7D6-B0970E5661C8}"/>
          </ac:spMkLst>
        </pc:spChg>
        <pc:spChg chg="add del mod">
          <ac:chgData name="Akash Zawar" userId="b8f2e726-55f5-418c-8c87-50edf0777a40" providerId="ADAL" clId="{1569649C-BC2B-46BD-8D9C-A9FCB8F63D46}" dt="2019-11-13T07:54:33.620" v="313" actId="478"/>
          <ac:spMkLst>
            <pc:docMk/>
            <pc:sldMk cId="3345805220" sldId="316"/>
            <ac:spMk id="3" creationId="{CE50C04C-8159-4F8F-A8C6-397AF15722D5}"/>
          </ac:spMkLst>
        </pc:spChg>
        <pc:spChg chg="add mod">
          <ac:chgData name="Akash Zawar" userId="b8f2e726-55f5-418c-8c87-50edf0777a40" providerId="ADAL" clId="{1569649C-BC2B-46BD-8D9C-A9FCB8F63D46}" dt="2019-11-13T07:54:40.093" v="315" actId="20577"/>
          <ac:spMkLst>
            <pc:docMk/>
            <pc:sldMk cId="3345805220" sldId="316"/>
            <ac:spMk id="4" creationId="{03005850-148C-4EDC-B71D-AFCAC9FF31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513A-88B7-47D4-9ED8-6F5343B0DFB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F92E0-4B3A-43B7-B9B4-3BC64CAF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/>
        </p:nvSpPr>
        <p:spPr bwMode="auto">
          <a:xfrm>
            <a:off x="6379309" y="547689"/>
            <a:ext cx="2298758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2355272" y="547689"/>
            <a:ext cx="3154730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742747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5074741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278639" y="547689"/>
            <a:ext cx="1356704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4336374" y="547689"/>
            <a:ext cx="1319118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7828158" y="547689"/>
            <a:ext cx="1396714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547689"/>
            <a:ext cx="9144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/>
        </p:nvSpPr>
        <p:spPr bwMode="auto">
          <a:xfrm>
            <a:off x="-67152" y="550921"/>
            <a:ext cx="170103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956" y="1830746"/>
            <a:ext cx="8320088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953" y="3886385"/>
            <a:ext cx="5322095" cy="215444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/>
        </p:nvSpPr>
        <p:spPr bwMode="auto">
          <a:xfrm flipH="1">
            <a:off x="4331970" y="3392424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956" y="2628077"/>
            <a:ext cx="8320088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86" y="5490035"/>
            <a:ext cx="622028" cy="5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1" y="1144191"/>
            <a:ext cx="3530738" cy="1846659"/>
          </a:xfr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3829545"/>
            <a:ext cx="3531870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/>
        </p:nvSpPr>
        <p:spPr bwMode="auto">
          <a:xfrm flipH="1">
            <a:off x="409891" y="3373621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/>
        </p:nvSpPr>
        <p:spPr bwMode="white">
          <a:xfrm>
            <a:off x="0" y="1588"/>
            <a:ext cx="4955964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1" y="528638"/>
            <a:ext cx="2676209" cy="2462213"/>
          </a:xfrm>
        </p:spPr>
        <p:txBody>
          <a:bodyPr anchor="b"/>
          <a:lstStyle>
            <a:lvl1pPr>
              <a:defRPr sz="4000">
                <a:solidFill>
                  <a:srgbClr val="302E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3829545"/>
            <a:ext cx="2675334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302E45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409891" y="3379671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Information Security Level 2 – Sensitive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© 2017 – Proprietary &amp; Confidential Information of Amdocs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>
                <a:solidFill>
                  <a:schemeClr val="bg2"/>
                </a:solidFill>
              </a:rPr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3557587" y="-1"/>
            <a:ext cx="5586413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/>
        </p:nvSpPr>
        <p:spPr bwMode="white">
          <a:xfrm>
            <a:off x="3065929" y="794"/>
            <a:ext cx="3984053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91" y="1524000"/>
            <a:ext cx="5217704" cy="1518364"/>
          </a:xfrm>
        </p:spPr>
        <p:txBody>
          <a:bodyPr wrap="square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409891" y="1186668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4"/>
            <a:ext cx="294759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65" y="0"/>
            <a:ext cx="6109335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/>
        </p:nvSpPr>
        <p:spPr bwMode="white">
          <a:xfrm>
            <a:off x="0" y="794"/>
            <a:ext cx="4955964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191" y="1588"/>
            <a:ext cx="9141619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3829545"/>
            <a:ext cx="353187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/>
        </p:nvSpPr>
        <p:spPr bwMode="auto">
          <a:xfrm flipH="1">
            <a:off x="409891" y="3373621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891" y="1144192"/>
            <a:ext cx="3379328" cy="1846659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4"/>
            <a:ext cx="294759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125" cy="685800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0" y="0"/>
            <a:ext cx="9160670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81" y="1387936"/>
            <a:ext cx="3281363" cy="1846659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0681" y="4026610"/>
            <a:ext cx="3281363" cy="61555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44"/>
          <p:cNvSpPr>
            <a:spLocks/>
          </p:cNvSpPr>
          <p:nvPr/>
        </p:nvSpPr>
        <p:spPr bwMode="auto">
          <a:xfrm flipH="1">
            <a:off x="5450681" y="3594026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/>
        </p:nvSpPr>
        <p:spPr bwMode="auto">
          <a:xfrm>
            <a:off x="283756" y="561975"/>
            <a:ext cx="1328762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499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9160670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/>
        </p:nvSpPr>
        <p:spPr bwMode="auto">
          <a:xfrm>
            <a:off x="283756" y="561975"/>
            <a:ext cx="1328762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81" y="1387936"/>
            <a:ext cx="3281363" cy="1846659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0681" y="4026610"/>
            <a:ext cx="3281363" cy="61555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reeform: Shape 44"/>
          <p:cNvSpPr>
            <a:spLocks/>
          </p:cNvSpPr>
          <p:nvPr/>
        </p:nvSpPr>
        <p:spPr bwMode="auto">
          <a:xfrm flipH="1">
            <a:off x="5450681" y="3594026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5586413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0" y="0"/>
            <a:ext cx="9160670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81" y="1387936"/>
            <a:ext cx="3281363" cy="1846659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0682" y="4026610"/>
            <a:ext cx="3281362" cy="61555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191" y="1588"/>
            <a:ext cx="9141619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/>
        </p:nvSpPr>
        <p:spPr bwMode="auto">
          <a:xfrm flipH="1">
            <a:off x="5450681" y="3594026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/>
        </p:nvSpPr>
        <p:spPr bwMode="auto">
          <a:xfrm>
            <a:off x="283756" y="561975"/>
            <a:ext cx="1328762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9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547689"/>
            <a:ext cx="9144000" cy="5738811"/>
            <a:chOff x="0" y="547688"/>
            <a:chExt cx="12192000" cy="5738811"/>
          </a:xfrm>
        </p:grpSpPr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06883" y="3075057"/>
            <a:ext cx="273023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/>
        </p:nvSpPr>
        <p:spPr bwMode="auto">
          <a:xfrm flipH="1">
            <a:off x="3577590" y="3012450"/>
            <a:ext cx="198882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/>
        </p:nvSpPr>
        <p:spPr bwMode="auto">
          <a:xfrm>
            <a:off x="6379309" y="547689"/>
            <a:ext cx="2298758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2355272" y="547689"/>
            <a:ext cx="3154730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742747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5074741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278639" y="547689"/>
            <a:ext cx="1356704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4336374" y="547689"/>
            <a:ext cx="1319118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7828158" y="547689"/>
            <a:ext cx="1396714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547689"/>
            <a:ext cx="9144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/>
        </p:nvSpPr>
        <p:spPr bwMode="auto">
          <a:xfrm>
            <a:off x="-67152" y="550921"/>
            <a:ext cx="170103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956" y="1830746"/>
            <a:ext cx="8320088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953" y="3886385"/>
            <a:ext cx="5322095" cy="215444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/>
        </p:nvSpPr>
        <p:spPr bwMode="auto">
          <a:xfrm flipH="1">
            <a:off x="4331970" y="3392424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956" y="2628077"/>
            <a:ext cx="8320088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43" y="6419033"/>
            <a:ext cx="934845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Freeform 5"/>
          <p:cNvSpPr>
            <a:spLocks/>
          </p:cNvSpPr>
          <p:nvPr/>
        </p:nvSpPr>
        <p:spPr bwMode="auto">
          <a:xfrm>
            <a:off x="2391966" y="-237547377"/>
            <a:ext cx="4360069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391966" y="-233717354"/>
            <a:ext cx="4360069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6883" y="3075057"/>
            <a:ext cx="273023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302E45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/>
        </p:nvSpPr>
        <p:spPr bwMode="auto">
          <a:xfrm flipH="1">
            <a:off x="3577590" y="3012450"/>
            <a:ext cx="198882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4" y="6382384"/>
            <a:ext cx="294759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34254"/>
          <a:stretch/>
        </p:blipFill>
        <p:spPr>
          <a:xfrm>
            <a:off x="2455088" y="6387806"/>
            <a:ext cx="733053" cy="320040"/>
          </a:xfrm>
          <a:prstGeom prst="rect">
            <a:avLst/>
          </a:prstGeom>
        </p:spPr>
      </p:pic>
      <p:sp>
        <p:nvSpPr>
          <p:cNvPr id="30" name="Freeform 39"/>
          <p:cNvSpPr>
            <a:spLocks/>
          </p:cNvSpPr>
          <p:nvPr/>
        </p:nvSpPr>
        <p:spPr bwMode="auto">
          <a:xfrm>
            <a:off x="6379309" y="547689"/>
            <a:ext cx="2298758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2355272" y="547689"/>
            <a:ext cx="3154730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742747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5074741" y="547689"/>
            <a:ext cx="1646473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278639" y="547689"/>
            <a:ext cx="1356704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4336374" y="547689"/>
            <a:ext cx="1319118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7828158" y="547689"/>
            <a:ext cx="1396714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547689"/>
            <a:ext cx="9144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/>
        </p:nvSpPr>
        <p:spPr bwMode="auto">
          <a:xfrm>
            <a:off x="-67152" y="550921"/>
            <a:ext cx="170103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55088" y="1830746"/>
            <a:ext cx="6276956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088" y="3886384"/>
            <a:ext cx="5322095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55088" y="2628077"/>
            <a:ext cx="6276956" cy="5254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/>
        </p:nvSpPr>
        <p:spPr bwMode="auto">
          <a:xfrm rot="10800000" flipH="1">
            <a:off x="1536685" y="3361065"/>
            <a:ext cx="6673514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8741" r="28743" b="42635"/>
          <a:stretch/>
        </p:blipFill>
        <p:spPr>
          <a:xfrm>
            <a:off x="953517" y="3084768"/>
            <a:ext cx="539470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91" y="1524000"/>
            <a:ext cx="8318754" cy="1518364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409891" y="1186668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1" y="554669"/>
            <a:ext cx="8318754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91" y="1524000"/>
            <a:ext cx="8318754" cy="1518364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409891" y="1186668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908348"/>
            <a:ext cx="8318754" cy="1558375"/>
          </a:xfrm>
        </p:spPr>
        <p:txBody>
          <a:bodyPr>
            <a:spAutoFit/>
          </a:bodyPr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517525" indent="-233363">
              <a:buFont typeface="Wingdings" panose="05000000000000000000" pitchFamily="2" charset="2"/>
              <a:buChar char="§"/>
              <a:defRPr/>
            </a:lvl2pPr>
            <a:lvl3pPr marL="741363" indent="-223838">
              <a:buFont typeface="Wingdings" panose="05000000000000000000" pitchFamily="2" charset="2"/>
              <a:buChar char="§"/>
              <a:defRPr/>
            </a:lvl3pPr>
            <a:lvl4pPr marL="914400" indent="-173038">
              <a:buFont typeface="Wingdings" panose="05000000000000000000" pitchFamily="2" charset="2"/>
              <a:buChar char="§"/>
              <a:defRPr/>
            </a:lvl4pPr>
            <a:lvl5pPr marL="1087438" indent="-1730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013824"/>
            <a:ext cx="8321278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09891" y="449302"/>
            <a:ext cx="8318754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409891" y="1524831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766" y="1524001"/>
            <a:ext cx="3955494" cy="1558375"/>
          </a:xfrm>
        </p:spPr>
        <p:txBody>
          <a:bodyPr>
            <a:spAutoFit/>
          </a:bodyPr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517525" indent="-233363">
              <a:buFont typeface="Wingdings" panose="05000000000000000000" pitchFamily="2" charset="2"/>
              <a:buChar char="§"/>
              <a:defRPr/>
            </a:lvl2pPr>
            <a:lvl3pPr marL="741363" indent="-223838">
              <a:buFont typeface="Wingdings" panose="05000000000000000000" pitchFamily="2" charset="2"/>
              <a:buChar char="§"/>
              <a:defRPr/>
            </a:lvl3pPr>
            <a:lvl4pPr marL="914400" indent="-173038">
              <a:buFont typeface="Wingdings" panose="05000000000000000000" pitchFamily="2" charset="2"/>
              <a:buChar char="§"/>
              <a:defRPr/>
            </a:lvl4pPr>
            <a:lvl5pPr marL="1087438" indent="-1730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24001"/>
            <a:ext cx="3950905" cy="1558375"/>
          </a:xfrm>
        </p:spPr>
        <p:txBody>
          <a:bodyPr>
            <a:spAutoFit/>
          </a:bodyPr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517525" indent="-233363">
              <a:buFont typeface="Wingdings" panose="05000000000000000000" pitchFamily="2" charset="2"/>
              <a:buChar char="§"/>
              <a:defRPr/>
            </a:lvl2pPr>
            <a:lvl3pPr marL="741363" indent="-223838">
              <a:buFont typeface="Wingdings" panose="05000000000000000000" pitchFamily="2" charset="2"/>
              <a:buChar char="§"/>
              <a:defRPr/>
            </a:lvl3pPr>
            <a:lvl4pPr marL="914400" indent="-173038">
              <a:buFont typeface="Wingdings" panose="05000000000000000000" pitchFamily="2" charset="2"/>
              <a:buChar char="§"/>
              <a:defRPr/>
            </a:lvl4pPr>
            <a:lvl5pPr marL="1087438" indent="-1730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/>
        </p:nvSpPr>
        <p:spPr bwMode="auto">
          <a:xfrm flipH="1">
            <a:off x="409891" y="1186668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410766" y="1524001"/>
            <a:ext cx="3955494" cy="1558375"/>
          </a:xfrm>
        </p:spPr>
        <p:txBody>
          <a:bodyPr>
            <a:spAutoFit/>
          </a:bodyPr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517525" indent="-233363">
              <a:buFont typeface="Wingdings" panose="05000000000000000000" pitchFamily="2" charset="2"/>
              <a:buChar char="§"/>
              <a:defRPr/>
            </a:lvl2pPr>
            <a:lvl3pPr marL="741363" indent="-223838">
              <a:buFont typeface="Wingdings" panose="05000000000000000000" pitchFamily="2" charset="2"/>
              <a:buChar char="§"/>
              <a:defRPr/>
            </a:lvl3pPr>
            <a:lvl4pPr marL="914400" indent="-173038">
              <a:buFont typeface="Wingdings" panose="05000000000000000000" pitchFamily="2" charset="2"/>
              <a:buChar char="§"/>
              <a:defRPr/>
            </a:lvl4pPr>
            <a:lvl5pPr marL="1087438" indent="-1730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/>
        </p:nvSpPr>
        <p:spPr bwMode="auto">
          <a:xfrm flipH="1">
            <a:off x="409891" y="1186668"/>
            <a:ext cx="48006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-3401568" y="3401568"/>
            <a:ext cx="6858000" cy="54864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4" y="6382383"/>
            <a:ext cx="29475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891" y="450025"/>
            <a:ext cx="831875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24000"/>
            <a:ext cx="831875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883900" y="63473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11480" y="6347386"/>
            <a:ext cx="45408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163" indent="-284163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33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5000" y="1215193"/>
            <a:ext cx="6781800" cy="1231106"/>
          </a:xfrm>
        </p:spPr>
        <p:txBody>
          <a:bodyPr/>
          <a:lstStyle/>
          <a:p>
            <a:r>
              <a:rPr lang="en-US" dirty="0"/>
              <a:t>Robot Framework Automation Package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62400" y="2743200"/>
            <a:ext cx="5322095" cy="246221"/>
          </a:xfrm>
        </p:spPr>
        <p:txBody>
          <a:bodyPr/>
          <a:lstStyle/>
          <a:p>
            <a:r>
              <a:rPr lang="en-US" sz="1600" dirty="0"/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1701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D25A9-D621-45D2-9B8A-AC16E56F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81" y="2403598"/>
            <a:ext cx="3281363" cy="830997"/>
          </a:xfrm>
        </p:spPr>
        <p:txBody>
          <a:bodyPr/>
          <a:lstStyle/>
          <a:p>
            <a:r>
              <a:rPr lang="en-US" sz="5400" dirty="0"/>
              <a:t>Highlights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9BDC18-4FDB-4E29-8248-2FCB0B706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0681" y="4026610"/>
            <a:ext cx="3281363" cy="16158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Robot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2BCA0-433B-45D3-A3D8-B6D88EBB3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1698-11AD-475D-8856-6B32ADFAFF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26EA4-8734-4FF8-B45C-2655D77B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252846" cy="553998"/>
          </a:xfrm>
        </p:spPr>
        <p:txBody>
          <a:bodyPr/>
          <a:lstStyle/>
          <a:p>
            <a:r>
              <a:rPr lang="en-US" u="sng" dirty="0"/>
              <a:t>Framework Structure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2F1309C-8292-49E3-8B68-75D1AD2D3E16}"/>
              </a:ext>
            </a:extLst>
          </p:cNvPr>
          <p:cNvSpPr txBox="1">
            <a:spLocks/>
          </p:cNvSpPr>
          <p:nvPr/>
        </p:nvSpPr>
        <p:spPr>
          <a:xfrm>
            <a:off x="502508" y="1219200"/>
            <a:ext cx="8005991" cy="5029200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18885-4EEA-4AA1-9865-F21EB829A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0"/>
          <a:stretch/>
        </p:blipFill>
        <p:spPr>
          <a:xfrm>
            <a:off x="3802551" y="4442732"/>
            <a:ext cx="674852" cy="69557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09046-33EE-42B3-8063-9C7C6816F237}"/>
              </a:ext>
            </a:extLst>
          </p:cNvPr>
          <p:cNvSpPr/>
          <p:nvPr/>
        </p:nvSpPr>
        <p:spPr>
          <a:xfrm>
            <a:off x="2705112" y="5432164"/>
            <a:ext cx="1447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Unix Library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C25E1E-47FB-4645-B1C1-29FD4C63A500}"/>
              </a:ext>
            </a:extLst>
          </p:cNvPr>
          <p:cNvSpPr/>
          <p:nvPr/>
        </p:nvSpPr>
        <p:spPr>
          <a:xfrm>
            <a:off x="5877404" y="5432164"/>
            <a:ext cx="1447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93C9FE-3F0A-44B9-9D3C-B8C3AE2E0449}"/>
              </a:ext>
            </a:extLst>
          </p:cNvPr>
          <p:cNvSpPr/>
          <p:nvPr/>
        </p:nvSpPr>
        <p:spPr>
          <a:xfrm>
            <a:off x="4291258" y="5432164"/>
            <a:ext cx="1447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B03549-CCB4-471C-B533-F59CD02C7CBF}"/>
              </a:ext>
            </a:extLst>
          </p:cNvPr>
          <p:cNvSpPr/>
          <p:nvPr/>
        </p:nvSpPr>
        <p:spPr>
          <a:xfrm>
            <a:off x="1179851" y="5432164"/>
            <a:ext cx="1447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EF174-008F-49E9-B9CF-56AD19CE33FE}"/>
              </a:ext>
            </a:extLst>
          </p:cNvPr>
          <p:cNvSpPr/>
          <p:nvPr/>
        </p:nvSpPr>
        <p:spPr>
          <a:xfrm>
            <a:off x="762002" y="3809999"/>
            <a:ext cx="7086600" cy="229577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78B5C-D90C-4783-822C-2BDF8B18A92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854703" y="4790518"/>
            <a:ext cx="1947848" cy="6416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8C892-F27E-4DE4-B755-C1423F8EB370}"/>
              </a:ext>
            </a:extLst>
          </p:cNvPr>
          <p:cNvCxnSpPr>
            <a:stCxn id="5" idx="0"/>
            <a:endCxn id="2" idx="1"/>
          </p:cNvCxnSpPr>
          <p:nvPr/>
        </p:nvCxnSpPr>
        <p:spPr>
          <a:xfrm flipV="1">
            <a:off x="3429012" y="4790518"/>
            <a:ext cx="373539" cy="6416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72A9E-844D-48A3-99A5-B0D186FD77B4}"/>
              </a:ext>
            </a:extLst>
          </p:cNvPr>
          <p:cNvCxnSpPr>
            <a:stCxn id="8" idx="0"/>
            <a:endCxn id="2" idx="3"/>
          </p:cNvCxnSpPr>
          <p:nvPr/>
        </p:nvCxnSpPr>
        <p:spPr>
          <a:xfrm flipH="1" flipV="1">
            <a:off x="4477403" y="4790518"/>
            <a:ext cx="537755" cy="6416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831AC-6F27-4998-BAFE-DDF84BD944CB}"/>
              </a:ext>
            </a:extLst>
          </p:cNvPr>
          <p:cNvCxnSpPr>
            <a:stCxn id="7" idx="0"/>
            <a:endCxn id="2" idx="3"/>
          </p:cNvCxnSpPr>
          <p:nvPr/>
        </p:nvCxnSpPr>
        <p:spPr>
          <a:xfrm flipH="1" flipV="1">
            <a:off x="4477403" y="4790518"/>
            <a:ext cx="2123901" cy="6416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75D497-85D0-4B1E-A1FC-87DA54050D08}"/>
              </a:ext>
            </a:extLst>
          </p:cNvPr>
          <p:cNvSpPr/>
          <p:nvPr/>
        </p:nvSpPr>
        <p:spPr>
          <a:xfrm>
            <a:off x="1674555" y="3886200"/>
            <a:ext cx="4876800" cy="443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Robot Framework Keyword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6EE506-9935-40E1-B446-944A0B803966}"/>
              </a:ext>
            </a:extLst>
          </p:cNvPr>
          <p:cNvSpPr/>
          <p:nvPr/>
        </p:nvSpPr>
        <p:spPr>
          <a:xfrm>
            <a:off x="635501" y="3048000"/>
            <a:ext cx="7543798" cy="33322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1A2543-A8D6-4EF0-9C23-2CBFFEE21AFF}"/>
              </a:ext>
            </a:extLst>
          </p:cNvPr>
          <p:cNvSpPr/>
          <p:nvPr/>
        </p:nvSpPr>
        <p:spPr>
          <a:xfrm>
            <a:off x="1714512" y="3188344"/>
            <a:ext cx="3162288" cy="443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Robot Framework Scripts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619F9B-B466-4D24-9245-5213515F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82544"/>
            <a:ext cx="760155" cy="821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A0F88A-3D01-4FCF-A7C4-09C4B90E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28055"/>
            <a:ext cx="1072536" cy="9314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A7C040-C2E9-4265-9DE8-2F90C0703D24}"/>
              </a:ext>
            </a:extLst>
          </p:cNvPr>
          <p:cNvCxnSpPr>
            <a:cxnSpLocks/>
          </p:cNvCxnSpPr>
          <p:nvPr/>
        </p:nvCxnSpPr>
        <p:spPr>
          <a:xfrm flipV="1">
            <a:off x="3124200" y="2433043"/>
            <a:ext cx="0" cy="612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E29477-F9D2-4669-9024-A660E540B7C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674555" y="1993439"/>
            <a:ext cx="840045" cy="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2013FF-4D7F-4496-9A43-5F3A6BE89CB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87136" y="1993761"/>
            <a:ext cx="840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C2901C-2062-4466-B540-5A5F1910C92D}"/>
              </a:ext>
            </a:extLst>
          </p:cNvPr>
          <p:cNvSpPr/>
          <p:nvPr/>
        </p:nvSpPr>
        <p:spPr>
          <a:xfrm>
            <a:off x="4477403" y="1582544"/>
            <a:ext cx="2992042" cy="7917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Report(Email)</a:t>
            </a:r>
          </a:p>
        </p:txBody>
      </p:sp>
    </p:spTree>
    <p:extLst>
      <p:ext uri="{BB962C8B-B14F-4D97-AF65-F5344CB8AC3E}">
        <p14:creationId xmlns:p14="http://schemas.microsoft.com/office/powerpoint/2010/main" val="5367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FA26EA4-8734-4FF8-B45C-2655D77B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Robot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893642-CBDA-45CC-B2A4-7DC5EDC3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91" y="1524000"/>
            <a:ext cx="8318754" cy="341119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User doesn't need a programming language to write a Robot Framework test case &amp; run it</a:t>
            </a:r>
          </a:p>
          <a:p>
            <a:r>
              <a:rPr lang="en-US" dirty="0"/>
              <a:t>Supports </a:t>
            </a:r>
            <a:r>
              <a:rPr lang="en-US" i="1" dirty="0"/>
              <a:t>Keyword driven</a:t>
            </a:r>
            <a:r>
              <a:rPr lang="en-US" dirty="0"/>
              <a:t>, </a:t>
            </a:r>
            <a:r>
              <a:rPr lang="en-US" i="1" dirty="0"/>
              <a:t>Data-driven</a:t>
            </a:r>
            <a:r>
              <a:rPr lang="en-US" dirty="0"/>
              <a:t> and </a:t>
            </a:r>
            <a:r>
              <a:rPr lang="en-US" i="1" dirty="0" err="1"/>
              <a:t>Behaviour</a:t>
            </a:r>
            <a:r>
              <a:rPr lang="en-US" i="1" dirty="0"/>
              <a:t>-driven</a:t>
            </a:r>
            <a:r>
              <a:rPr lang="en-US" dirty="0"/>
              <a:t> (BDD) approaches ,Keyword Driven </a:t>
            </a:r>
          </a:p>
          <a:p>
            <a:r>
              <a:rPr lang="en-US" dirty="0"/>
              <a:t>RF is application and platform independent</a:t>
            </a:r>
          </a:p>
          <a:p>
            <a:r>
              <a:rPr lang="en-US" dirty="0"/>
              <a:t>Outstanding Reporting system: The RF automatically generates a report and html log after executing each build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2BCA0-433B-45D3-A3D8-B6D88EBB3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1698-11AD-475D-8856-6B32ADFAFF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F96DC33-B58A-4329-86D7-37CD8E460EE0}"/>
              </a:ext>
            </a:extLst>
          </p:cNvPr>
          <p:cNvSpPr txBox="1">
            <a:spLocks/>
          </p:cNvSpPr>
          <p:nvPr/>
        </p:nvSpPr>
        <p:spPr>
          <a:xfrm>
            <a:off x="642159" y="3662846"/>
            <a:ext cx="8144087" cy="2544468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2BCA0-433B-45D3-A3D8-B6D88EBB3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1698-11AD-475D-8856-6B32ADFAFF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26EA4-8734-4FF8-B45C-2655D77B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8" y="131802"/>
            <a:ext cx="8252846" cy="553998"/>
          </a:xfrm>
        </p:spPr>
        <p:txBody>
          <a:bodyPr/>
          <a:lstStyle/>
          <a:p>
            <a:r>
              <a:rPr lang="en-US" u="sng" dirty="0"/>
              <a:t>Sample Screenshots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2F1309C-8292-49E3-8B68-75D1AD2D3E16}"/>
              </a:ext>
            </a:extLst>
          </p:cNvPr>
          <p:cNvSpPr txBox="1">
            <a:spLocks/>
          </p:cNvSpPr>
          <p:nvPr/>
        </p:nvSpPr>
        <p:spPr>
          <a:xfrm>
            <a:off x="502508" y="1219200"/>
            <a:ext cx="8005991" cy="4703912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F96DC33-B58A-4329-86D7-37CD8E460EE0}"/>
              </a:ext>
            </a:extLst>
          </p:cNvPr>
          <p:cNvSpPr txBox="1">
            <a:spLocks/>
          </p:cNvSpPr>
          <p:nvPr/>
        </p:nvSpPr>
        <p:spPr>
          <a:xfrm>
            <a:off x="642159" y="3662846"/>
            <a:ext cx="8144087" cy="2544468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D95F0CB-1BEE-4038-A6EC-02D03C42E77A}"/>
              </a:ext>
            </a:extLst>
          </p:cNvPr>
          <p:cNvSpPr txBox="1">
            <a:spLocks/>
          </p:cNvSpPr>
          <p:nvPr/>
        </p:nvSpPr>
        <p:spPr>
          <a:xfrm>
            <a:off x="495850" y="780752"/>
            <a:ext cx="8005991" cy="5296496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obot Framework architecture">
            <a:extLst>
              <a:ext uri="{FF2B5EF4-FFF2-40B4-BE49-F238E27FC236}">
                <a16:creationId xmlns:a16="http://schemas.microsoft.com/office/drawing/2014/main" id="{A62AB13D-B47B-4841-B081-84BB2D41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34888"/>
            <a:ext cx="3849406" cy="244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0AB893-AF7E-4538-B023-EB59B672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6" y="914049"/>
            <a:ext cx="3692225" cy="24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05850-148C-4EDC-B71D-AFCAC9FF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91" y="1524000"/>
            <a:ext cx="5217704" cy="1354217"/>
          </a:xfrm>
        </p:spPr>
        <p:txBody>
          <a:bodyPr/>
          <a:lstStyle/>
          <a:p>
            <a:r>
              <a:rPr lang="en-US" sz="8800" dirty="0"/>
              <a:t>Q &amp;A ?</a:t>
            </a:r>
          </a:p>
        </p:txBody>
      </p:sp>
    </p:spTree>
    <p:extLst>
      <p:ext uri="{BB962C8B-B14F-4D97-AF65-F5344CB8AC3E}">
        <p14:creationId xmlns:p14="http://schemas.microsoft.com/office/powerpoint/2010/main" val="3345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2BCA0-433B-45D3-A3D8-B6D88EBB3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1698-11AD-475D-8856-6B32ADFAFF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2F1309C-8292-49E3-8B68-75D1AD2D3E16}"/>
              </a:ext>
            </a:extLst>
          </p:cNvPr>
          <p:cNvSpPr txBox="1">
            <a:spLocks/>
          </p:cNvSpPr>
          <p:nvPr/>
        </p:nvSpPr>
        <p:spPr>
          <a:xfrm>
            <a:off x="502508" y="1219200"/>
            <a:ext cx="8005991" cy="4703912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F96DC33-B58A-4329-86D7-37CD8E460EE0}"/>
              </a:ext>
            </a:extLst>
          </p:cNvPr>
          <p:cNvSpPr txBox="1">
            <a:spLocks/>
          </p:cNvSpPr>
          <p:nvPr/>
        </p:nvSpPr>
        <p:spPr>
          <a:xfrm>
            <a:off x="642159" y="3662846"/>
            <a:ext cx="8144087" cy="2544468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docs2017Dark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dark.potx" id="{31C4D8EA-9AD6-41FB-84BC-D759DC05B5D2}" vid="{F5EDF8D9-5E3B-4502-A321-30A74F4E7A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96F192EF9B4448D831491EAA46314" ma:contentTypeVersion="10" ma:contentTypeDescription="Create a new document." ma:contentTypeScope="" ma:versionID="d748081b6ccaa26a284c74f2d25bf3d8">
  <xsd:schema xmlns:xsd="http://www.w3.org/2001/XMLSchema" xmlns:xs="http://www.w3.org/2001/XMLSchema" xmlns:p="http://schemas.microsoft.com/office/2006/metadata/properties" xmlns:ns3="6b64e811-d582-43e3-a10a-945023a18a83" xmlns:ns4="66c542cf-833e-421e-9dd9-86d28837ddda" targetNamespace="http://schemas.microsoft.com/office/2006/metadata/properties" ma:root="true" ma:fieldsID="63530d5ae959d66337d1db7b352dc388" ns3:_="" ns4:_="">
    <xsd:import namespace="6b64e811-d582-43e3-a10a-945023a18a83"/>
    <xsd:import namespace="66c542cf-833e-421e-9dd9-86d28837ddd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4e811-d582-43e3-a10a-945023a18a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542cf-833e-421e-9dd9-86d28837dd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F1460-E9C0-44DA-ADCC-9F9F56D57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9AADEF-8D0F-4F14-BDD5-17111BAF3C3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6c542cf-833e-421e-9dd9-86d28837ddda"/>
    <ds:schemaRef ds:uri="6b64e811-d582-43e3-a10a-945023a18a8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0B199C-8A8F-44CF-B975-E300BE5BF6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64e811-d582-43e3-a10a-945023a18a83"/>
    <ds:schemaRef ds:uri="66c542cf-833e-421e-9dd9-86d28837dd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Amdocs2017Dark</Template>
  <TotalTime>7029</TotalTime>
  <Words>65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Amdocs2017Dark</vt:lpstr>
      <vt:lpstr>Robot Framework Automation Package</vt:lpstr>
      <vt:lpstr>Highlights </vt:lpstr>
      <vt:lpstr>Framework Structure</vt:lpstr>
      <vt:lpstr>Advantages of Robot Framework</vt:lpstr>
      <vt:lpstr>Sample Screenshots</vt:lpstr>
      <vt:lpstr>PowerPoint Presentation</vt:lpstr>
      <vt:lpstr>PowerPoint Presentation</vt:lpstr>
    </vt:vector>
  </TitlesOfParts>
  <Company>Amdocs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Amit Singh Chauhan</dc:creator>
  <cp:lastModifiedBy>Akash Zawar</cp:lastModifiedBy>
  <cp:revision>178</cp:revision>
  <dcterms:created xsi:type="dcterms:W3CDTF">2017-03-13T05:59:33Z</dcterms:created>
  <dcterms:modified xsi:type="dcterms:W3CDTF">2019-11-13T07:55:34Z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0x0101005C696F192EF9B4448D831491EAA46314</vt:lpwstr>
  </property>
</Properties>
</file>