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0" d="100"/>
          <a:sy n="90" d="100"/>
        </p:scale>
        <p:origin x="106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6003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51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508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588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8238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9864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8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76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21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674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11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9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NeoStats AI Chatbot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Retrieval-Augmented Generation with Live Web Search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Build an AI chatbot that combines document understanding with live web search.</a:t>
            </a:r>
          </a:p>
          <a:p>
            <a:r>
              <a:t>- Provide accurate, concise, or detailed answers to user queries.</a:t>
            </a:r>
          </a:p>
          <a:p>
            <a:r>
              <a:t>- Enable knowledge upload and retrieval (RAG).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Streamlit web app (app.py).</a:t>
            </a:r>
          </a:p>
          <a:p>
            <a:r>
              <a:t>- Core logic: LangChain + Groq/OpenAI/Gemini models.</a:t>
            </a:r>
          </a:p>
          <a:p>
            <a:r>
              <a:t>- Retrieval: FAISS vector store indexing uploaded documents.</a:t>
            </a:r>
          </a:p>
          <a:p>
            <a:r>
              <a:t>- Fallback: Tavily web search if LLM answer uncertain.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uploads documents (PDF/TXT/MD).</a:t>
            </a:r>
          </a:p>
          <a:p>
            <a:r>
              <a:t>- App indexes content and uses RAG to answer questions.</a:t>
            </a:r>
          </a:p>
          <a:p>
            <a:r>
              <a:t>- Web search fallback enriches answers with live snippets.</a:t>
            </a:r>
          </a:p>
          <a:p>
            <a:r>
              <a:t>- Concise/Detailed toggle for answer style.</a:t>
            </a:r>
          </a:p>
          <a:p>
            <a:r>
              <a:t>- Modular code: config/, models/, utils/.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✅ RAG over uploaded docs.</a:t>
            </a:r>
          </a:p>
          <a:p>
            <a:r>
              <a:t>- ✅ Live web search fallback (Tavily).</a:t>
            </a:r>
          </a:p>
          <a:p>
            <a:r>
              <a:t>- ✅ Provider selection (Groq, OpenAI, Gemini).</a:t>
            </a:r>
          </a:p>
          <a:p>
            <a:r>
              <a:t>- ✅ Concise vs Detailed response modes.</a:t>
            </a:r>
          </a:p>
          <a:p>
            <a:r>
              <a:t>- ✅ Easy deployment to Streamlit Cloud.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Managing multiple API keys and environment variables.</a:t>
            </a:r>
          </a:p>
          <a:p>
            <a:r>
              <a:t>- Handling uncertain model responses and integrating fallback search.</a:t>
            </a:r>
          </a:p>
          <a:p>
            <a:r>
              <a:t>- Efficient chunking and indexing of uploaded documents.</a:t>
            </a:r>
          </a:p>
          <a:p>
            <a:r>
              <a:t>- Ensuring low latency across different LLM providers.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Deployment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If deployed on </a:t>
            </a:r>
            <a:r>
              <a:rPr dirty="0" err="1"/>
              <a:t>Streamlit</a:t>
            </a:r>
            <a:r>
              <a:rPr dirty="0"/>
              <a:t> Cloud:</a:t>
            </a:r>
          </a:p>
          <a:p>
            <a:r>
              <a:rPr lang="en-US" u="sng" dirty="0"/>
              <a:t>https://neostats-chatbot-npft5ybjo6rs4xfw25jqok.streamlit.app</a:t>
            </a:r>
            <a:endParaRPr u="sng" dirty="0"/>
          </a:p>
          <a:p>
            <a:r>
              <a:rPr dirty="0"/>
              <a:t>(Follow README instructions to deploy; add API keys as </a:t>
            </a:r>
            <a:r>
              <a:rPr dirty="0" err="1"/>
              <a:t>Streamlit</a:t>
            </a:r>
            <a:r>
              <a:rPr dirty="0"/>
              <a:t> secrets.)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</TotalTime>
  <Words>259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NeoStats AI Chatbot</vt:lpstr>
      <vt:lpstr>Use Case Objective</vt:lpstr>
      <vt:lpstr>Approach</vt:lpstr>
      <vt:lpstr>Solution</vt:lpstr>
      <vt:lpstr>Features Implemented</vt:lpstr>
      <vt:lpstr>Challenges Faced</vt:lpstr>
      <vt:lpstr>Deployment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Abhi lash</cp:lastModifiedBy>
  <cp:revision>2</cp:revision>
  <dcterms:created xsi:type="dcterms:W3CDTF">2013-01-27T09:14:16Z</dcterms:created>
  <dcterms:modified xsi:type="dcterms:W3CDTF">2025-09-10T16:41:20Z</dcterms:modified>
  <cp:category/>
</cp:coreProperties>
</file>