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5"/>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0"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28800468"/>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24901451"/>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1676400"/>
            <a:ext cx="4114800" cy="775597"/>
          </a:xfrm>
        </p:spPr>
        <p:txBody>
          <a:bodyPr/>
          <a:lstStyle/>
          <a:p>
            <a:r>
              <a:rPr lang="en-US" b="1" dirty="0" err="1">
                <a:solidFill>
                  <a:schemeClr val="accent6"/>
                </a:solidFill>
              </a:rPr>
              <a:t>Commutativity</a:t>
            </a:r>
            <a:r>
              <a:rPr lang="en-US" b="1" dirty="0"/>
              <a:t>: :</a:t>
            </a:r>
            <a:r>
              <a:rPr lang="en-US" dirty="0"/>
              <a:t> (a </a:t>
            </a:r>
            <a:r>
              <a:rPr lang="en-US" dirty="0">
                <a:sym typeface="Symbol" charset="2"/>
              </a:rPr>
              <a:t></a:t>
            </a:r>
            <a:r>
              <a:rPr lang="en-US" dirty="0"/>
              <a:t> b) =  (b </a:t>
            </a:r>
            <a:r>
              <a:rPr lang="en-US" dirty="0">
                <a:sym typeface="Symbol" charset="2"/>
              </a:rPr>
              <a:t></a:t>
            </a:r>
            <a:r>
              <a:rPr lang="en-US" dirty="0"/>
              <a:t> a)  for all a and b.</a:t>
            </a:r>
            <a:r>
              <a:rPr lang="en-US" dirty="0"/>
              <a:t> </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5560</TotalTime>
  <Words>1663</Words>
  <Application>Microsoft Macintosh PowerPoint</Application>
  <PresentationFormat>On-screen Show (4:3)</PresentationFormat>
  <Paragraphs>128</Paragraphs>
  <Slides>19</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74</cp:revision>
  <cp:lastPrinted>2015-08-15T12:42:37Z</cp:lastPrinted>
  <dcterms:created xsi:type="dcterms:W3CDTF">2008-09-08T23:31:51Z</dcterms:created>
  <dcterms:modified xsi:type="dcterms:W3CDTF">2015-12-12T07:52:42Z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