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5"/>
  </p:notesMasterIdLst>
  <p:sldIdLst>
    <p:sldId id="257" r:id="rId6"/>
    <p:sldId id="259" r:id="rId7"/>
    <p:sldId id="266" r:id="rId8"/>
    <p:sldId id="267" r:id="rId9"/>
    <p:sldId id="269" r:id="rId10"/>
    <p:sldId id="270" r:id="rId11"/>
    <p:sldId id="271" r:id="rId12"/>
    <p:sldId id="272" r:id="rId13"/>
    <p:sldId id="273" r:id="rId14"/>
    <p:sldId id="274" r:id="rId15"/>
    <p:sldId id="275" r:id="rId16"/>
    <p:sldId id="276" r:id="rId17"/>
    <p:sldId id="280" r:id="rId18"/>
    <p:sldId id="281" r:id="rId19"/>
    <p:sldId id="277" r:id="rId20"/>
    <p:sldId id="268" r:id="rId21"/>
    <p:sldId id="278" r:id="rId22"/>
    <p:sldId id="279"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0" d="100"/>
          <a:sy n="140" d="100"/>
        </p:scale>
        <p:origin x="-18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CCA996A1-318D-6A4E-9533-A889880CD802}" type="presOf" srcId="{12F8EC89-9055-B44A-8103-35A5BB780004}" destId="{F28CD827-FC40-8246-A2E4-C239FDC84363}" srcOrd="0" destOrd="0" presId="urn:microsoft.com/office/officeart/2005/8/layout/equation1"/>
    <dgm:cxn modelId="{F1D9183F-6CC0-5C49-9506-C2A06D716479}" type="presOf" srcId="{237340D4-3905-E742-967B-2D399DDE7B9D}" destId="{144F6ED5-83E9-D349-A69D-DDB49626C03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470CD5AB-24CD-E64A-9138-9CC6F7D4BCBB}" type="presOf" srcId="{0D81BDE3-1AE1-FC4D-B7B7-56DB92939268}" destId="{971E74A1-0580-4041-A710-FD96FCC106BA}"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B5BC2AAF-45F7-4242-A2B4-41B71E7B0F80}" type="presOf" srcId="{AE93453B-BDEF-3F41-A688-9C1D0BDFC101}" destId="{6B50A6D9-45B4-3F46-BD8C-8FD4F037326E}"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D0F2FF4F-5E62-C149-96C6-B2A0B97B5C37}" type="presOf" srcId="{B3D8F302-9F8D-C443-81F3-D402632C7C4E}" destId="{E3D25776-1101-4745-922A-FD7D5802F9C5}" srcOrd="0" destOrd="0" presId="urn:microsoft.com/office/officeart/2005/8/layout/equation1"/>
    <dgm:cxn modelId="{0729E7FA-A2CB-E749-894A-1A6E415E05BB}" type="presOf" srcId="{52581020-7890-3F44-A890-F28A5D7C48EE}" destId="{18946B4B-5698-EE42-BF7D-125F7E2EE693}" srcOrd="0" destOrd="0" presId="urn:microsoft.com/office/officeart/2005/8/layout/equation1"/>
    <dgm:cxn modelId="{41F2851E-2BE3-DF4F-BA15-D77340503E87}" type="presParOf" srcId="{F28CD827-FC40-8246-A2E4-C239FDC84363}" destId="{E3D25776-1101-4745-922A-FD7D5802F9C5}" srcOrd="0" destOrd="0" presId="urn:microsoft.com/office/officeart/2005/8/layout/equation1"/>
    <dgm:cxn modelId="{115690F5-2B6F-7643-9118-1926E79B092D}" type="presParOf" srcId="{F28CD827-FC40-8246-A2E4-C239FDC84363}" destId="{E593FEC8-BCEB-DE44-A14A-A83AD246DC36}" srcOrd="1" destOrd="0" presId="urn:microsoft.com/office/officeart/2005/8/layout/equation1"/>
    <dgm:cxn modelId="{33AD2CC3-4540-3F4D-8D7E-0F1CC6EA346C}" type="presParOf" srcId="{F28CD827-FC40-8246-A2E4-C239FDC84363}" destId="{18946B4B-5698-EE42-BF7D-125F7E2EE693}" srcOrd="2" destOrd="0" presId="urn:microsoft.com/office/officeart/2005/8/layout/equation1"/>
    <dgm:cxn modelId="{1D6A9235-C222-704C-A444-814C3E1CEB26}" type="presParOf" srcId="{F28CD827-FC40-8246-A2E4-C239FDC84363}" destId="{D57F461E-2841-0043-8022-AE7728F1D7C8}" srcOrd="3" destOrd="0" presId="urn:microsoft.com/office/officeart/2005/8/layout/equation1"/>
    <dgm:cxn modelId="{50CAA0EC-A2C5-044A-9272-83157AFD3676}" type="presParOf" srcId="{F28CD827-FC40-8246-A2E4-C239FDC84363}" destId="{971E74A1-0580-4041-A710-FD96FCC106BA}" srcOrd="4" destOrd="0" presId="urn:microsoft.com/office/officeart/2005/8/layout/equation1"/>
    <dgm:cxn modelId="{AA8BC50B-1A2F-AE42-8568-252900B23182}" type="presParOf" srcId="{F28CD827-FC40-8246-A2E4-C239FDC84363}" destId="{7280A87B-792D-AD4C-B3A0-0DA4C77CADC7}" srcOrd="5" destOrd="0" presId="urn:microsoft.com/office/officeart/2005/8/layout/equation1"/>
    <dgm:cxn modelId="{FF2DC5CF-68FE-074D-AE2F-35E16FAB9385}" type="presParOf" srcId="{F28CD827-FC40-8246-A2E4-C239FDC84363}" destId="{6B50A6D9-45B4-3F46-BD8C-8FD4F037326E}" srcOrd="6" destOrd="0" presId="urn:microsoft.com/office/officeart/2005/8/layout/equation1"/>
    <dgm:cxn modelId="{BB63B674-7540-4643-93EC-6EBFFCB76E1B}" type="presParOf" srcId="{F28CD827-FC40-8246-A2E4-C239FDC84363}" destId="{5FE3FEB3-1C39-C441-8F51-FBCAAB49843D}" srcOrd="7" destOrd="0" presId="urn:microsoft.com/office/officeart/2005/8/layout/equation1"/>
    <dgm:cxn modelId="{936B7782-8B7E-3545-A2A7-B572B5BD2F4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4D95A-30B9-CC45-A1BF-CB200818752E}"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ADB2364-75C2-C745-9BC3-13A12D772BEB}">
      <dgm:prSet phldrT="[Text]"/>
      <dgm:spPr/>
      <dgm:t>
        <a:bodyPr/>
        <a:lstStyle/>
        <a:p>
          <a:r>
            <a:rPr lang="en-US" dirty="0" smtClean="0"/>
            <a:t>Stance Model</a:t>
          </a:r>
          <a:endParaRPr lang="en-US" dirty="0"/>
        </a:p>
      </dgm:t>
    </dgm:pt>
    <dgm:pt modelId="{8C23E21C-25AB-AE41-8239-4C674B1ED7BE}" type="parTrans" cxnId="{A700A1F6-A99E-3246-9304-273C51249CA1}">
      <dgm:prSet/>
      <dgm:spPr/>
      <dgm:t>
        <a:bodyPr/>
        <a:lstStyle/>
        <a:p>
          <a:endParaRPr lang="en-US"/>
        </a:p>
      </dgm:t>
    </dgm:pt>
    <dgm:pt modelId="{36050D71-4E75-914B-85C7-CB4DB1D04B76}" type="sibTrans" cxnId="{A700A1F6-A99E-3246-9304-273C51249CA1}">
      <dgm:prSet/>
      <dgm:spPr/>
      <dgm:t>
        <a:bodyPr/>
        <a:lstStyle/>
        <a:p>
          <a:endParaRPr lang="en-US"/>
        </a:p>
      </dgm:t>
    </dgm:pt>
    <dgm:pt modelId="{BC2D6196-ED7D-594B-BCA9-A4FE367784DD}">
      <dgm:prSet phldrT="[Text]"/>
      <dgm:spPr/>
      <dgm:t>
        <a:bodyPr/>
        <a:lstStyle/>
        <a:p>
          <a:r>
            <a:rPr lang="en-US" dirty="0" smtClean="0"/>
            <a:t>Fashion Model</a:t>
          </a:r>
          <a:endParaRPr lang="en-US" dirty="0"/>
        </a:p>
      </dgm:t>
    </dgm:pt>
    <dgm:pt modelId="{F7A25E7A-364E-604E-90E2-1FAA4674CF52}" type="parTrans" cxnId="{97B6ED9A-FDA4-AA42-A5CC-80FAE1C936D6}">
      <dgm:prSet/>
      <dgm:spPr/>
      <dgm:t>
        <a:bodyPr/>
        <a:lstStyle/>
        <a:p>
          <a:endParaRPr lang="en-US"/>
        </a:p>
      </dgm:t>
    </dgm:pt>
    <dgm:pt modelId="{D6C077F7-FF0C-5845-B901-CF64FFA40C32}" type="sibTrans" cxnId="{97B6ED9A-FDA4-AA42-A5CC-80FAE1C936D6}">
      <dgm:prSet/>
      <dgm:spPr/>
      <dgm:t>
        <a:bodyPr/>
        <a:lstStyle/>
        <a:p>
          <a:endParaRPr lang="en-US"/>
        </a:p>
      </dgm:t>
    </dgm:pt>
    <dgm:pt modelId="{78C9BB4D-2AB5-C84F-9A74-3661421ED247}">
      <dgm:prSet phldrT="[Text]"/>
      <dgm:spPr/>
      <dgm:t>
        <a:bodyPr/>
        <a:lstStyle/>
        <a:p>
          <a:r>
            <a:rPr lang="en-US" dirty="0" smtClean="0"/>
            <a:t>Finance Model</a:t>
          </a:r>
          <a:endParaRPr lang="en-US" dirty="0"/>
        </a:p>
      </dgm:t>
    </dgm:pt>
    <dgm:pt modelId="{17885A37-9EE6-794A-AD29-C80177E32105}" type="parTrans" cxnId="{02B73BF9-2BF5-3B4A-A1E0-9A5956806A18}">
      <dgm:prSet/>
      <dgm:spPr/>
      <dgm:t>
        <a:bodyPr/>
        <a:lstStyle/>
        <a:p>
          <a:endParaRPr lang="en-US"/>
        </a:p>
      </dgm:t>
    </dgm:pt>
    <dgm:pt modelId="{6CE4C160-E81E-2C44-A195-46B7F063FA27}" type="sibTrans" cxnId="{02B73BF9-2BF5-3B4A-A1E0-9A5956806A18}">
      <dgm:prSet/>
      <dgm:spPr/>
      <dgm:t>
        <a:bodyPr/>
        <a:lstStyle/>
        <a:p>
          <a:endParaRPr lang="en-US"/>
        </a:p>
      </dgm:t>
    </dgm:pt>
    <dgm:pt modelId="{38C370E5-6B60-FD4D-93CB-9632EEC07773}" type="pres">
      <dgm:prSet presAssocID="{B024D95A-30B9-CC45-A1BF-CB200818752E}" presName="hierChild1" presStyleCnt="0">
        <dgm:presLayoutVars>
          <dgm:chPref val="1"/>
          <dgm:dir/>
          <dgm:animOne val="branch"/>
          <dgm:animLvl val="lvl"/>
          <dgm:resizeHandles/>
        </dgm:presLayoutVars>
      </dgm:prSet>
      <dgm:spPr/>
    </dgm:pt>
    <dgm:pt modelId="{6CE9CA63-5451-6A4B-9D32-F72498ED41DA}" type="pres">
      <dgm:prSet presAssocID="{3ADB2364-75C2-C745-9BC3-13A12D772BEB}" presName="hierRoot1" presStyleCnt="0"/>
      <dgm:spPr/>
    </dgm:pt>
    <dgm:pt modelId="{D191744A-5D06-1D47-93E0-393342349D96}" type="pres">
      <dgm:prSet presAssocID="{3ADB2364-75C2-C745-9BC3-13A12D772BEB}" presName="composite" presStyleCnt="0"/>
      <dgm:spPr/>
    </dgm:pt>
    <dgm:pt modelId="{7DDF201A-F444-4345-A1A1-AEF2A4BB6A14}" type="pres">
      <dgm:prSet presAssocID="{3ADB2364-75C2-C745-9BC3-13A12D772BEB}" presName="background" presStyleLbl="node0" presStyleIdx="0" presStyleCnt="1"/>
      <dgm:spPr/>
    </dgm:pt>
    <dgm:pt modelId="{5C240A09-E82C-5140-AFCF-7A220B9DE7F1}" type="pres">
      <dgm:prSet presAssocID="{3ADB2364-75C2-C745-9BC3-13A12D772BEB}" presName="text" presStyleLbl="fgAcc0" presStyleIdx="0" presStyleCnt="1" custLinFactNeighborX="895" custLinFactNeighborY="-115">
        <dgm:presLayoutVars>
          <dgm:chPref val="3"/>
        </dgm:presLayoutVars>
      </dgm:prSet>
      <dgm:spPr/>
    </dgm:pt>
    <dgm:pt modelId="{2D95F9D5-1B6D-D74C-8A20-32279FBFF6CC}" type="pres">
      <dgm:prSet presAssocID="{3ADB2364-75C2-C745-9BC3-13A12D772BEB}" presName="hierChild2" presStyleCnt="0"/>
      <dgm:spPr/>
    </dgm:pt>
    <dgm:pt modelId="{55CABC5F-D9AF-D242-8035-6C3F837FDFF8}" type="pres">
      <dgm:prSet presAssocID="{F7A25E7A-364E-604E-90E2-1FAA4674CF52}" presName="Name10" presStyleLbl="parChTrans1D2" presStyleIdx="0" presStyleCnt="2"/>
      <dgm:spPr/>
    </dgm:pt>
    <dgm:pt modelId="{BBB76A66-55E1-FF46-9B3D-4A0480CE3374}" type="pres">
      <dgm:prSet presAssocID="{BC2D6196-ED7D-594B-BCA9-A4FE367784DD}" presName="hierRoot2" presStyleCnt="0"/>
      <dgm:spPr/>
    </dgm:pt>
    <dgm:pt modelId="{7ED4B132-DC36-3D4E-927C-09758CA49FB6}" type="pres">
      <dgm:prSet presAssocID="{BC2D6196-ED7D-594B-BCA9-A4FE367784DD}" presName="composite2" presStyleCnt="0"/>
      <dgm:spPr/>
    </dgm:pt>
    <dgm:pt modelId="{4BD93975-27E9-B749-8B06-4136446FD7FC}" type="pres">
      <dgm:prSet presAssocID="{BC2D6196-ED7D-594B-BCA9-A4FE367784DD}" presName="background2" presStyleLbl="node2" presStyleIdx="0" presStyleCnt="2"/>
      <dgm:spPr/>
    </dgm:pt>
    <dgm:pt modelId="{8B3CDEA6-B010-B64B-B61A-A8819C5E7316}" type="pres">
      <dgm:prSet presAssocID="{BC2D6196-ED7D-594B-BCA9-A4FE367784DD}" presName="text2" presStyleLbl="fgAcc2" presStyleIdx="0" presStyleCnt="2">
        <dgm:presLayoutVars>
          <dgm:chPref val="3"/>
        </dgm:presLayoutVars>
      </dgm:prSet>
      <dgm:spPr/>
    </dgm:pt>
    <dgm:pt modelId="{04011833-D140-9741-9F80-F4F1A2B2645A}" type="pres">
      <dgm:prSet presAssocID="{BC2D6196-ED7D-594B-BCA9-A4FE367784DD}" presName="hierChild3" presStyleCnt="0"/>
      <dgm:spPr/>
    </dgm:pt>
    <dgm:pt modelId="{7D5694B7-AC48-D14A-A9D0-4DDDD76A1177}" type="pres">
      <dgm:prSet presAssocID="{17885A37-9EE6-794A-AD29-C80177E32105}" presName="Name10" presStyleLbl="parChTrans1D2" presStyleIdx="1" presStyleCnt="2"/>
      <dgm:spPr/>
    </dgm:pt>
    <dgm:pt modelId="{C33FA435-0642-F84F-A048-714EB8A496CD}" type="pres">
      <dgm:prSet presAssocID="{78C9BB4D-2AB5-C84F-9A74-3661421ED247}" presName="hierRoot2" presStyleCnt="0"/>
      <dgm:spPr/>
    </dgm:pt>
    <dgm:pt modelId="{D858400C-3268-0646-A809-754DBD7441ED}" type="pres">
      <dgm:prSet presAssocID="{78C9BB4D-2AB5-C84F-9A74-3661421ED247}" presName="composite2" presStyleCnt="0"/>
      <dgm:spPr/>
    </dgm:pt>
    <dgm:pt modelId="{8BD90299-E781-D740-A958-4F92A6A6E35B}" type="pres">
      <dgm:prSet presAssocID="{78C9BB4D-2AB5-C84F-9A74-3661421ED247}" presName="background2" presStyleLbl="node2" presStyleIdx="1" presStyleCnt="2"/>
      <dgm:spPr/>
    </dgm:pt>
    <dgm:pt modelId="{B3115A6C-A995-C84F-90C2-3D4FA9093C93}" type="pres">
      <dgm:prSet presAssocID="{78C9BB4D-2AB5-C84F-9A74-3661421ED247}" presName="text2" presStyleLbl="fgAcc2" presStyleIdx="1" presStyleCnt="2">
        <dgm:presLayoutVars>
          <dgm:chPref val="3"/>
        </dgm:presLayoutVars>
      </dgm:prSet>
      <dgm:spPr/>
    </dgm:pt>
    <dgm:pt modelId="{FF3E7589-144C-134F-8ED4-977471249AD0}" type="pres">
      <dgm:prSet presAssocID="{78C9BB4D-2AB5-C84F-9A74-3661421ED247}" presName="hierChild3" presStyleCnt="0"/>
      <dgm:spPr/>
    </dgm:pt>
  </dgm:ptLst>
  <dgm:cxnLst>
    <dgm:cxn modelId="{02B73BF9-2BF5-3B4A-A1E0-9A5956806A18}" srcId="{3ADB2364-75C2-C745-9BC3-13A12D772BEB}" destId="{78C9BB4D-2AB5-C84F-9A74-3661421ED247}" srcOrd="1" destOrd="0" parTransId="{17885A37-9EE6-794A-AD29-C80177E32105}" sibTransId="{6CE4C160-E81E-2C44-A195-46B7F063FA27}"/>
    <dgm:cxn modelId="{3FB4673A-E00F-CC47-BD27-47C354BC4CAC}" type="presOf" srcId="{3ADB2364-75C2-C745-9BC3-13A12D772BEB}" destId="{5C240A09-E82C-5140-AFCF-7A220B9DE7F1}" srcOrd="0" destOrd="0" presId="urn:microsoft.com/office/officeart/2005/8/layout/hierarchy1"/>
    <dgm:cxn modelId="{97B6ED9A-FDA4-AA42-A5CC-80FAE1C936D6}" srcId="{3ADB2364-75C2-C745-9BC3-13A12D772BEB}" destId="{BC2D6196-ED7D-594B-BCA9-A4FE367784DD}" srcOrd="0" destOrd="0" parTransId="{F7A25E7A-364E-604E-90E2-1FAA4674CF52}" sibTransId="{D6C077F7-FF0C-5845-B901-CF64FFA40C32}"/>
    <dgm:cxn modelId="{2E206709-529E-384D-BA27-D30DCAF28C7F}" type="presOf" srcId="{F7A25E7A-364E-604E-90E2-1FAA4674CF52}" destId="{55CABC5F-D9AF-D242-8035-6C3F837FDFF8}" srcOrd="0" destOrd="0" presId="urn:microsoft.com/office/officeart/2005/8/layout/hierarchy1"/>
    <dgm:cxn modelId="{B670B48D-8C4D-A544-A76B-66213BCBE418}" type="presOf" srcId="{78C9BB4D-2AB5-C84F-9A74-3661421ED247}" destId="{B3115A6C-A995-C84F-90C2-3D4FA9093C93}" srcOrd="0" destOrd="0" presId="urn:microsoft.com/office/officeart/2005/8/layout/hierarchy1"/>
    <dgm:cxn modelId="{A700A1F6-A99E-3246-9304-273C51249CA1}" srcId="{B024D95A-30B9-CC45-A1BF-CB200818752E}" destId="{3ADB2364-75C2-C745-9BC3-13A12D772BEB}" srcOrd="0" destOrd="0" parTransId="{8C23E21C-25AB-AE41-8239-4C674B1ED7BE}" sibTransId="{36050D71-4E75-914B-85C7-CB4DB1D04B76}"/>
    <dgm:cxn modelId="{3EF371E0-6A70-0E4F-96D5-629130F99D2F}" type="presOf" srcId="{BC2D6196-ED7D-594B-BCA9-A4FE367784DD}" destId="{8B3CDEA6-B010-B64B-B61A-A8819C5E7316}" srcOrd="0" destOrd="0" presId="urn:microsoft.com/office/officeart/2005/8/layout/hierarchy1"/>
    <dgm:cxn modelId="{937920C2-04C4-2149-9224-ED746872E283}" type="presOf" srcId="{B024D95A-30B9-CC45-A1BF-CB200818752E}" destId="{38C370E5-6B60-FD4D-93CB-9632EEC07773}" srcOrd="0" destOrd="0" presId="urn:microsoft.com/office/officeart/2005/8/layout/hierarchy1"/>
    <dgm:cxn modelId="{7918B857-DB32-E44D-A621-93320936067D}" type="presOf" srcId="{17885A37-9EE6-794A-AD29-C80177E32105}" destId="{7D5694B7-AC48-D14A-A9D0-4DDDD76A1177}" srcOrd="0" destOrd="0" presId="urn:microsoft.com/office/officeart/2005/8/layout/hierarchy1"/>
    <dgm:cxn modelId="{14454BC9-55E9-5044-9D5F-92D44A1223D9}" type="presParOf" srcId="{38C370E5-6B60-FD4D-93CB-9632EEC07773}" destId="{6CE9CA63-5451-6A4B-9D32-F72498ED41DA}" srcOrd="0" destOrd="0" presId="urn:microsoft.com/office/officeart/2005/8/layout/hierarchy1"/>
    <dgm:cxn modelId="{1C1C6614-21AC-784F-9368-B22853BE8B1D}" type="presParOf" srcId="{6CE9CA63-5451-6A4B-9D32-F72498ED41DA}" destId="{D191744A-5D06-1D47-93E0-393342349D96}" srcOrd="0" destOrd="0" presId="urn:microsoft.com/office/officeart/2005/8/layout/hierarchy1"/>
    <dgm:cxn modelId="{52E2F944-9DEE-464C-9945-121129BAAAD7}" type="presParOf" srcId="{D191744A-5D06-1D47-93E0-393342349D96}" destId="{7DDF201A-F444-4345-A1A1-AEF2A4BB6A14}" srcOrd="0" destOrd="0" presId="urn:microsoft.com/office/officeart/2005/8/layout/hierarchy1"/>
    <dgm:cxn modelId="{AFB46DE9-99AC-794D-8572-35A74F23BC34}" type="presParOf" srcId="{D191744A-5D06-1D47-93E0-393342349D96}" destId="{5C240A09-E82C-5140-AFCF-7A220B9DE7F1}" srcOrd="1" destOrd="0" presId="urn:microsoft.com/office/officeart/2005/8/layout/hierarchy1"/>
    <dgm:cxn modelId="{43F4396B-2C7F-DE48-81E4-71A14EDD7CE7}" type="presParOf" srcId="{6CE9CA63-5451-6A4B-9D32-F72498ED41DA}" destId="{2D95F9D5-1B6D-D74C-8A20-32279FBFF6CC}" srcOrd="1" destOrd="0" presId="urn:microsoft.com/office/officeart/2005/8/layout/hierarchy1"/>
    <dgm:cxn modelId="{C991F31F-978E-E947-9C22-A241386A652C}" type="presParOf" srcId="{2D95F9D5-1B6D-D74C-8A20-32279FBFF6CC}" destId="{55CABC5F-D9AF-D242-8035-6C3F837FDFF8}" srcOrd="0" destOrd="0" presId="urn:microsoft.com/office/officeart/2005/8/layout/hierarchy1"/>
    <dgm:cxn modelId="{96BE140A-B766-9240-86D4-1F4260A7B8E3}" type="presParOf" srcId="{2D95F9D5-1B6D-D74C-8A20-32279FBFF6CC}" destId="{BBB76A66-55E1-FF46-9B3D-4A0480CE3374}" srcOrd="1" destOrd="0" presId="urn:microsoft.com/office/officeart/2005/8/layout/hierarchy1"/>
    <dgm:cxn modelId="{DAD55ED6-3D3C-EE4E-BCD7-7F828DF75518}" type="presParOf" srcId="{BBB76A66-55E1-FF46-9B3D-4A0480CE3374}" destId="{7ED4B132-DC36-3D4E-927C-09758CA49FB6}" srcOrd="0" destOrd="0" presId="urn:microsoft.com/office/officeart/2005/8/layout/hierarchy1"/>
    <dgm:cxn modelId="{D83BC37A-7252-B145-AFF3-76894E939822}" type="presParOf" srcId="{7ED4B132-DC36-3D4E-927C-09758CA49FB6}" destId="{4BD93975-27E9-B749-8B06-4136446FD7FC}" srcOrd="0" destOrd="0" presId="urn:microsoft.com/office/officeart/2005/8/layout/hierarchy1"/>
    <dgm:cxn modelId="{9963063C-8F25-3F42-98A2-83F0DC70AA17}" type="presParOf" srcId="{7ED4B132-DC36-3D4E-927C-09758CA49FB6}" destId="{8B3CDEA6-B010-B64B-B61A-A8819C5E7316}" srcOrd="1" destOrd="0" presId="urn:microsoft.com/office/officeart/2005/8/layout/hierarchy1"/>
    <dgm:cxn modelId="{270FB8FF-BD1D-D743-9AA4-404CF9DD2A44}" type="presParOf" srcId="{BBB76A66-55E1-FF46-9B3D-4A0480CE3374}" destId="{04011833-D140-9741-9F80-F4F1A2B2645A}" srcOrd="1" destOrd="0" presId="urn:microsoft.com/office/officeart/2005/8/layout/hierarchy1"/>
    <dgm:cxn modelId="{5A4FAB83-2725-C840-BF80-6075E686A05E}" type="presParOf" srcId="{2D95F9D5-1B6D-D74C-8A20-32279FBFF6CC}" destId="{7D5694B7-AC48-D14A-A9D0-4DDDD76A1177}" srcOrd="2" destOrd="0" presId="urn:microsoft.com/office/officeart/2005/8/layout/hierarchy1"/>
    <dgm:cxn modelId="{F3AEF7EC-F2EE-7443-A7E7-BFA7C25FD5A9}" type="presParOf" srcId="{2D95F9D5-1B6D-D74C-8A20-32279FBFF6CC}" destId="{C33FA435-0642-F84F-A048-714EB8A496CD}" srcOrd="3" destOrd="0" presId="urn:microsoft.com/office/officeart/2005/8/layout/hierarchy1"/>
    <dgm:cxn modelId="{34F24C60-B47D-7B4C-8ED6-8B14A2F036EE}" type="presParOf" srcId="{C33FA435-0642-F84F-A048-714EB8A496CD}" destId="{D858400C-3268-0646-A809-754DBD7441ED}" srcOrd="0" destOrd="0" presId="urn:microsoft.com/office/officeart/2005/8/layout/hierarchy1"/>
    <dgm:cxn modelId="{FFD3A8C2-F002-1F42-895F-F4CC432FF774}" type="presParOf" srcId="{D858400C-3268-0646-A809-754DBD7441ED}" destId="{8BD90299-E781-D740-A958-4F92A6A6E35B}" srcOrd="0" destOrd="0" presId="urn:microsoft.com/office/officeart/2005/8/layout/hierarchy1"/>
    <dgm:cxn modelId="{BFC295E8-DAAA-794B-99BF-3DA007F0D885}" type="presParOf" srcId="{D858400C-3268-0646-A809-754DBD7441ED}" destId="{B3115A6C-A995-C84F-90C2-3D4FA9093C93}" srcOrd="1" destOrd="0" presId="urn:microsoft.com/office/officeart/2005/8/layout/hierarchy1"/>
    <dgm:cxn modelId="{3D92A671-BCB9-D049-9C0D-EEF824FC829A}" type="presParOf" srcId="{C33FA435-0642-F84F-A048-714EB8A496CD}" destId="{FF3E7589-144C-134F-8ED4-977471249A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694B7-AC48-D14A-A9D0-4DDDD76A1177}">
      <dsp:nvSpPr>
        <dsp:cNvPr id="0" name=""/>
        <dsp:cNvSpPr/>
      </dsp:nvSpPr>
      <dsp:spPr>
        <a:xfrm>
          <a:off x="2430137" y="1150792"/>
          <a:ext cx="1091284" cy="528394"/>
        </a:xfrm>
        <a:custGeom>
          <a:avLst/>
          <a:gdLst/>
          <a:ahLst/>
          <a:cxnLst/>
          <a:rect l="0" t="0" r="0" b="0"/>
          <a:pathLst>
            <a:path>
              <a:moveTo>
                <a:pt x="0" y="0"/>
              </a:moveTo>
              <a:lnTo>
                <a:pt x="0" y="360507"/>
              </a:lnTo>
              <a:lnTo>
                <a:pt x="1091284" y="360507"/>
              </a:lnTo>
              <a:lnTo>
                <a:pt x="1091284"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CABC5F-D9AF-D242-8035-6C3F837FDFF8}">
      <dsp:nvSpPr>
        <dsp:cNvPr id="0" name=""/>
        <dsp:cNvSpPr/>
      </dsp:nvSpPr>
      <dsp:spPr>
        <a:xfrm>
          <a:off x="1306413" y="1150792"/>
          <a:ext cx="1123724" cy="528394"/>
        </a:xfrm>
        <a:custGeom>
          <a:avLst/>
          <a:gdLst/>
          <a:ahLst/>
          <a:cxnLst/>
          <a:rect l="0" t="0" r="0" b="0"/>
          <a:pathLst>
            <a:path>
              <a:moveTo>
                <a:pt x="1123724" y="0"/>
              </a:moveTo>
              <a:lnTo>
                <a:pt x="1123724" y="360507"/>
              </a:lnTo>
              <a:lnTo>
                <a:pt x="0" y="360507"/>
              </a:lnTo>
              <a:lnTo>
                <a:pt x="0"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DF201A-F444-4345-A1A1-AEF2A4BB6A14}">
      <dsp:nvSpPr>
        <dsp:cNvPr id="0" name=""/>
        <dsp:cNvSpPr/>
      </dsp:nvSpPr>
      <dsp:spPr>
        <a:xfrm>
          <a:off x="1523997" y="-5"/>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C240A09-E82C-5140-AFCF-7A220B9DE7F1}">
      <dsp:nvSpPr>
        <dsp:cNvPr id="0" name=""/>
        <dsp:cNvSpPr/>
      </dsp:nvSpPr>
      <dsp:spPr>
        <a:xfrm>
          <a:off x="1725362" y="191291"/>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Stance Model</a:t>
          </a:r>
          <a:endParaRPr lang="en-US" sz="3000" kern="1200" dirty="0"/>
        </a:p>
      </dsp:txBody>
      <dsp:txXfrm>
        <a:off x="1759068" y="224997"/>
        <a:ext cx="1744868" cy="1083385"/>
      </dsp:txXfrm>
    </dsp:sp>
    <dsp:sp modelId="{4BD93975-27E9-B749-8B06-4136446FD7FC}">
      <dsp:nvSpPr>
        <dsp:cNvPr id="0" name=""/>
        <dsp:cNvSpPr/>
      </dsp:nvSpPr>
      <dsp:spPr>
        <a:xfrm>
          <a:off x="400273"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3CDEA6-B010-B64B-B61A-A8819C5E7316}">
      <dsp:nvSpPr>
        <dsp:cNvPr id="0" name=""/>
        <dsp:cNvSpPr/>
      </dsp:nvSpPr>
      <dsp:spPr>
        <a:xfrm>
          <a:off x="601637"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Fashion Model</a:t>
          </a:r>
          <a:endParaRPr lang="en-US" sz="3000" kern="1200" dirty="0"/>
        </a:p>
      </dsp:txBody>
      <dsp:txXfrm>
        <a:off x="635343" y="1904189"/>
        <a:ext cx="1744868" cy="1083385"/>
      </dsp:txXfrm>
    </dsp:sp>
    <dsp:sp modelId="{8BD90299-E781-D740-A958-4F92A6A6E35B}">
      <dsp:nvSpPr>
        <dsp:cNvPr id="0" name=""/>
        <dsp:cNvSpPr/>
      </dsp:nvSpPr>
      <dsp:spPr>
        <a:xfrm>
          <a:off x="2615282"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115A6C-A995-C84F-90C2-3D4FA9093C93}">
      <dsp:nvSpPr>
        <dsp:cNvPr id="0" name=""/>
        <dsp:cNvSpPr/>
      </dsp:nvSpPr>
      <dsp:spPr>
        <a:xfrm>
          <a:off x="2816646"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Finance Model</a:t>
          </a:r>
          <a:endParaRPr lang="en-US" sz="3000" kern="1200" dirty="0"/>
        </a:p>
      </dsp:txBody>
      <dsp:txXfrm>
        <a:off x="2850352" y="1904189"/>
        <a:ext cx="1744868" cy="108338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8/8/15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microsoft.com/"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 Programming for ABMs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Dr. Gene Callahan</a:t>
            </a:r>
          </a:p>
          <a:p>
            <a:r>
              <a:rPr lang="en-US" dirty="0" smtClean="0"/>
              <a:t>St. Joseph’s College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49532"/>
          </a:xfrm>
        </p:spPr>
        <p:txBody>
          <a:bodyPr/>
          <a:lstStyle/>
          <a:p>
            <a:r>
              <a:rPr lang="en-US" dirty="0" smtClean="0"/>
              <a:t>Grid views implementation sample:</a:t>
            </a:r>
          </a:p>
          <a:p>
            <a:r>
              <a:rPr lang="en-US" sz="2000" dirty="0" err="1"/>
              <a:t>def</a:t>
            </a:r>
            <a:r>
              <a:rPr lang="en-US" sz="2000" dirty="0"/>
              <a:t> </a:t>
            </a:r>
            <a:r>
              <a:rPr lang="en-US" sz="2000" dirty="0" err="1"/>
              <a:t>find_empty</a:t>
            </a:r>
            <a:r>
              <a:rPr lang="en-US" sz="2000" dirty="0"/>
              <a:t>(self, </a:t>
            </a:r>
            <a:r>
              <a:rPr lang="en-US" sz="2000" dirty="0" err="1"/>
              <a:t>grid_view</a:t>
            </a:r>
            <a:r>
              <a:rPr lang="en-US" sz="2000" dirty="0"/>
              <a:t>=None):                                             </a:t>
            </a:r>
          </a:p>
          <a:p>
            <a:r>
              <a:rPr lang="en-US" sz="2000" dirty="0"/>
              <a:t>    """                                                                          </a:t>
            </a:r>
          </a:p>
          <a:p>
            <a:r>
              <a:rPr lang="en-US" sz="2000" dirty="0"/>
              <a:t>    Return a random, empty cell.                                                 </a:t>
            </a:r>
          </a:p>
          <a:p>
            <a:r>
              <a:rPr lang="en-US" sz="2000" dirty="0"/>
              <a:t>    """                                                                           </a:t>
            </a:r>
          </a:p>
          <a:p>
            <a:r>
              <a:rPr lang="en-US" sz="2000" dirty="0"/>
              <a:t>    if </a:t>
            </a:r>
            <a:r>
              <a:rPr lang="en-US" sz="2000" dirty="0" err="1"/>
              <a:t>self.exists_empty_cells</a:t>
            </a:r>
            <a:r>
              <a:rPr lang="en-US" sz="2000" dirty="0"/>
              <a:t>():                                                 </a:t>
            </a:r>
          </a:p>
          <a:p>
            <a:r>
              <a:rPr lang="en-US" sz="2000" dirty="0"/>
              <a:t>        if </a:t>
            </a:r>
            <a:r>
              <a:rPr lang="en-US" sz="2000" dirty="0" err="1"/>
              <a:t>grid_view</a:t>
            </a:r>
            <a:r>
              <a:rPr lang="en-US" sz="2000" dirty="0"/>
              <a:t> is None:                                                     </a:t>
            </a:r>
          </a:p>
          <a:p>
            <a:r>
              <a:rPr lang="en-US" sz="2000" dirty="0"/>
              <a:t>            return </a:t>
            </a:r>
            <a:r>
              <a:rPr lang="en-US" sz="2000" dirty="0" err="1"/>
              <a:t>random.choice</a:t>
            </a:r>
            <a:r>
              <a:rPr lang="en-US" sz="2000" dirty="0"/>
              <a:t>(</a:t>
            </a:r>
            <a:r>
              <a:rPr lang="en-US" sz="2000" dirty="0" err="1"/>
              <a:t>self.empties</a:t>
            </a:r>
            <a:r>
              <a:rPr lang="en-US" sz="2000" dirty="0"/>
              <a:t>)                                    </a:t>
            </a:r>
          </a:p>
          <a:p>
            <a:r>
              <a:rPr lang="en-US" sz="2000" dirty="0"/>
              <a:t>        else:                                                                     </a:t>
            </a:r>
          </a:p>
          <a:p>
            <a:r>
              <a:rPr lang="en-US" sz="2000" dirty="0"/>
              <a:t>            </a:t>
            </a:r>
            <a:r>
              <a:rPr lang="en-US" sz="2000" dirty="0" err="1"/>
              <a:t>view_empties</a:t>
            </a:r>
            <a:r>
              <a:rPr lang="en-US" sz="2000" dirty="0"/>
              <a:t> = </a:t>
            </a:r>
            <a:r>
              <a:rPr lang="en-US" sz="2000" dirty="0" err="1"/>
              <a:t>grid_view.get_empties</a:t>
            </a:r>
            <a:r>
              <a:rPr lang="en-US" sz="2000" dirty="0"/>
              <a:t>()                                </a:t>
            </a:r>
          </a:p>
          <a:p>
            <a:r>
              <a:rPr lang="en-US" sz="2000" dirty="0"/>
              <a:t>            if </a:t>
            </a:r>
            <a:r>
              <a:rPr lang="en-US" sz="2000" dirty="0" err="1"/>
              <a:t>view_empties</a:t>
            </a:r>
            <a:r>
              <a:rPr lang="en-US" sz="2000" dirty="0"/>
              <a:t>:                                                      </a:t>
            </a:r>
          </a:p>
          <a:p>
            <a:r>
              <a:rPr lang="en-US" sz="2000" dirty="0"/>
              <a:t>                return </a:t>
            </a:r>
            <a:r>
              <a:rPr lang="en-US" sz="2000" dirty="0" err="1"/>
              <a:t>random.choice</a:t>
            </a:r>
            <a:r>
              <a:rPr lang="en-US" sz="2000" dirty="0"/>
              <a:t>(</a:t>
            </a:r>
            <a:r>
              <a:rPr lang="en-US" sz="2000" dirty="0" err="1"/>
              <a:t>view_empties</a:t>
            </a:r>
            <a:r>
              <a:rPr lang="en-US" sz="2000" dirty="0"/>
              <a:t>)                                </a:t>
            </a:r>
          </a:p>
          <a:p>
            <a:r>
              <a:rPr lang="en-US" sz="2000" dirty="0"/>
              <a:t>    return None                                                                   </a:t>
            </a:r>
          </a:p>
          <a:p>
            <a:endParaRPr lang="en-US" sz="2000"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897477"/>
          </a:xfrm>
        </p:spPr>
        <p:txBody>
          <a:bodyPr/>
          <a:lstStyle/>
          <a:p>
            <a:r>
              <a:rPr lang="en-US" dirty="0" smtClean="0"/>
              <a:t>Agent loops.</a:t>
            </a:r>
          </a:p>
          <a:p>
            <a:pPr lvl="1"/>
            <a:r>
              <a:rPr lang="en-US" dirty="0" smtClean="0"/>
              <a:t>All models have an </a:t>
            </a:r>
            <a:r>
              <a:rPr lang="en-US" dirty="0" err="1" smtClean="0"/>
              <a:t>act_loop</a:t>
            </a:r>
            <a:r>
              <a:rPr lang="en-US" dirty="0" smtClean="0"/>
              <a:t>.</a:t>
            </a:r>
          </a:p>
          <a:p>
            <a:pPr lvl="1"/>
            <a:r>
              <a:rPr lang="en-US" dirty="0" smtClean="0"/>
              <a:t>Optionally, any model can have a </a:t>
            </a:r>
            <a:r>
              <a:rPr lang="en-US" dirty="0" err="1" smtClean="0"/>
              <a:t>preact_loop</a:t>
            </a:r>
            <a:r>
              <a:rPr lang="en-US" dirty="0" smtClean="0"/>
              <a:t> and/or a </a:t>
            </a:r>
            <a:r>
              <a:rPr lang="en-US" dirty="0" err="1" smtClean="0"/>
              <a:t>postact_loop</a:t>
            </a:r>
            <a:r>
              <a:rPr lang="en-US" dirty="0" smtClean="0"/>
              <a:t>. These are useful for setting up for acting or </a:t>
            </a:r>
            <a:r>
              <a:rPr lang="en-US" dirty="0" err="1" smtClean="0"/>
              <a:t>clean-up</a:t>
            </a:r>
            <a:r>
              <a:rPr lang="en-US" dirty="0" smtClean="0"/>
              <a:t> afterwards.</a:t>
            </a:r>
          </a:p>
          <a:p>
            <a:pPr lvl="1"/>
            <a:r>
              <a:rPr lang="en-US" dirty="0" smtClean="0"/>
              <a:t>Example: setting state in forest fire model.</a:t>
            </a:r>
          </a:p>
          <a:p>
            <a:pPr lvl="1"/>
            <a:r>
              <a:rPr lang="en-US" dirty="0" smtClean="0"/>
              <a:t>Rather than having to write these in each model that needs them, they are turned on by flags and performed in the base environment.</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152400" y="1066800"/>
            <a:ext cx="8915400" cy="2362200"/>
          </a:xfrm>
        </p:spPr>
        <p:txBody>
          <a:bodyPr/>
          <a:lstStyle/>
          <a:p>
            <a:r>
              <a:rPr lang="en-US" sz="2800" dirty="0" smtClean="0"/>
              <a:t>Abstracting common patterns from models.</a:t>
            </a:r>
          </a:p>
          <a:p>
            <a:pPr lvl="1"/>
            <a:r>
              <a:rPr lang="en-US" sz="2400" dirty="0" smtClean="0"/>
              <a:t>Begin with a fashion model, with trend-setters and followers.</a:t>
            </a:r>
          </a:p>
          <a:p>
            <a:pPr lvl="1"/>
            <a:r>
              <a:rPr lang="en-US" sz="2400" dirty="0" smtClean="0"/>
              <a:t>Add a model of asset traders, with value investors and chart followers.</a:t>
            </a:r>
          </a:p>
          <a:p>
            <a:pPr lvl="1"/>
            <a:r>
              <a:rPr lang="en-US" sz="2400" dirty="0" smtClean="0"/>
              <a:t>From the two, abstract a “stance model.”</a:t>
            </a:r>
          </a:p>
          <a:p>
            <a:pPr lvl="1"/>
            <a:r>
              <a:rPr lang="en-US" sz="2400" dirty="0" smtClean="0"/>
              <a:t>Insert it “behind” the other two models.</a:t>
            </a:r>
            <a:endParaRPr lang="en-US" sz="2400" dirty="0"/>
          </a:p>
        </p:txBody>
      </p:sp>
      <p:graphicFrame>
        <p:nvGraphicFramePr>
          <p:cNvPr id="5" name="Diagram 4"/>
          <p:cNvGraphicFramePr/>
          <p:nvPr>
            <p:extLst>
              <p:ext uri="{D42A27DB-BD31-4B8C-83A1-F6EECF244321}">
                <p14:modId xmlns:p14="http://schemas.microsoft.com/office/powerpoint/2010/main" val="3487425669"/>
              </p:ext>
            </p:extLst>
          </p:nvPr>
        </p:nvGraphicFramePr>
        <p:xfrm>
          <a:off x="2055976" y="3622078"/>
          <a:ext cx="50292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872307"/>
          </a:xfrm>
        </p:spPr>
        <p:txBody>
          <a:bodyPr/>
          <a:lstStyle/>
          <a:p>
            <a:r>
              <a:rPr lang="en-US" dirty="0" smtClean="0"/>
              <a:t>Analyzing the components of an agent’s act():</a:t>
            </a:r>
          </a:p>
          <a:p>
            <a:pPr lvl="1"/>
            <a:r>
              <a:rPr lang="en-US" dirty="0" err="1"/>
              <a:t>s</a:t>
            </a:r>
            <a:r>
              <a:rPr lang="en-US" dirty="0" err="1" smtClean="0"/>
              <a:t>urvey_env</a:t>
            </a:r>
            <a:r>
              <a:rPr lang="en-US" dirty="0" smtClean="0"/>
              <a:t>()</a:t>
            </a:r>
          </a:p>
          <a:p>
            <a:pPr lvl="1"/>
            <a:r>
              <a:rPr lang="en-US" dirty="0" err="1"/>
              <a:t>e</a:t>
            </a:r>
            <a:r>
              <a:rPr lang="en-US" dirty="0" err="1" smtClean="0"/>
              <a:t>valuate_env</a:t>
            </a:r>
            <a:r>
              <a:rPr lang="en-US" dirty="0" smtClean="0"/>
              <a:t>()</a:t>
            </a:r>
          </a:p>
          <a:p>
            <a:pPr lvl="1"/>
            <a:r>
              <a:rPr lang="en-US" dirty="0" err="1"/>
              <a:t>r</a:t>
            </a:r>
            <a:r>
              <a:rPr lang="en-US" dirty="0" err="1" smtClean="0"/>
              <a:t>espond_to_cond</a:t>
            </a:r>
            <a:r>
              <a:rPr lang="en-US" dirty="0" smtClean="0"/>
              <a:t>()</a:t>
            </a:r>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781000"/>
          </a:xfrm>
        </p:spPr>
        <p:txBody>
          <a:bodyPr/>
          <a:lstStyle/>
          <a:p>
            <a:r>
              <a:rPr lang="en-US" dirty="0" smtClean="0"/>
              <a:t>We are now working on ways to treat the entire agent population as a vector, and use matrix multiplication to rest all agent’s states in a single operation.</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298910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690319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10"/>
          </p:nvPr>
        </p:nvSpPr>
        <p:spPr>
          <a:xfrm>
            <a:off x="381000" y="1411552"/>
            <a:ext cx="8382000" cy="2627048"/>
          </a:xfrm>
        </p:spPr>
        <p:txBody>
          <a:bodyPr/>
          <a:lstStyle/>
          <a:p>
            <a:r>
              <a:rPr lang="en-US" dirty="0" smtClean="0"/>
              <a:t>Font, size, and color for text have been formatted for you in the Slide Master</a:t>
            </a:r>
          </a:p>
          <a:p>
            <a:r>
              <a:rPr lang="en-US" dirty="0" smtClean="0"/>
              <a:t>Use the color palette shown below</a:t>
            </a:r>
          </a:p>
          <a:p>
            <a:r>
              <a:rPr lang="en-US" dirty="0" smtClean="0"/>
              <a:t>See next slide for additional guidelines</a:t>
            </a:r>
          </a:p>
          <a:p>
            <a:r>
              <a:rPr lang="en-US" dirty="0" smtClean="0"/>
              <a:t>Hyperlink color: </a:t>
            </a:r>
            <a:r>
              <a:rPr lang="en-US" dirty="0" smtClean="0">
                <a:hlinkClick r:id="rId3"/>
              </a:rPr>
              <a:t>www.microsoft.com</a:t>
            </a:r>
            <a:r>
              <a:rPr lang="en-US" dirty="0" smtClean="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a:t>
            </a:r>
            <a:r>
              <a:rPr lang="en-US" dirty="0" smtClean="0"/>
              <a:t>element (e.g., 0, or the unknot)</a:t>
            </a:r>
            <a:endParaRPr lang="en-US" dirty="0" smtClean="0"/>
          </a:p>
        </p:txBody>
      </p:sp>
      <p:graphicFrame>
        <p:nvGraphicFramePr>
          <p:cNvPr id="5" name="Diagram 4"/>
          <p:cNvGraphicFramePr/>
          <p:nvPr>
            <p:extLst>
              <p:ext uri="{D42A27DB-BD31-4B8C-83A1-F6EECF244321}">
                <p14:modId xmlns:p14="http://schemas.microsoft.com/office/powerpoint/2010/main" val="3339970318"/>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337802"/>
          </a:xfrm>
        </p:spPr>
        <p:txBody>
          <a:bodyPr/>
          <a:lstStyle/>
          <a:p>
            <a:r>
              <a:rPr lang="en-US" dirty="0" smtClean="0"/>
              <a:t>Our goal in creating </a:t>
            </a:r>
            <a:r>
              <a:rPr lang="en-US" dirty="0" err="1" smtClean="0"/>
              <a:t>Indra</a:t>
            </a:r>
            <a:r>
              <a:rPr lang="en-US" dirty="0" smtClean="0"/>
              <a:t> has been to continually to push more and more of the “work” into </a:t>
            </a:r>
            <a:r>
              <a:rPr lang="en-US" dirty="0" smtClean="0"/>
              <a:t>generic ABM libraries.</a:t>
            </a:r>
            <a:endParaRPr lang="en-US" dirty="0"/>
          </a:p>
        </p:txBody>
      </p:sp>
    </p:spTree>
    <p:extLst>
      <p:ext uri="{BB962C8B-B14F-4D97-AF65-F5344CB8AC3E}">
        <p14:creationId xmlns:p14="http://schemas.microsoft.com/office/powerpoint/2010/main" val="1136954897"/>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36848"/>
          </a:xfrm>
        </p:spPr>
        <p:txBody>
          <a:bodyPr/>
          <a:lstStyle/>
          <a:p>
            <a:r>
              <a:rPr lang="en-US" dirty="0" smtClean="0"/>
              <a:t>Space is usually represented as a grid.</a:t>
            </a:r>
          </a:p>
          <a:p>
            <a:pPr lvl="1"/>
            <a:r>
              <a:rPr lang="en-US" dirty="0" smtClean="0"/>
              <a:t>For finer-grained space, add more cells!</a:t>
            </a:r>
          </a:p>
          <a:p>
            <a:r>
              <a:rPr lang="en-US" dirty="0" smtClean="0"/>
              <a:t>Many models have agents look at a “neighborhood” around their location, often a square.</a:t>
            </a:r>
          </a:p>
          <a:p>
            <a:pPr lvl="1"/>
            <a:r>
              <a:rPr lang="en-US" dirty="0" smtClean="0"/>
              <a:t>Special methods are written to deal with this neighborhood.</a:t>
            </a:r>
          </a:p>
          <a:p>
            <a:r>
              <a:rPr lang="en-US" dirty="0" smtClean="0"/>
              <a:t>A powerful abstraction is the “grid view.” This can be </a:t>
            </a:r>
            <a:r>
              <a:rPr lang="en-US" i="1" dirty="0" smtClean="0"/>
              <a:t>any</a:t>
            </a:r>
            <a:r>
              <a:rPr lang="en-US" dirty="0" smtClean="0"/>
              <a:t> collection of cells around an agent.</a:t>
            </a:r>
          </a:p>
          <a:p>
            <a:pPr lvl="1"/>
            <a:r>
              <a:rPr lang="en-US" dirty="0" smtClean="0"/>
              <a:t>All grid methods work on grid views.</a:t>
            </a:r>
            <a:endParaRPr lang="en-US" dirty="0"/>
          </a:p>
        </p:txBody>
      </p:sp>
    </p:spTree>
    <p:extLst>
      <p:ext uri="{BB962C8B-B14F-4D97-AF65-F5344CB8AC3E}">
        <p14:creationId xmlns:p14="http://schemas.microsoft.com/office/powerpoint/2010/main" val="2985670801"/>
      </p:ext>
    </p:extLst>
  </p:cSld>
  <p:clrMapOvr>
    <a:masterClrMapping/>
  </p:clrMapOvr>
  <p:transition xmlns:p14="http://schemas.microsoft.com/office/powerpoint/2010/main">
    <p:fade/>
  </p:transition>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2970</TotalTime>
  <Words>1916</Words>
  <Application>Microsoft Macintosh PowerPoint</Application>
  <PresentationFormat>On-screen Show (4:3)</PresentationFormat>
  <Paragraphs>149</Paragraphs>
  <Slides>19</Slides>
  <Notes>11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TM10286708</vt:lpstr>
      <vt:lpstr>White with Courier font for code slides</vt:lpstr>
      <vt:lpstr>Generic Programming for ABMs</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Credits </vt:lpstr>
      <vt:lpstr>Credits </vt:lpstr>
      <vt:lpstr>Credits </vt:lpstr>
      <vt:lpstr>PowerPoint Guidelines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30</cp:revision>
  <dcterms:created xsi:type="dcterms:W3CDTF">2008-09-08T23:31:51Z</dcterms:created>
  <dcterms:modified xsi:type="dcterms:W3CDTF">2015-08-10T02:13:10Z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