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6"/>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82" r:id="rId20"/>
    <p:sldId id="277" r:id="rId21"/>
    <p:sldId id="268" r:id="rId22"/>
    <p:sldId id="278" r:id="rId23"/>
    <p:sldId id="279" r:id="rId24"/>
    <p:sldId id="25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0" d="100"/>
          <a:sy n="140" d="100"/>
        </p:scale>
        <p:origin x="-18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pt>
    <dgm:pt modelId="{FF3E7589-144C-134F-8ED4-977471249AD0}" type="pres">
      <dgm:prSet presAssocID="{78C9BB4D-2AB5-C84F-9A74-3661421ED247}" presName="hierChild3" presStyleCnt="0"/>
      <dgm:spPr/>
    </dgm:pt>
  </dgm:ptLst>
  <dgm:cxnLst>
    <dgm:cxn modelId="{02B73BF9-2BF5-3B4A-A1E0-9A5956806A18}" srcId="{3ADB2364-75C2-C745-9BC3-13A12D772BEB}" destId="{78C9BB4D-2AB5-C84F-9A74-3661421ED247}" srcOrd="1" destOrd="0" parTransId="{17885A37-9EE6-794A-AD29-C80177E32105}" sibTransId="{6CE4C160-E81E-2C44-A195-46B7F063FA27}"/>
    <dgm:cxn modelId="{3FB4673A-E00F-CC47-BD27-47C354BC4CAC}" type="presOf" srcId="{3ADB2364-75C2-C745-9BC3-13A12D772BEB}" destId="{5C240A09-E82C-5140-AFCF-7A220B9DE7F1}"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endParaRPr lang="en-US" dirty="0" smtClean="0"/>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427681662"/>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a:t>
            </a:r>
            <a:r>
              <a:rPr lang="en-US" dirty="0" smtClean="0"/>
              <a:t>element (e.g., 0, or the unknot)</a:t>
            </a:r>
            <a:endParaRPr lang="en-US" dirty="0" smtClean="0"/>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a:t>
            </a:r>
            <a:r>
              <a:rPr lang="en-US" dirty="0" smtClean="0"/>
              <a:t>generic ABM libraries.</a:t>
            </a:r>
            <a:endParaRPr lang="en-US" dirty="0"/>
          </a:p>
        </p:txBody>
      </p:sp>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3884</TotalTime>
  <Words>1947</Words>
  <Application>Microsoft Macintosh PowerPoint</Application>
  <PresentationFormat>On-screen Show (4:3)</PresentationFormat>
  <Paragraphs>153</Paragraphs>
  <Slides>20</Slides>
  <Notes>11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32</cp:revision>
  <dcterms:created xsi:type="dcterms:W3CDTF">2008-09-08T23:31:51Z</dcterms:created>
  <dcterms:modified xsi:type="dcterms:W3CDTF">2015-08-10T17:26:25Z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