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1"/>
  </p:notesMasterIdLst>
  <p:sldIdLst>
    <p:sldId id="257" r:id="rId6"/>
    <p:sldId id="259" r:id="rId7"/>
    <p:sldId id="289" r:id="rId8"/>
    <p:sldId id="266" r:id="rId9"/>
    <p:sldId id="267" r:id="rId10"/>
    <p:sldId id="269" r:id="rId11"/>
    <p:sldId id="270" r:id="rId12"/>
    <p:sldId id="271" r:id="rId13"/>
    <p:sldId id="282" r:id="rId14"/>
    <p:sldId id="283" r:id="rId15"/>
    <p:sldId id="284" r:id="rId16"/>
    <p:sldId id="291" r:id="rId17"/>
    <p:sldId id="292" r:id="rId18"/>
    <p:sldId id="290"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4"/>
    <p:restoredTop sz="94628"/>
  </p:normalViewPr>
  <p:slideViewPr>
    <p:cSldViewPr>
      <p:cViewPr varScale="1">
        <p:scale>
          <a:sx n="162" d="100"/>
          <a:sy n="162" d="100"/>
        </p:scale>
        <p:origin x="24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878AB7F6-3B07-2945-ACDD-7E6702E7C699}" type="presOf" srcId="{0D81BDE3-1AE1-FC4D-B7B7-56DB92939268}" destId="{971E74A1-0580-4041-A710-FD96FCC106BA}" srcOrd="0" destOrd="0" presId="urn:microsoft.com/office/officeart/2005/8/layout/equation1"/>
    <dgm:cxn modelId="{76758B72-993B-4B4C-9E42-64DC9D23C06E}" type="presOf" srcId="{237340D4-3905-E742-967B-2D399DDE7B9D}" destId="{144F6ED5-83E9-D349-A69D-DDB49626C033}" srcOrd="0" destOrd="0" presId="urn:microsoft.com/office/officeart/2005/8/layout/equation1"/>
    <dgm:cxn modelId="{5039E464-BF27-5B4B-ACE4-9E72C041D2A8}"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021EEEB7-0A70-2D4E-914F-78C5270AD00A}" type="presOf" srcId="{AE93453B-BDEF-3F41-A688-9C1D0BDFC101}" destId="{6B50A6D9-45B4-3F46-BD8C-8FD4F037326E}"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E9ABFA12-C9BA-BC44-885D-D2EC363EB86D}" type="presOf" srcId="{12F8EC89-9055-B44A-8103-35A5BB780004}" destId="{F28CD827-FC40-8246-A2E4-C239FDC84363}"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E2ACACD6-52C8-D54A-AF93-6BE2B890B497}" type="presOf" srcId="{B3D8F302-9F8D-C443-81F3-D402632C7C4E}" destId="{E3D25776-1101-4745-922A-FD7D5802F9C5}" srcOrd="0" destOrd="0" presId="urn:microsoft.com/office/officeart/2005/8/layout/equation1"/>
    <dgm:cxn modelId="{317B769D-5C45-7D4D-99E3-FF688C4EAD59}" type="presParOf" srcId="{F28CD827-FC40-8246-A2E4-C239FDC84363}" destId="{E3D25776-1101-4745-922A-FD7D5802F9C5}" srcOrd="0" destOrd="0" presId="urn:microsoft.com/office/officeart/2005/8/layout/equation1"/>
    <dgm:cxn modelId="{F7602FF9-9CA8-074F-911D-D38DD061136A}" type="presParOf" srcId="{F28CD827-FC40-8246-A2E4-C239FDC84363}" destId="{E593FEC8-BCEB-DE44-A14A-A83AD246DC36}" srcOrd="1" destOrd="0" presId="urn:microsoft.com/office/officeart/2005/8/layout/equation1"/>
    <dgm:cxn modelId="{639DFC5A-3B37-0546-89FA-723C34B808D0}" type="presParOf" srcId="{F28CD827-FC40-8246-A2E4-C239FDC84363}" destId="{18946B4B-5698-EE42-BF7D-125F7E2EE693}" srcOrd="2" destOrd="0" presId="urn:microsoft.com/office/officeart/2005/8/layout/equation1"/>
    <dgm:cxn modelId="{9E1C7127-4A06-D345-894C-C113C87DC5B8}" type="presParOf" srcId="{F28CD827-FC40-8246-A2E4-C239FDC84363}" destId="{D57F461E-2841-0043-8022-AE7728F1D7C8}" srcOrd="3" destOrd="0" presId="urn:microsoft.com/office/officeart/2005/8/layout/equation1"/>
    <dgm:cxn modelId="{7C0692FD-0858-F747-8F23-3E511815A725}" type="presParOf" srcId="{F28CD827-FC40-8246-A2E4-C239FDC84363}" destId="{971E74A1-0580-4041-A710-FD96FCC106BA}" srcOrd="4" destOrd="0" presId="urn:microsoft.com/office/officeart/2005/8/layout/equation1"/>
    <dgm:cxn modelId="{8EA47A2A-B202-CD42-832E-80E5C7A41E39}" type="presParOf" srcId="{F28CD827-FC40-8246-A2E4-C239FDC84363}" destId="{7280A87B-792D-AD4C-B3A0-0DA4C77CADC7}" srcOrd="5" destOrd="0" presId="urn:microsoft.com/office/officeart/2005/8/layout/equation1"/>
    <dgm:cxn modelId="{B6A06CBA-D08A-DA47-AB91-98E79B3B3248}" type="presParOf" srcId="{F28CD827-FC40-8246-A2E4-C239FDC84363}" destId="{6B50A6D9-45B4-3F46-BD8C-8FD4F037326E}" srcOrd="6" destOrd="0" presId="urn:microsoft.com/office/officeart/2005/8/layout/equation1"/>
    <dgm:cxn modelId="{CA222278-BFAB-A847-B9B6-92A9DD8C60F9}" type="presParOf" srcId="{F28CD827-FC40-8246-A2E4-C239FDC84363}" destId="{5FE3FEB3-1C39-C441-8F51-FBCAAB49843D}" srcOrd="7" destOrd="0" presId="urn:microsoft.com/office/officeart/2005/8/layout/equation1"/>
    <dgm:cxn modelId="{D21DE83D-EA1A-9944-9CEF-4E0D2E53085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003F98-5D21-8344-8F29-A6476A129BB0}"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ED1367CB-9406-BF44-B3C3-0D02221EF958}">
      <dgm:prSet phldrT="[Text]"/>
      <dgm:spPr/>
      <dgm:t>
        <a:bodyPr/>
        <a:lstStyle/>
        <a:p>
          <a:r>
            <a:rPr lang="en-US" dirty="0" smtClean="0"/>
            <a:t>Agent</a:t>
          </a:r>
          <a:endParaRPr lang="en-US" dirty="0"/>
        </a:p>
      </dgm:t>
    </dgm:pt>
    <dgm:pt modelId="{6C5494E4-ED76-D744-8CA0-5957EF16B7D7}" type="parTrans" cxnId="{8848F2A0-F86F-6E4B-A7BA-F9357CF2752C}">
      <dgm:prSet/>
      <dgm:spPr/>
      <dgm:t>
        <a:bodyPr/>
        <a:lstStyle/>
        <a:p>
          <a:endParaRPr lang="en-US"/>
        </a:p>
      </dgm:t>
    </dgm:pt>
    <dgm:pt modelId="{BAD68991-FD0A-DD49-9017-5897481D1BF8}" type="sibTrans" cxnId="{8848F2A0-F86F-6E4B-A7BA-F9357CF2752C}">
      <dgm:prSet/>
      <dgm:spPr/>
      <dgm:t>
        <a:bodyPr/>
        <a:lstStyle/>
        <a:p>
          <a:endParaRPr lang="en-US"/>
        </a:p>
      </dgm:t>
    </dgm:pt>
    <dgm:pt modelId="{DD6BCC4B-5E12-3845-8CF7-B2E5F9830B6A}">
      <dgm:prSet phldrT="[Text]"/>
      <dgm:spPr/>
      <dgm:t>
        <a:bodyPr/>
        <a:lstStyle/>
        <a:p>
          <a:r>
            <a:rPr lang="en-US" dirty="0" smtClean="0"/>
            <a:t>Resource</a:t>
          </a:r>
          <a:endParaRPr lang="en-US" dirty="0"/>
        </a:p>
      </dgm:t>
    </dgm:pt>
    <dgm:pt modelId="{CBE0903F-8B40-3742-B396-FA92E2EFDF0D}" type="parTrans" cxnId="{F406AC12-B6F6-5243-A973-966C1FC51652}">
      <dgm:prSet/>
      <dgm:spPr/>
      <dgm:t>
        <a:bodyPr/>
        <a:lstStyle/>
        <a:p>
          <a:endParaRPr lang="en-US"/>
        </a:p>
      </dgm:t>
    </dgm:pt>
    <dgm:pt modelId="{1BE70A8D-89DA-F942-AF52-7555871A1F11}" type="sibTrans" cxnId="{F406AC12-B6F6-5243-A973-966C1FC51652}">
      <dgm:prSet/>
      <dgm:spPr/>
      <dgm:t>
        <a:bodyPr/>
        <a:lstStyle/>
        <a:p>
          <a:endParaRPr lang="en-US"/>
        </a:p>
      </dgm:t>
    </dgm:pt>
    <dgm:pt modelId="{29E5DC1B-E1CE-024C-AF29-D75A3762173C}">
      <dgm:prSet phldrT="[Text]"/>
      <dgm:spPr/>
      <dgm:t>
        <a:bodyPr/>
        <a:lstStyle/>
        <a:p>
          <a:r>
            <a:rPr lang="en-US" smtClean="0"/>
            <a:t>Hazard</a:t>
          </a:r>
          <a:endParaRPr lang="en-US" dirty="0"/>
        </a:p>
      </dgm:t>
    </dgm:pt>
    <dgm:pt modelId="{1C25A7A4-93E0-BA44-8648-9D40496067DC}" type="parTrans" cxnId="{72254136-A00D-0E43-943A-F3D1BC18AD4E}">
      <dgm:prSet/>
      <dgm:spPr/>
      <dgm:t>
        <a:bodyPr/>
        <a:lstStyle/>
        <a:p>
          <a:endParaRPr lang="en-US"/>
        </a:p>
      </dgm:t>
    </dgm:pt>
    <dgm:pt modelId="{33F6E7F2-7657-5B4E-B81B-C81F6645F8ED}" type="sibTrans" cxnId="{72254136-A00D-0E43-943A-F3D1BC18AD4E}">
      <dgm:prSet/>
      <dgm:spPr/>
      <dgm:t>
        <a:bodyPr/>
        <a:lstStyle/>
        <a:p>
          <a:endParaRPr lang="en-US"/>
        </a:p>
      </dgm:t>
    </dgm:pt>
    <dgm:pt modelId="{A1FA5A00-7E43-3C4E-BCBB-BF8022C9A59B}">
      <dgm:prSet phldrT="[Text]"/>
      <dgm:spPr/>
      <dgm:t>
        <a:bodyPr/>
        <a:lstStyle/>
        <a:p>
          <a:r>
            <a:rPr lang="en-US" dirty="0" smtClean="0"/>
            <a:t>Competitor</a:t>
          </a:r>
          <a:endParaRPr lang="en-US" dirty="0"/>
        </a:p>
      </dgm:t>
    </dgm:pt>
    <dgm:pt modelId="{84263B29-ADA3-8841-AA84-9F3A92FBBC7F}" type="parTrans" cxnId="{590E75F1-415E-804E-B240-700454BF108A}">
      <dgm:prSet/>
      <dgm:spPr/>
      <dgm:t>
        <a:bodyPr/>
        <a:lstStyle/>
        <a:p>
          <a:endParaRPr lang="en-US"/>
        </a:p>
      </dgm:t>
    </dgm:pt>
    <dgm:pt modelId="{939AD30C-1864-F14A-9D12-DC517CEF1C86}" type="sibTrans" cxnId="{590E75F1-415E-804E-B240-700454BF108A}">
      <dgm:prSet/>
      <dgm:spPr/>
      <dgm:t>
        <a:bodyPr/>
        <a:lstStyle/>
        <a:p>
          <a:endParaRPr lang="en-US"/>
        </a:p>
      </dgm:t>
    </dgm:pt>
    <dgm:pt modelId="{CE0A1827-12D9-6144-BDF9-ABC504E10F09}" type="pres">
      <dgm:prSet presAssocID="{E9003F98-5D21-8344-8F29-A6476A129BB0}" presName="cycle" presStyleCnt="0">
        <dgm:presLayoutVars>
          <dgm:chMax val="1"/>
          <dgm:dir/>
          <dgm:animLvl val="ctr"/>
          <dgm:resizeHandles val="exact"/>
        </dgm:presLayoutVars>
      </dgm:prSet>
      <dgm:spPr/>
    </dgm:pt>
    <dgm:pt modelId="{A1ED98AF-9F90-D143-B84A-E5A2851235FC}" type="pres">
      <dgm:prSet presAssocID="{ED1367CB-9406-BF44-B3C3-0D02221EF958}" presName="centerShape" presStyleLbl="node0" presStyleIdx="0" presStyleCnt="1"/>
      <dgm:spPr/>
    </dgm:pt>
    <dgm:pt modelId="{6B86A08A-3170-B149-9531-8CF202D3D62C}" type="pres">
      <dgm:prSet presAssocID="{CBE0903F-8B40-3742-B396-FA92E2EFDF0D}" presName="parTrans" presStyleLbl="bgSibTrans2D1" presStyleIdx="0" presStyleCnt="3"/>
      <dgm:spPr/>
    </dgm:pt>
    <dgm:pt modelId="{88BFBCBD-11C3-CE49-938D-1B600C9B6508}" type="pres">
      <dgm:prSet presAssocID="{DD6BCC4B-5E12-3845-8CF7-B2E5F9830B6A}" presName="node" presStyleLbl="node1" presStyleIdx="0" presStyleCnt="3">
        <dgm:presLayoutVars>
          <dgm:bulletEnabled val="1"/>
        </dgm:presLayoutVars>
      </dgm:prSet>
      <dgm:spPr/>
    </dgm:pt>
    <dgm:pt modelId="{5235DE4E-7D7F-2F4E-A0CA-6913A33BE539}" type="pres">
      <dgm:prSet presAssocID="{1C25A7A4-93E0-BA44-8648-9D40496067DC}" presName="parTrans" presStyleLbl="bgSibTrans2D1" presStyleIdx="1" presStyleCnt="3"/>
      <dgm:spPr/>
    </dgm:pt>
    <dgm:pt modelId="{5DB02E11-B99B-774E-B4DA-FA8E864C2F24}" type="pres">
      <dgm:prSet presAssocID="{29E5DC1B-E1CE-024C-AF29-D75A3762173C}" presName="node" presStyleLbl="node1" presStyleIdx="1" presStyleCnt="3">
        <dgm:presLayoutVars>
          <dgm:bulletEnabled val="1"/>
        </dgm:presLayoutVars>
      </dgm:prSet>
      <dgm:spPr/>
      <dgm:t>
        <a:bodyPr/>
        <a:lstStyle/>
        <a:p>
          <a:endParaRPr lang="en-US"/>
        </a:p>
      </dgm:t>
    </dgm:pt>
    <dgm:pt modelId="{858F3E64-6B67-D74A-B91F-DAA0820CBC49}" type="pres">
      <dgm:prSet presAssocID="{84263B29-ADA3-8841-AA84-9F3A92FBBC7F}" presName="parTrans" presStyleLbl="bgSibTrans2D1" presStyleIdx="2" presStyleCnt="3"/>
      <dgm:spPr/>
    </dgm:pt>
    <dgm:pt modelId="{B2CDDBF3-96B7-884B-8198-A41A58DD9390}" type="pres">
      <dgm:prSet presAssocID="{A1FA5A00-7E43-3C4E-BCBB-BF8022C9A59B}" presName="node" presStyleLbl="node1" presStyleIdx="2" presStyleCnt="3">
        <dgm:presLayoutVars>
          <dgm:bulletEnabled val="1"/>
        </dgm:presLayoutVars>
      </dgm:prSet>
      <dgm:spPr/>
    </dgm:pt>
  </dgm:ptLst>
  <dgm:cxnLst>
    <dgm:cxn modelId="{72254136-A00D-0E43-943A-F3D1BC18AD4E}" srcId="{ED1367CB-9406-BF44-B3C3-0D02221EF958}" destId="{29E5DC1B-E1CE-024C-AF29-D75A3762173C}" srcOrd="1" destOrd="0" parTransId="{1C25A7A4-93E0-BA44-8648-9D40496067DC}" sibTransId="{33F6E7F2-7657-5B4E-B81B-C81F6645F8ED}"/>
    <dgm:cxn modelId="{2B04726D-B174-C648-ACC9-E0CDACCAF9D4}" type="presOf" srcId="{84263B29-ADA3-8841-AA84-9F3A92FBBC7F}" destId="{858F3E64-6B67-D74A-B91F-DAA0820CBC49}" srcOrd="0" destOrd="0" presId="urn:microsoft.com/office/officeart/2005/8/layout/radial4"/>
    <dgm:cxn modelId="{F406AC12-B6F6-5243-A973-966C1FC51652}" srcId="{ED1367CB-9406-BF44-B3C3-0D02221EF958}" destId="{DD6BCC4B-5E12-3845-8CF7-B2E5F9830B6A}" srcOrd="0" destOrd="0" parTransId="{CBE0903F-8B40-3742-B396-FA92E2EFDF0D}" sibTransId="{1BE70A8D-89DA-F942-AF52-7555871A1F11}"/>
    <dgm:cxn modelId="{8F47E7F5-047E-2941-923B-69C8C3317A40}" type="presOf" srcId="{1C25A7A4-93E0-BA44-8648-9D40496067DC}" destId="{5235DE4E-7D7F-2F4E-A0CA-6913A33BE539}" srcOrd="0" destOrd="0" presId="urn:microsoft.com/office/officeart/2005/8/layout/radial4"/>
    <dgm:cxn modelId="{590E75F1-415E-804E-B240-700454BF108A}" srcId="{ED1367CB-9406-BF44-B3C3-0D02221EF958}" destId="{A1FA5A00-7E43-3C4E-BCBB-BF8022C9A59B}" srcOrd="2" destOrd="0" parTransId="{84263B29-ADA3-8841-AA84-9F3A92FBBC7F}" sibTransId="{939AD30C-1864-F14A-9D12-DC517CEF1C86}"/>
    <dgm:cxn modelId="{06464728-B3CF-2544-B5EC-358987CB9EA2}" type="presOf" srcId="{ED1367CB-9406-BF44-B3C3-0D02221EF958}" destId="{A1ED98AF-9F90-D143-B84A-E5A2851235FC}" srcOrd="0" destOrd="0" presId="urn:microsoft.com/office/officeart/2005/8/layout/radial4"/>
    <dgm:cxn modelId="{8848F2A0-F86F-6E4B-A7BA-F9357CF2752C}" srcId="{E9003F98-5D21-8344-8F29-A6476A129BB0}" destId="{ED1367CB-9406-BF44-B3C3-0D02221EF958}" srcOrd="0" destOrd="0" parTransId="{6C5494E4-ED76-D744-8CA0-5957EF16B7D7}" sibTransId="{BAD68991-FD0A-DD49-9017-5897481D1BF8}"/>
    <dgm:cxn modelId="{E860FC29-6A88-CF42-B1B3-2F1F9A49CCFD}" type="presOf" srcId="{E9003F98-5D21-8344-8F29-A6476A129BB0}" destId="{CE0A1827-12D9-6144-BDF9-ABC504E10F09}" srcOrd="0" destOrd="0" presId="urn:microsoft.com/office/officeart/2005/8/layout/radial4"/>
    <dgm:cxn modelId="{363C6F8F-9F17-9447-BA07-C990D63ED5C5}" type="presOf" srcId="{29E5DC1B-E1CE-024C-AF29-D75A3762173C}" destId="{5DB02E11-B99B-774E-B4DA-FA8E864C2F24}" srcOrd="0" destOrd="0" presId="urn:microsoft.com/office/officeart/2005/8/layout/radial4"/>
    <dgm:cxn modelId="{9414F469-A65C-E042-A744-1246FE3865E3}" type="presOf" srcId="{CBE0903F-8B40-3742-B396-FA92E2EFDF0D}" destId="{6B86A08A-3170-B149-9531-8CF202D3D62C}" srcOrd="0" destOrd="0" presId="urn:microsoft.com/office/officeart/2005/8/layout/radial4"/>
    <dgm:cxn modelId="{2D39EE6E-E674-1745-B546-A2A7DD6D32A1}" type="presOf" srcId="{DD6BCC4B-5E12-3845-8CF7-B2E5F9830B6A}" destId="{88BFBCBD-11C3-CE49-938D-1B600C9B6508}" srcOrd="0" destOrd="0" presId="urn:microsoft.com/office/officeart/2005/8/layout/radial4"/>
    <dgm:cxn modelId="{70AC48E3-4A0D-1548-8727-526C40F88437}" type="presOf" srcId="{A1FA5A00-7E43-3C4E-BCBB-BF8022C9A59B}" destId="{B2CDDBF3-96B7-884B-8198-A41A58DD9390}" srcOrd="0" destOrd="0" presId="urn:microsoft.com/office/officeart/2005/8/layout/radial4"/>
    <dgm:cxn modelId="{70BA39B9-7EE2-FA41-B1DE-F06FAFAF52CA}" type="presParOf" srcId="{CE0A1827-12D9-6144-BDF9-ABC504E10F09}" destId="{A1ED98AF-9F90-D143-B84A-E5A2851235FC}" srcOrd="0" destOrd="0" presId="urn:microsoft.com/office/officeart/2005/8/layout/radial4"/>
    <dgm:cxn modelId="{C18D31BA-618E-E640-AB13-4F1B70B0F4FD}" type="presParOf" srcId="{CE0A1827-12D9-6144-BDF9-ABC504E10F09}" destId="{6B86A08A-3170-B149-9531-8CF202D3D62C}" srcOrd="1" destOrd="0" presId="urn:microsoft.com/office/officeart/2005/8/layout/radial4"/>
    <dgm:cxn modelId="{1A23C000-1D68-B145-A2D7-DD4E86C66AE8}" type="presParOf" srcId="{CE0A1827-12D9-6144-BDF9-ABC504E10F09}" destId="{88BFBCBD-11C3-CE49-938D-1B600C9B6508}" srcOrd="2" destOrd="0" presId="urn:microsoft.com/office/officeart/2005/8/layout/radial4"/>
    <dgm:cxn modelId="{5D1E5FA6-AA9B-CE44-94CB-50FDCEDB4703}" type="presParOf" srcId="{CE0A1827-12D9-6144-BDF9-ABC504E10F09}" destId="{5235DE4E-7D7F-2F4E-A0CA-6913A33BE539}" srcOrd="3" destOrd="0" presId="urn:microsoft.com/office/officeart/2005/8/layout/radial4"/>
    <dgm:cxn modelId="{D935CF6B-2AE6-5246-BE54-6FF9E26058E0}" type="presParOf" srcId="{CE0A1827-12D9-6144-BDF9-ABC504E10F09}" destId="{5DB02E11-B99B-774E-B4DA-FA8E864C2F24}" srcOrd="4" destOrd="0" presId="urn:microsoft.com/office/officeart/2005/8/layout/radial4"/>
    <dgm:cxn modelId="{745D6A0A-61F8-7141-9F3D-FF5E46FBFF87}" type="presParOf" srcId="{CE0A1827-12D9-6144-BDF9-ABC504E10F09}" destId="{858F3E64-6B67-D74A-B91F-DAA0820CBC49}" srcOrd="5" destOrd="0" presId="urn:microsoft.com/office/officeart/2005/8/layout/radial4"/>
    <dgm:cxn modelId="{4B671FDD-4DBE-644C-B100-8CAB52D5F32A}" type="presParOf" srcId="{CE0A1827-12D9-6144-BDF9-ABC504E10F09}" destId="{B2CDDBF3-96B7-884B-8198-A41A58DD9390}"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ED98AF-9F90-D143-B84A-E5A2851235FC}">
      <dsp:nvSpPr>
        <dsp:cNvPr id="0" name=""/>
        <dsp:cNvSpPr/>
      </dsp:nvSpPr>
      <dsp:spPr>
        <a:xfrm>
          <a:off x="1408033" y="2246239"/>
          <a:ext cx="1298733" cy="1298733"/>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Agent</a:t>
          </a:r>
          <a:endParaRPr lang="en-US" sz="2900" kern="1200" dirty="0"/>
        </a:p>
      </dsp:txBody>
      <dsp:txXfrm>
        <a:off x="1598228" y="2436434"/>
        <a:ext cx="918343" cy="918343"/>
      </dsp:txXfrm>
    </dsp:sp>
    <dsp:sp modelId="{6B86A08A-3170-B149-9531-8CF202D3D62C}">
      <dsp:nvSpPr>
        <dsp:cNvPr id="0" name=""/>
        <dsp:cNvSpPr/>
      </dsp:nvSpPr>
      <dsp:spPr>
        <a:xfrm rot="12900000">
          <a:off x="524351"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8BFBCBD-11C3-CE49-938D-1B600C9B6508}">
      <dsp:nvSpPr>
        <dsp:cNvPr id="0" name=""/>
        <dsp:cNvSpPr/>
      </dsp:nvSpPr>
      <dsp:spPr>
        <a:xfrm>
          <a:off x="202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Resource</a:t>
          </a:r>
          <a:endParaRPr lang="en-US" sz="1800" kern="1200" dirty="0"/>
        </a:p>
      </dsp:txBody>
      <dsp:txXfrm>
        <a:off x="30930" y="1423761"/>
        <a:ext cx="1175979" cy="929219"/>
      </dsp:txXfrm>
    </dsp:sp>
    <dsp:sp modelId="{5235DE4E-7D7F-2F4E-A0CA-6913A33BE539}">
      <dsp:nvSpPr>
        <dsp:cNvPr id="0" name=""/>
        <dsp:cNvSpPr/>
      </dsp:nvSpPr>
      <dsp:spPr>
        <a:xfrm rot="16200000">
          <a:off x="1534487" y="1477388"/>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B02E11-B99B-774E-B4DA-FA8E864C2F24}">
      <dsp:nvSpPr>
        <dsp:cNvPr id="0" name=""/>
        <dsp:cNvSpPr/>
      </dsp:nvSpPr>
      <dsp:spPr>
        <a:xfrm>
          <a:off x="1440501" y="646027"/>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smtClean="0"/>
            <a:t>Hazard</a:t>
          </a:r>
          <a:endParaRPr lang="en-US" sz="1800" kern="1200" dirty="0"/>
        </a:p>
      </dsp:txBody>
      <dsp:txXfrm>
        <a:off x="1469410" y="674936"/>
        <a:ext cx="1175979" cy="929219"/>
      </dsp:txXfrm>
    </dsp:sp>
    <dsp:sp modelId="{858F3E64-6B67-D74A-B91F-DAA0820CBC49}">
      <dsp:nvSpPr>
        <dsp:cNvPr id="0" name=""/>
        <dsp:cNvSpPr/>
      </dsp:nvSpPr>
      <dsp:spPr>
        <a:xfrm rot="19500000">
          <a:off x="2544622" y="2003232"/>
          <a:ext cx="1045825" cy="370139"/>
        </a:xfrm>
        <a:prstGeom prst="leftArrow">
          <a:avLst>
            <a:gd name="adj1" fmla="val 60000"/>
            <a:gd name="adj2" fmla="val 50000"/>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2CDDBF3-96B7-884B-8198-A41A58DD9390}">
      <dsp:nvSpPr>
        <dsp:cNvPr id="0" name=""/>
        <dsp:cNvSpPr/>
      </dsp:nvSpPr>
      <dsp:spPr>
        <a:xfrm>
          <a:off x="2878981" y="1394852"/>
          <a:ext cx="1233797" cy="98703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Competitor</a:t>
          </a:r>
          <a:endParaRPr lang="en-US" sz="1800" kern="1200" dirty="0"/>
        </a:p>
      </dsp:txBody>
      <dsp:txXfrm>
        <a:off x="2907890" y="1423761"/>
        <a:ext cx="1175979" cy="92921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12/11/15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903985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63472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extLst>
      <p:ext uri="{BB962C8B-B14F-4D97-AF65-F5344CB8AC3E}">
        <p14:creationId xmlns:p14="http://schemas.microsoft.com/office/powerpoint/2010/main" val="130077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75230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70471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49881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55223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59559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12/11/15 1:00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28273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676400"/>
            <a:ext cx="8382000" cy="4495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06521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676400"/>
            <a:ext cx="4114800" cy="4191000"/>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114800" cy="4191000"/>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media/File:Knot_with_borromean_rings_in_jsj_decomp_small.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ABM Interactions as Algebraic Structures</a:t>
            </a:r>
            <a:endParaRPr lang="en-US" dirty="0"/>
          </a:p>
        </p:txBody>
      </p:sp>
      <p:sp>
        <p:nvSpPr>
          <p:cNvPr id="3" name="Subtitle 2"/>
          <p:cNvSpPr>
            <a:spLocks noGrp="1"/>
          </p:cNvSpPr>
          <p:nvPr>
            <p:ph type="subTitle" idx="1"/>
          </p:nvPr>
        </p:nvSpPr>
        <p:spPr>
          <a:xfrm>
            <a:off x="730249" y="4344988"/>
            <a:ext cx="7681913" cy="1827212"/>
          </a:xfrm>
        </p:spPr>
        <p:txBody>
          <a:bodyPr>
            <a:normAutofit/>
          </a:bodyPr>
          <a:lstStyle/>
          <a:p>
            <a:r>
              <a:rPr lang="en-US" dirty="0" smtClean="0"/>
              <a:t>Dr. Gene Callahan</a:t>
            </a:r>
          </a:p>
          <a:p>
            <a:r>
              <a:rPr lang="en-US" dirty="0" smtClean="0"/>
              <a:t>St. Joseph’s </a:t>
            </a:r>
            <a:r>
              <a:rPr lang="en-US" dirty="0" smtClean="0"/>
              <a:t>College</a:t>
            </a:r>
          </a:p>
          <a:p>
            <a:r>
              <a:rPr lang="en-US" dirty="0" smtClean="0"/>
              <a:t>Dr. David </a:t>
            </a:r>
            <a:r>
              <a:rPr lang="en-US" dirty="0" err="1" smtClean="0"/>
              <a:t>Seppala-Holtzman</a:t>
            </a:r>
            <a:endParaRPr lang="en-US" dirty="0" smtClean="0"/>
          </a:p>
          <a:p>
            <a:r>
              <a:rPr lang="en-US" dirty="0" smtClean="0"/>
              <a:t>St. Joseph’s College</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0188"/>
            <a:ext cx="86868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219200"/>
            <a:ext cx="8382000" cy="2224199"/>
          </a:xfrm>
        </p:spPr>
        <p:txBody>
          <a:bodyPr/>
          <a:lstStyle/>
          <a:p>
            <a:r>
              <a:rPr lang="en-US" dirty="0"/>
              <a:t>H</a:t>
            </a:r>
            <a:r>
              <a:rPr lang="en-US" dirty="0" smtClean="0"/>
              <a:t>ow </a:t>
            </a:r>
            <a:r>
              <a:rPr lang="en-US" dirty="0"/>
              <a:t>this happened: no one sat down and devised an abstract algebra of rings and fields, and then said, "So farmers: I think you can derive something from this to measure your fields</a:t>
            </a:r>
            <a:r>
              <a:rPr lang="en-US" dirty="0" smtClean="0"/>
              <a:t>.”</a:t>
            </a:r>
            <a:endParaRPr lang="en-US" dirty="0"/>
          </a:p>
        </p:txBody>
      </p:sp>
      <p:pic>
        <p:nvPicPr>
          <p:cNvPr id="4" name="Picture 3" descr="Peasant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352800"/>
            <a:ext cx="2057400" cy="3086100"/>
          </a:xfrm>
          <a:prstGeom prst="rect">
            <a:avLst/>
          </a:prstGeom>
        </p:spPr>
      </p:pic>
      <p:sp>
        <p:nvSpPr>
          <p:cNvPr id="5" name="Right Arrow 4"/>
          <p:cNvSpPr/>
          <p:nvPr/>
        </p:nvSpPr>
        <p:spPr bwMode="auto">
          <a:xfrm>
            <a:off x="4038600" y="4343400"/>
            <a:ext cx="1203960" cy="1127760"/>
          </a:xfrm>
          <a:prstGeom prst="rightArrow">
            <a:avLst/>
          </a:prstGeom>
          <a:solidFill>
            <a:schemeClr val="accent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 name="&quot;No&quot; Symbol 5"/>
          <p:cNvSpPr/>
          <p:nvPr/>
        </p:nvSpPr>
        <p:spPr bwMode="auto">
          <a:xfrm>
            <a:off x="4114800" y="4495800"/>
            <a:ext cx="822960" cy="822960"/>
          </a:xfrm>
          <a:prstGeom prst="noSmoking">
            <a:avLst/>
          </a:prstGeom>
          <a:solidFill>
            <a:srgbClr val="FF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endParaRPr lang="en-US"/>
          </a:p>
        </p:txBody>
      </p:sp>
      <p:pic>
        <p:nvPicPr>
          <p:cNvPr id="8" name="Picture 7" descr="Reflection_on_vecto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33800"/>
            <a:ext cx="2540000" cy="2298700"/>
          </a:xfrm>
          <a:prstGeom prst="rect">
            <a:avLst/>
          </a:prstGeom>
        </p:spPr>
      </p:pic>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371600"/>
            <a:ext cx="8382000" cy="3755900"/>
          </a:xfrm>
        </p:spPr>
        <p:txBody>
          <a:bodyPr/>
          <a:lstStyle/>
          <a:p>
            <a:r>
              <a:rPr lang="en-US" dirty="0" smtClean="0"/>
              <a:t>Similar </a:t>
            </a:r>
            <a:r>
              <a:rPr lang="en-US"/>
              <a:t>in </a:t>
            </a:r>
            <a:r>
              <a:rPr lang="en-US" smtClean="0"/>
              <a:t>programming!</a:t>
            </a:r>
            <a:endParaRPr lang="en-US" dirty="0" smtClean="0"/>
          </a:p>
          <a:p>
            <a:r>
              <a:rPr lang="en-US" dirty="0"/>
              <a:t>R</a:t>
            </a:r>
            <a:r>
              <a:rPr lang="en-US" dirty="0" smtClean="0"/>
              <a:t>arely </a:t>
            </a:r>
            <a:r>
              <a:rPr lang="en-US" dirty="0"/>
              <a:t>a successful strategy to try to start by defining some grand abstraction, and then building one's system around it. </a:t>
            </a:r>
            <a:endParaRPr lang="en-US" dirty="0" smtClean="0"/>
          </a:p>
          <a:p>
            <a:r>
              <a:rPr lang="en-US" dirty="0"/>
              <a:t>S</a:t>
            </a:r>
            <a:r>
              <a:rPr lang="en-US" dirty="0" smtClean="0"/>
              <a:t>uccessful </a:t>
            </a:r>
            <a:r>
              <a:rPr lang="en-US" dirty="0"/>
              <a:t>generic </a:t>
            </a:r>
            <a:r>
              <a:rPr lang="en-US" dirty="0" smtClean="0"/>
              <a:t>programming:</a:t>
            </a:r>
          </a:p>
          <a:p>
            <a:pPr lvl="1"/>
            <a:r>
              <a:rPr lang="en-US" dirty="0"/>
              <a:t>B</a:t>
            </a:r>
            <a:r>
              <a:rPr lang="en-US" dirty="0" smtClean="0"/>
              <a:t>uild </a:t>
            </a:r>
            <a:r>
              <a:rPr lang="en-US" dirty="0"/>
              <a:t>concrete </a:t>
            </a:r>
            <a:r>
              <a:rPr lang="en-US" dirty="0" smtClean="0"/>
              <a:t>applications</a:t>
            </a:r>
            <a:endParaRPr lang="en-US" dirty="0"/>
          </a:p>
          <a:p>
            <a:pPr lvl="1"/>
            <a:r>
              <a:rPr lang="en-US" dirty="0" smtClean="0"/>
              <a:t>Seek </a:t>
            </a:r>
            <a:r>
              <a:rPr lang="en-US" dirty="0"/>
              <a:t>out commonalities found in different applications and abstracting them.</a:t>
            </a:r>
          </a:p>
        </p:txBody>
      </p:sp>
    </p:spTree>
    <p:extLst>
      <p:ext uri="{BB962C8B-B14F-4D97-AF65-F5344CB8AC3E}">
        <p14:creationId xmlns:p14="http://schemas.microsoft.com/office/powerpoint/2010/main" val="35268710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An Algebraic Module</a:t>
            </a:r>
            <a:endParaRPr lang="en-US" dirty="0"/>
          </a:p>
        </p:txBody>
      </p:sp>
      <p:sp>
        <p:nvSpPr>
          <p:cNvPr id="3" name="Content Placeholder 2"/>
          <p:cNvSpPr>
            <a:spLocks noGrp="1"/>
          </p:cNvSpPr>
          <p:nvPr>
            <p:ph type="body" sz="quarter" idx="10"/>
          </p:nvPr>
        </p:nvSpPr>
        <p:spPr>
          <a:xfrm>
            <a:off x="381000" y="1676400"/>
            <a:ext cx="8382000" cy="4505849"/>
          </a:xfrm>
        </p:spPr>
        <p:txBody>
          <a:bodyPr/>
          <a:lstStyle/>
          <a:p>
            <a:r>
              <a:rPr lang="en-US" sz="2800" dirty="0"/>
              <a:t>To be a module an algebraic structure must contain a primary set that is an Abelian group, G, satisfying four group axioms: closure, associativity, identity and </a:t>
            </a:r>
            <a:r>
              <a:rPr lang="en-US" sz="2800" dirty="0" err="1"/>
              <a:t>invertibility</a:t>
            </a:r>
            <a:r>
              <a:rPr lang="en-US" sz="2800" dirty="0"/>
              <a:t>. There is an operator </a:t>
            </a:r>
            <a:r>
              <a:rPr lang="en-US" sz="2800" dirty="0">
                <a:sym typeface="Symbol" charset="2"/>
              </a:rPr>
              <a:t></a:t>
            </a:r>
            <a:r>
              <a:rPr lang="en-US" sz="2800" dirty="0"/>
              <a:t> which takes two elements of the group and yields an element, and its operation satisfies these axioms.</a:t>
            </a:r>
          </a:p>
          <a:p>
            <a:r>
              <a:rPr lang="en-US" sz="2800" dirty="0"/>
              <a:t>In addition, a module contains a secondary set, R, a ring of coefficients, with a second operation, </a:t>
            </a:r>
            <a:r>
              <a:rPr lang="en-US" sz="2800" dirty="0">
                <a:sym typeface="Symbol" charset="2"/>
              </a:rPr>
              <a:t></a:t>
            </a:r>
            <a:r>
              <a:rPr lang="en-US" sz="2800" dirty="0"/>
              <a:t>, which takes an element of R and an element of G and produces and element of G.</a:t>
            </a:r>
          </a:p>
          <a:p>
            <a:endParaRPr lang="en-US" dirty="0"/>
          </a:p>
        </p:txBody>
      </p:sp>
    </p:spTree>
    <p:extLst>
      <p:ext uri="{BB962C8B-B14F-4D97-AF65-F5344CB8AC3E}">
        <p14:creationId xmlns:p14="http://schemas.microsoft.com/office/powerpoint/2010/main" val="19570439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effectLst/>
              </a:rPr>
              <a:t>ABM </a:t>
            </a:r>
            <a:r>
              <a:rPr lang="en-US" dirty="0">
                <a:effectLst/>
              </a:rPr>
              <a:t>Interaction as a </a:t>
            </a:r>
            <a:r>
              <a:rPr lang="en-US" dirty="0" smtClean="0">
                <a:effectLst/>
              </a:rPr>
              <a:t>Module</a:t>
            </a:r>
            <a:endParaRPr lang="en-US" dirty="0"/>
          </a:p>
        </p:txBody>
      </p:sp>
      <p:sp>
        <p:nvSpPr>
          <p:cNvPr id="3" name="Content Placeholder 2"/>
          <p:cNvSpPr>
            <a:spLocks noGrp="1"/>
          </p:cNvSpPr>
          <p:nvPr>
            <p:ph sz="half" idx="1"/>
          </p:nvPr>
        </p:nvSpPr>
        <p:spPr>
          <a:xfrm>
            <a:off x="381000" y="1752600"/>
            <a:ext cx="3657600" cy="4038600"/>
          </a:xfrm>
        </p:spPr>
        <p:txBody>
          <a:bodyPr/>
          <a:lstStyle/>
          <a:p>
            <a:r>
              <a:rPr lang="en-US" dirty="0"/>
              <a:t>Elements: Following </a:t>
            </a:r>
            <a:r>
              <a:rPr lang="en-US" dirty="0" smtClean="0"/>
              <a:t>Whitehead, </a:t>
            </a:r>
            <a:r>
              <a:rPr lang="en-US" dirty="0"/>
              <a:t>we call the elements of our group G </a:t>
            </a:r>
            <a:r>
              <a:rPr lang="en-US" i="1" dirty="0" err="1"/>
              <a:t>prehensions</a:t>
            </a:r>
            <a:r>
              <a:rPr lang="en-US" dirty="0"/>
              <a:t>. A </a:t>
            </a:r>
            <a:r>
              <a:rPr lang="en-US" dirty="0" err="1"/>
              <a:t>prehension</a:t>
            </a:r>
            <a:r>
              <a:rPr lang="en-US" dirty="0"/>
              <a:t> can be roughly understood as a state of affairs in the world </a:t>
            </a:r>
            <a:r>
              <a:rPr lang="en-US" i="1" dirty="0"/>
              <a:t>as seen from a particular point of view</a:t>
            </a:r>
            <a:r>
              <a:rPr lang="en-US" dirty="0"/>
              <a:t>.</a:t>
            </a:r>
            <a:r>
              <a:rPr lang="en-US" dirty="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28800468"/>
              </p:ext>
            </p:extLst>
          </p:nvPr>
        </p:nvGraphicFramePr>
        <p:xfrm>
          <a:off x="4648200" y="1676400"/>
          <a:ext cx="4114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0006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153400" cy="677108"/>
          </a:xfrm>
        </p:spPr>
        <p:txBody>
          <a:bodyPr/>
          <a:lstStyle/>
          <a:p>
            <a:r>
              <a:rPr lang="en-US" dirty="0" smtClean="0"/>
              <a:t>Final note</a:t>
            </a:r>
            <a:endParaRPr lang="en-US" dirty="0"/>
          </a:p>
        </p:txBody>
      </p:sp>
      <p:sp>
        <p:nvSpPr>
          <p:cNvPr id="3" name="Text Placeholder 2"/>
          <p:cNvSpPr>
            <a:spLocks noGrp="1"/>
          </p:cNvSpPr>
          <p:nvPr>
            <p:ph type="body" sz="quarter" idx="10"/>
          </p:nvPr>
        </p:nvSpPr>
        <p:spPr>
          <a:xfrm>
            <a:off x="381000" y="1371600"/>
            <a:ext cx="8382000" cy="886397"/>
          </a:xfrm>
        </p:spPr>
        <p:txBody>
          <a:bodyPr/>
          <a:lstStyle/>
          <a:p>
            <a:r>
              <a:rPr lang="en-US" dirty="0" smtClean="0"/>
              <a:t>Contributors welcome! The project is on </a:t>
            </a:r>
            <a:r>
              <a:rPr lang="en-US" dirty="0" err="1" smtClean="0"/>
              <a:t>GitHub</a:t>
            </a:r>
            <a:r>
              <a:rPr lang="en-US" dirty="0"/>
              <a:t>: https://</a:t>
            </a:r>
            <a:r>
              <a:rPr lang="en-US" dirty="0" err="1"/>
              <a:t>github.com</a:t>
            </a:r>
            <a:r>
              <a:rPr lang="en-US" dirty="0"/>
              <a:t>/</a:t>
            </a:r>
            <a:r>
              <a:rPr lang="en-US" dirty="0" err="1"/>
              <a:t>gcallah</a:t>
            </a:r>
            <a:r>
              <a:rPr lang="en-US" dirty="0"/>
              <a:t>/</a:t>
            </a:r>
            <a:r>
              <a:rPr lang="en-US" dirty="0" err="1"/>
              <a:t>Indra</a:t>
            </a:r>
            <a:endParaRPr lang="en-US" dirty="0" smtClean="0"/>
          </a:p>
        </p:txBody>
      </p:sp>
    </p:spTree>
    <p:extLst>
      <p:ext uri="{BB962C8B-B14F-4D97-AF65-F5344CB8AC3E}">
        <p14:creationId xmlns:p14="http://schemas.microsoft.com/office/powerpoint/2010/main" val="39650568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838200"/>
            <a:ext cx="8382000" cy="5486400"/>
          </a:xfrm>
        </p:spPr>
        <p:txBody>
          <a:bodyPr>
            <a:normAutofit fontScale="92500" lnSpcReduction="2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a:t>"Stonehenge on 27.01.08" by </a:t>
            </a:r>
            <a:r>
              <a:rPr lang="en-US" dirty="0" err="1"/>
              <a:t>Mavratti</a:t>
            </a:r>
            <a:r>
              <a:rPr lang="en-US" dirty="0"/>
              <a:t> - Own work. Licensed under Public Domain via Wikimedia Commons - https://</a:t>
            </a:r>
            <a:r>
              <a:rPr lang="en-US" dirty="0" err="1"/>
              <a:t>commons.wikimedia.org</a:t>
            </a:r>
            <a:r>
              <a:rPr lang="en-US" dirty="0"/>
              <a:t>/wiki/File:Stonehenge_on_27.01.08.jpg#/media/File:Stonehenge_on_27.01.08.jpg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pic>
        <p:nvPicPr>
          <p:cNvPr id="4" name="Picture 3" descr="Cover.aspx.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752600"/>
            <a:ext cx="3606412" cy="472440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element (e.g., 0, or the unknot)</a:t>
            </a:r>
          </a:p>
        </p:txBody>
      </p:sp>
      <p:graphicFrame>
        <p:nvGraphicFramePr>
          <p:cNvPr id="5" name="Diagram 4"/>
          <p:cNvGraphicFramePr/>
          <p:nvPr>
            <p:extLst>
              <p:ext uri="{D42A27DB-BD31-4B8C-83A1-F6EECF244321}">
                <p14:modId xmlns:p14="http://schemas.microsoft.com/office/powerpoint/2010/main" val="1420844482"/>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3758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e.g.,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How to Do Generic Programming</a:t>
            </a:r>
            <a:endParaRPr lang="en-US" dirty="0"/>
          </a:p>
        </p:txBody>
      </p:sp>
      <p:sp>
        <p:nvSpPr>
          <p:cNvPr id="3" name="Text Placeholder 2"/>
          <p:cNvSpPr>
            <a:spLocks noGrp="1"/>
          </p:cNvSpPr>
          <p:nvPr>
            <p:ph type="body" sz="quarter" idx="10"/>
          </p:nvPr>
        </p:nvSpPr>
        <p:spPr>
          <a:xfrm>
            <a:off x="381000" y="1125149"/>
            <a:ext cx="8382000" cy="5580451"/>
          </a:xfrm>
        </p:spPr>
        <p:txBody>
          <a:bodyPr/>
          <a:lstStyle/>
          <a:p>
            <a:r>
              <a:rPr lang="en-US" dirty="0"/>
              <a:t>In </a:t>
            </a:r>
            <a:r>
              <a:rPr lang="en-US" dirty="0" smtClean="0"/>
              <a:t>math, the process </a:t>
            </a:r>
            <a:r>
              <a:rPr lang="en-US" dirty="0"/>
              <a:t>of generalization </a:t>
            </a:r>
            <a:r>
              <a:rPr lang="en-US" dirty="0" smtClean="0"/>
              <a:t>was</a:t>
            </a:r>
            <a:r>
              <a:rPr lang="en-US" dirty="0"/>
              <a:t>:</a:t>
            </a:r>
          </a:p>
          <a:p>
            <a:pPr lvl="1"/>
            <a:r>
              <a:rPr lang="en-US" dirty="0"/>
              <a:t>Common measures</a:t>
            </a:r>
          </a:p>
          <a:p>
            <a:pPr lvl="1"/>
            <a:r>
              <a:rPr lang="en-US" dirty="0"/>
              <a:t>Natural numbers </a:t>
            </a:r>
          </a:p>
          <a:p>
            <a:pPr lvl="1"/>
            <a:r>
              <a:rPr lang="en-US" dirty="0"/>
              <a:t>Integers</a:t>
            </a:r>
          </a:p>
          <a:p>
            <a:pPr lvl="1"/>
            <a:r>
              <a:rPr lang="en-US" dirty="0"/>
              <a:t>Rational numbers</a:t>
            </a:r>
          </a:p>
          <a:p>
            <a:pPr lvl="1"/>
            <a:r>
              <a:rPr lang="en-US" dirty="0"/>
              <a:t>Polynomials</a:t>
            </a:r>
          </a:p>
          <a:p>
            <a:pPr lvl="1"/>
            <a:r>
              <a:rPr lang="en-US" dirty="0"/>
              <a:t>Real </a:t>
            </a:r>
            <a:r>
              <a:rPr lang="en-US" dirty="0" smtClean="0"/>
              <a:t>numbers</a:t>
            </a:r>
          </a:p>
          <a:p>
            <a:pPr lvl="1"/>
            <a:r>
              <a:rPr lang="en-US" dirty="0" smtClean="0"/>
              <a:t>Complex </a:t>
            </a:r>
            <a:r>
              <a:rPr lang="en-US" dirty="0"/>
              <a:t>numbers</a:t>
            </a:r>
          </a:p>
          <a:p>
            <a:pPr lvl="1"/>
            <a:r>
              <a:rPr lang="en-US" dirty="0" smtClean="0"/>
              <a:t>Groups</a:t>
            </a:r>
          </a:p>
          <a:p>
            <a:pPr lvl="1"/>
            <a:r>
              <a:rPr lang="en-US" dirty="0" smtClean="0"/>
              <a:t>Rings</a:t>
            </a:r>
            <a:endParaRPr lang="en-US" dirty="0"/>
          </a:p>
          <a:p>
            <a:pPr lvl="1"/>
            <a:r>
              <a:rPr lang="en-US" dirty="0"/>
              <a:t>Fields</a:t>
            </a:r>
          </a:p>
          <a:p>
            <a:endParaRPr lang="en-US" dirty="0"/>
          </a:p>
        </p:txBody>
      </p:sp>
      <p:pic>
        <p:nvPicPr>
          <p:cNvPr id="4" name="Picture 3" descr="Stonehen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200" y="3048000"/>
            <a:ext cx="4140200" cy="3105150"/>
          </a:xfrm>
          <a:prstGeom prst="rect">
            <a:avLst/>
          </a:prstGeom>
        </p:spPr>
      </p:pic>
    </p:spTree>
    <p:extLst>
      <p:ext uri="{BB962C8B-B14F-4D97-AF65-F5344CB8AC3E}">
        <p14:creationId xmlns:p14="http://schemas.microsoft.com/office/powerpoint/2010/main" val="242768166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5497</TotalTime>
  <Words>1506</Words>
  <Application>Microsoft Macintosh PowerPoint</Application>
  <PresentationFormat>On-screen Show (4:3)</PresentationFormat>
  <Paragraphs>111</Paragraphs>
  <Slides>15</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Calibri</vt:lpstr>
      <vt:lpstr>Courier New</vt:lpstr>
      <vt:lpstr>Symbol</vt:lpstr>
      <vt:lpstr>Wingdings</vt:lpstr>
      <vt:lpstr>Arial</vt:lpstr>
      <vt:lpstr>TM10286708</vt:lpstr>
      <vt:lpstr>White with Courier font for code slides</vt:lpstr>
      <vt:lpstr>ABM Interactions as Algebraic Structures</vt:lpstr>
      <vt:lpstr>Generic Programming Abstracting logic from data</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How to Do Generic Programming</vt:lpstr>
      <vt:lpstr>How to Do Generic Programming</vt:lpstr>
      <vt:lpstr>How to Do Generic Programming</vt:lpstr>
      <vt:lpstr>An Algebraic Module</vt:lpstr>
      <vt:lpstr>ABM Interaction as a Module</vt:lpstr>
      <vt:lpstr>Final note</vt:lpstr>
      <vt:lpstr>Credits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69</cp:revision>
  <cp:lastPrinted>2015-08-15T12:42:37Z</cp:lastPrinted>
  <dcterms:created xsi:type="dcterms:W3CDTF">2008-09-08T23:31:51Z</dcterms:created>
  <dcterms:modified xsi:type="dcterms:W3CDTF">2015-12-12T05:40:34Z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