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38"/>
  </p:notesMasterIdLst>
  <p:sldIdLst>
    <p:sldId id="257" r:id="rId6"/>
    <p:sldId id="259" r:id="rId7"/>
    <p:sldId id="289" r:id="rId8"/>
    <p:sldId id="266" r:id="rId9"/>
    <p:sldId id="267" r:id="rId10"/>
    <p:sldId id="269" r:id="rId11"/>
    <p:sldId id="270" r:id="rId12"/>
    <p:sldId id="271" r:id="rId13"/>
    <p:sldId id="282" r:id="rId14"/>
    <p:sldId id="283" r:id="rId15"/>
    <p:sldId id="284" r:id="rId16"/>
    <p:sldId id="291" r:id="rId17"/>
    <p:sldId id="292" r:id="rId18"/>
    <p:sldId id="311" r:id="rId19"/>
    <p:sldId id="293" r:id="rId20"/>
    <p:sldId id="294" r:id="rId21"/>
    <p:sldId id="295" r:id="rId22"/>
    <p:sldId id="296" r:id="rId23"/>
    <p:sldId id="297" r:id="rId24"/>
    <p:sldId id="299" r:id="rId25"/>
    <p:sldId id="301" r:id="rId26"/>
    <p:sldId id="302" r:id="rId27"/>
    <p:sldId id="303" r:id="rId28"/>
    <p:sldId id="304" r:id="rId29"/>
    <p:sldId id="305" r:id="rId30"/>
    <p:sldId id="306" r:id="rId31"/>
    <p:sldId id="290" r:id="rId32"/>
    <p:sldId id="268" r:id="rId33"/>
    <p:sldId id="307" r:id="rId34"/>
    <p:sldId id="308" r:id="rId35"/>
    <p:sldId id="309" r:id="rId36"/>
    <p:sldId id="31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9"/>
    <p:restoredTop sz="94655"/>
  </p:normalViewPr>
  <p:slideViewPr>
    <p:cSldViewPr>
      <p:cViewPr varScale="1">
        <p:scale>
          <a:sx n="94" d="100"/>
          <a:sy n="94" d="100"/>
        </p:scale>
        <p:origin x="203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t>
        <a:bodyPr/>
        <a:lstStyle/>
        <a:p>
          <a:endParaRPr lang="en-US"/>
        </a:p>
      </dgm:t>
    </dgm:pt>
    <dgm:pt modelId="{FAF75DFB-BAB1-0D4D-AAE3-3DB2C8A7C5CB}" type="pres">
      <dgm:prSet presAssocID="{D15DA790-D86E-2E4A-A4AC-BB2C53035A48}" presName="node" presStyleLbl="node1" presStyleIdx="0" presStyleCnt="4">
        <dgm:presLayoutVars>
          <dgm:bulletEnabled val="1"/>
        </dgm:presLayoutVars>
      </dgm:prSet>
      <dgm:spPr/>
      <dgm:t>
        <a:bodyPr/>
        <a:lstStyle/>
        <a:p>
          <a:endParaRPr lang="en-US"/>
        </a:p>
      </dgm:t>
    </dgm:pt>
    <dgm:pt modelId="{FC7907E5-A662-3049-A2C3-E4121564A074}" type="pres">
      <dgm:prSet presAssocID="{74AD216D-95D5-574B-A24A-4B7D5C57DC2C}" presName="sibTrans" presStyleLbl="sibTrans2D1" presStyleIdx="0" presStyleCnt="4"/>
      <dgm:spPr/>
      <dgm:t>
        <a:bodyPr/>
        <a:lstStyle/>
        <a:p>
          <a:endParaRPr lang="en-US"/>
        </a:p>
      </dgm:t>
    </dgm:pt>
    <dgm:pt modelId="{05D6C732-8347-FD47-9C34-B0BC9F881B5F}" type="pres">
      <dgm:prSet presAssocID="{74AD216D-95D5-574B-A24A-4B7D5C57DC2C}" presName="connectorText" presStyleLbl="sibTrans2D1" presStyleIdx="0" presStyleCnt="4"/>
      <dgm:spPr/>
      <dgm:t>
        <a:bodyPr/>
        <a:lstStyle/>
        <a:p>
          <a:endParaRPr lang="en-US"/>
        </a:p>
      </dgm:t>
    </dgm:pt>
    <dgm:pt modelId="{0032026F-C9CE-1E4F-A84D-F03E0A55B7FB}" type="pres">
      <dgm:prSet presAssocID="{0F7ACD39-B432-1F4E-9400-F52BC71C6B28}" presName="node" presStyleLbl="node1" presStyleIdx="1" presStyleCnt="4">
        <dgm:presLayoutVars>
          <dgm:bulletEnabled val="1"/>
        </dgm:presLayoutVars>
      </dgm:prSet>
      <dgm:spPr/>
      <dgm:t>
        <a:bodyPr/>
        <a:lstStyle/>
        <a:p>
          <a:endParaRPr lang="en-US"/>
        </a:p>
      </dgm:t>
    </dgm:pt>
    <dgm:pt modelId="{21835110-1248-0F40-B471-53227881DFA1}" type="pres">
      <dgm:prSet presAssocID="{E21A56C5-1158-414A-B458-A54D4E73A513}" presName="sibTrans" presStyleLbl="sibTrans2D1" presStyleIdx="1" presStyleCnt="4"/>
      <dgm:spPr/>
      <dgm:t>
        <a:bodyPr/>
        <a:lstStyle/>
        <a:p>
          <a:endParaRPr lang="en-US"/>
        </a:p>
      </dgm:t>
    </dgm:pt>
    <dgm:pt modelId="{F43DE482-739C-984B-9F60-2A276C31DDF0}" type="pres">
      <dgm:prSet presAssocID="{E21A56C5-1158-414A-B458-A54D4E73A513}" presName="connectorText" presStyleLbl="sibTrans2D1" presStyleIdx="1" presStyleCnt="4"/>
      <dgm:spPr/>
      <dgm:t>
        <a:bodyPr/>
        <a:lstStyle/>
        <a:p>
          <a:endParaRPr lang="en-US"/>
        </a:p>
      </dgm:t>
    </dgm:pt>
    <dgm:pt modelId="{66AD2163-19FA-9842-B407-11A561E0B28C}" type="pres">
      <dgm:prSet presAssocID="{2226E3C8-2586-284A-A8D3-C14D13411E64}" presName="node" presStyleLbl="node1" presStyleIdx="2" presStyleCnt="4">
        <dgm:presLayoutVars>
          <dgm:bulletEnabled val="1"/>
        </dgm:presLayoutVars>
      </dgm:prSet>
      <dgm:spPr/>
      <dgm:t>
        <a:bodyPr/>
        <a:lstStyle/>
        <a:p>
          <a:endParaRPr lang="en-US"/>
        </a:p>
      </dgm:t>
    </dgm:pt>
    <dgm:pt modelId="{5B98DEAE-4428-8B49-BA68-1B1813C6005F}" type="pres">
      <dgm:prSet presAssocID="{EAAA7CF0-15EA-7347-83D0-21E3F6B1D78A}" presName="sibTrans" presStyleLbl="sibTrans2D1" presStyleIdx="2" presStyleCnt="4"/>
      <dgm:spPr/>
      <dgm:t>
        <a:bodyPr/>
        <a:lstStyle/>
        <a:p>
          <a:endParaRPr lang="en-US"/>
        </a:p>
      </dgm:t>
    </dgm:pt>
    <dgm:pt modelId="{0F9ED58B-2448-FA4D-8F18-E49CD9F59AAC}" type="pres">
      <dgm:prSet presAssocID="{EAAA7CF0-15EA-7347-83D0-21E3F6B1D78A}" presName="connectorText" presStyleLbl="sibTrans2D1" presStyleIdx="2" presStyleCnt="4"/>
      <dgm:spPr/>
      <dgm:t>
        <a:bodyPr/>
        <a:lstStyle/>
        <a:p>
          <a:endParaRPr lang="en-US"/>
        </a:p>
      </dgm:t>
    </dgm:pt>
    <dgm:pt modelId="{492633B3-01F9-E343-8017-0890C7327E6B}" type="pres">
      <dgm:prSet presAssocID="{B54EC266-43BA-8B45-B04A-8F638F60EB18}" presName="node" presStyleLbl="node1" presStyleIdx="3" presStyleCnt="4">
        <dgm:presLayoutVars>
          <dgm:bulletEnabled val="1"/>
        </dgm:presLayoutVars>
      </dgm:prSet>
      <dgm:spPr/>
      <dgm:t>
        <a:bodyPr/>
        <a:lstStyle/>
        <a:p>
          <a:endParaRPr lang="en-US"/>
        </a:p>
      </dgm:t>
    </dgm:pt>
    <dgm:pt modelId="{481688DA-3166-054F-941C-BF6AB84AC722}" type="pres">
      <dgm:prSet presAssocID="{3868F799-4B2E-644E-BAEB-4CF4FD8D5CAD}" presName="sibTrans" presStyleLbl="sibTrans2D1" presStyleIdx="3" presStyleCnt="4"/>
      <dgm:spPr/>
      <dgm:t>
        <a:bodyPr/>
        <a:lstStyle/>
        <a:p>
          <a:endParaRPr lang="en-US"/>
        </a:p>
      </dgm:t>
    </dgm:pt>
    <dgm:pt modelId="{7B7AF5A6-4B51-4242-A113-AB75EF6DDFAD}" type="pres">
      <dgm:prSet presAssocID="{3868F799-4B2E-644E-BAEB-4CF4FD8D5CAD}" presName="connectorText" presStyleLbl="sibTrans2D1" presStyleIdx="3" presStyleCnt="4"/>
      <dgm:spPr/>
      <dgm:t>
        <a:bodyPr/>
        <a:lstStyle/>
        <a:p>
          <a:endParaRPr lang="en-US"/>
        </a:p>
      </dgm:t>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1"/>
      <dgm:spPr/>
    </dgm:pt>
    <dgm:pt modelId="{71D61559-1B46-724D-B982-1621C3AACA4B}">
      <dgm:prSet phldrT="[Text]"/>
      <dgm:spPr/>
      <dgm:t>
        <a:bodyPr/>
        <a:lstStyle/>
        <a:p>
          <a:r>
            <a:rPr lang="en-US" dirty="0" smtClean="0"/>
            <a:t>Pre</a:t>
          </a:r>
          <a:endParaRPr lang="en-US" dirty="0"/>
        </a:p>
      </dgm:t>
    </dgm:pt>
    <dgm:pt modelId="{9F6AEFA3-185D-8146-9270-DE0C671D7FAA}" type="parTrans" cxnId="{542E6AC4-EDDE-BF47-89B6-E1AA4B93D6E2}">
      <dgm:prSet/>
      <dgm:spPr/>
      <dgm:t>
        <a:bodyPr/>
        <a:lstStyle/>
        <a:p>
          <a:endParaRPr lang="en-US"/>
        </a:p>
      </dgm:t>
    </dgm:pt>
    <dgm:pt modelId="{02562BB2-DF6A-2B41-9658-2164E1CEF651}" type="sibTrans" cxnId="{542E6AC4-EDDE-BF47-89B6-E1AA4B93D6E2}">
      <dgm:prSet/>
      <dgm:spPr/>
      <dgm:t>
        <a:bodyPr/>
        <a:lstStyle/>
        <a:p>
          <a:endParaRPr lang="en-US"/>
        </a:p>
      </dgm:t>
    </dgm:pt>
    <dgm:pt modelId="{8A03BCB5-79F1-004D-ABE0-B1E051BE2228}">
      <dgm:prSet phldrT="[Text]"/>
      <dgm:spPr/>
      <dgm:t>
        <a:bodyPr/>
        <a:lstStyle/>
        <a:p>
          <a:r>
            <a:rPr lang="en-US" dirty="0" smtClean="0"/>
            <a:t>Null</a:t>
          </a:r>
          <a:endParaRPr lang="en-US" dirty="0"/>
        </a:p>
      </dgm:t>
    </dgm:pt>
    <dgm:pt modelId="{740B7817-ED12-8C40-B966-A20A94DFDA48}" type="parTrans" cxnId="{31FF00AB-2A09-CF4E-A85C-C62CDAB6B2EC}">
      <dgm:prSet/>
      <dgm:spPr/>
      <dgm:t>
        <a:bodyPr/>
        <a:lstStyle/>
        <a:p>
          <a:endParaRPr lang="en-US"/>
        </a:p>
      </dgm:t>
    </dgm:pt>
    <dgm:pt modelId="{8CBB45B8-B840-CB4F-A6C6-7D0C3DBE4211}" type="sibTrans" cxnId="{31FF00AB-2A09-CF4E-A85C-C62CDAB6B2EC}">
      <dgm:prSet/>
      <dgm:spPr/>
      <dgm:t>
        <a:bodyPr/>
        <a:lstStyle/>
        <a:p>
          <a:endParaRPr lang="en-US"/>
        </a:p>
      </dgm:t>
    </dgm:pt>
    <dgm:pt modelId="{6986377E-B4D2-A049-9E50-21815A9B1A0E}">
      <dgm:prSet phldrT="[Text]"/>
      <dgm:spPr/>
      <dgm:t>
        <a:bodyPr/>
        <a:lstStyle/>
        <a:p>
          <a:r>
            <a:rPr lang="en-US" dirty="0" smtClean="0"/>
            <a:t>Pre</a:t>
          </a:r>
          <a:endParaRPr lang="en-US" dirty="0"/>
        </a:p>
      </dgm:t>
    </dgm:pt>
    <dgm:pt modelId="{1E58748C-F4CC-A248-B1B9-4515EF77ED81}" type="parTrans" cxnId="{49388D81-947E-2F4F-92CC-342E1609A311}">
      <dgm:prSet/>
      <dgm:spPr/>
      <dgm:t>
        <a:bodyPr/>
        <a:lstStyle/>
        <a:p>
          <a:endParaRPr lang="en-US"/>
        </a:p>
      </dgm:t>
    </dgm:pt>
    <dgm:pt modelId="{80DEEF14-98CE-5248-9147-06D758ED233B}" type="sibTrans" cxnId="{49388D81-947E-2F4F-92CC-342E1609A311}">
      <dgm:prSet/>
      <dgm:spPr/>
      <dgm:t>
        <a:bodyPr/>
        <a:lstStyle/>
        <a:p>
          <a:endParaRPr lang="en-US"/>
        </a:p>
      </dgm:t>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t>
        <a:bodyPr/>
        <a:lstStyle/>
        <a:p>
          <a:endParaRPr lang="en-US"/>
        </a:p>
      </dgm:t>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t>
        <a:bodyPr/>
        <a:lstStyle/>
        <a:p>
          <a:endParaRPr lang="en-US"/>
        </a:p>
      </dgm:t>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t>
        <a:bodyPr/>
        <a:lstStyle/>
        <a:p>
          <a:endParaRPr lang="en-US"/>
        </a:p>
      </dgm:t>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t>
        <a:bodyPr/>
        <a:lstStyle/>
        <a:p>
          <a:endParaRPr lang="en-US"/>
        </a:p>
      </dgm:t>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t>
        <a:bodyPr/>
        <a:lstStyle/>
        <a:p>
          <a:endParaRPr lang="en-US"/>
        </a:p>
      </dgm:t>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t>
        <a:bodyPr/>
        <a:lstStyle/>
        <a:p>
          <a:endParaRPr lang="en-US"/>
        </a:p>
      </dgm:t>
    </dgm:pt>
    <dgm:pt modelId="{65583AE2-E745-A745-871C-52C817E954DB}" type="pres">
      <dgm:prSet presAssocID="{EF1748F2-133D-8443-B07B-1F3DD04D9097}" presName="node" presStyleLbl="node1" presStyleIdx="0" presStyleCnt="2">
        <dgm:presLayoutVars>
          <dgm:bulletEnabled val="1"/>
        </dgm:presLayoutVars>
      </dgm:prSet>
      <dgm:spPr/>
      <dgm:t>
        <a:bodyPr/>
        <a:lstStyle/>
        <a:p>
          <a:endParaRPr lang="en-US"/>
        </a:p>
      </dgm:t>
    </dgm:pt>
    <dgm:pt modelId="{274AE413-8C94-2341-BBF5-1E261E2E00D7}" type="pres">
      <dgm:prSet presAssocID="{D8011B7C-4543-B647-8959-0A49F7C91FED}" presName="sibTrans" presStyleLbl="sibTrans2D1" presStyleIdx="0" presStyleCnt="2"/>
      <dgm:spPr/>
      <dgm:t>
        <a:bodyPr/>
        <a:lstStyle/>
        <a:p>
          <a:endParaRPr lang="en-US"/>
        </a:p>
      </dgm:t>
    </dgm:pt>
    <dgm:pt modelId="{34789F1D-661B-A340-90B1-DE96D4C88CE9}" type="pres">
      <dgm:prSet presAssocID="{D8011B7C-4543-B647-8959-0A49F7C91FED}" presName="connectorText" presStyleLbl="sibTrans2D1" presStyleIdx="0" presStyleCnt="2"/>
      <dgm:spPr/>
      <dgm:t>
        <a:bodyPr/>
        <a:lstStyle/>
        <a:p>
          <a:endParaRPr lang="en-US"/>
        </a:p>
      </dgm:t>
    </dgm:pt>
    <dgm:pt modelId="{0CE1B85C-6C34-BD4E-9439-2F58FF037D20}" type="pres">
      <dgm:prSet presAssocID="{6960D0BA-9C91-784C-AE10-65AC169E4DC8}" presName="node" presStyleLbl="node1" presStyleIdx="1" presStyleCnt="2">
        <dgm:presLayoutVars>
          <dgm:bulletEnabled val="1"/>
        </dgm:presLayoutVars>
      </dgm:prSet>
      <dgm:spPr/>
      <dgm:t>
        <a:bodyPr/>
        <a:lstStyle/>
        <a:p>
          <a:endParaRPr lang="en-US"/>
        </a:p>
      </dgm:t>
    </dgm:pt>
    <dgm:pt modelId="{BA549199-2999-F346-814B-A53DEEE169D9}" type="pres">
      <dgm:prSet presAssocID="{DAD6F5FD-5C4B-154B-9FBC-3B262EBF8712}" presName="sibTrans" presStyleLbl="sibTrans2D1" presStyleIdx="1" presStyleCnt="2"/>
      <dgm:spPr/>
      <dgm:t>
        <a:bodyPr/>
        <a:lstStyle/>
        <a:p>
          <a:endParaRPr lang="en-US"/>
        </a:p>
      </dgm:t>
    </dgm:pt>
    <dgm:pt modelId="{F88B9142-6A05-9E4A-BA0A-0DFC43570BFA}" type="pres">
      <dgm:prSet presAssocID="{DAD6F5FD-5C4B-154B-9FBC-3B262EBF8712}" presName="connectorText" presStyleLbl="sibTrans2D1" presStyleIdx="1" presStyleCnt="2"/>
      <dgm:spPr/>
      <dgm:t>
        <a:bodyPr/>
        <a:lstStyle/>
        <a:p>
          <a:endParaRPr lang="en-US"/>
        </a:p>
      </dgm:t>
    </dgm:pt>
  </dgm:ptLst>
  <dgm:cxnLst>
    <dgm:cxn modelId="{44B4281D-862C-D64C-BC64-571E5A97D57D}" srcId="{6A6E47F8-1048-2F47-907A-D4BF231FF035}" destId="{EF1748F2-133D-8443-B07B-1F3DD04D9097}" srcOrd="0" destOrd="0" parTransId="{B0EF66BE-1830-6144-B5C6-55B00DE505CD}" sibTransId="{D8011B7C-4543-B647-8959-0A49F7C91FED}"/>
    <dgm:cxn modelId="{8F066DED-EEAD-F84B-968C-A38CD4AA21AE}" type="presOf" srcId="{6A6E47F8-1048-2F47-907A-D4BF231FF035}" destId="{D1550008-CC03-1C41-97A6-3AE1B03323AA}" srcOrd="0"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63E364E5-C5B8-D645-B153-64CC91436E9D}" type="presOf" srcId="{DAD6F5FD-5C4B-154B-9FBC-3B262EBF8712}" destId="{BA549199-2999-F346-814B-A53DEEE169D9}" srcOrd="0" destOrd="0" presId="urn:microsoft.com/office/officeart/2005/8/layout/cycle2"/>
    <dgm:cxn modelId="{AD5CC48D-9565-2248-92F8-1663DC42CBCA}" type="presOf" srcId="{D8011B7C-4543-B647-8959-0A49F7C91FED}" destId="{34789F1D-661B-A340-90B1-DE96D4C88CE9}" srcOrd="1" destOrd="0" presId="urn:microsoft.com/office/officeart/2005/8/layout/cycle2"/>
    <dgm:cxn modelId="{1C16E3C2-8DA0-E24A-AEF3-4855C0BCC855}" type="presOf" srcId="{6960D0BA-9C91-784C-AE10-65AC169E4DC8}" destId="{0CE1B85C-6C34-BD4E-9439-2F58FF037D20}"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t>
        <a:bodyPr/>
        <a:lstStyle/>
        <a:p>
          <a:endParaRPr lang="en-US"/>
        </a:p>
      </dgm:t>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t>
        <a:bodyPr/>
        <a:lstStyle/>
        <a:p>
          <a:endParaRPr lang="en-US"/>
        </a:p>
      </dgm:t>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t>
        <a:bodyPr/>
        <a:lstStyle/>
        <a:p>
          <a:endParaRPr lang="en-US"/>
        </a:p>
      </dgm:t>
    </dgm:pt>
    <dgm:pt modelId="{BF1CED5C-0D5B-3D4F-815B-A58D41B33ECF}" type="pres">
      <dgm:prSet presAssocID="{E80DDE21-4817-EA47-94C2-0A9B57346F30}" presName="sibTransLast" presStyleLbl="sibTrans2D1" presStyleIdx="1" presStyleCnt="2"/>
      <dgm:spPr/>
      <dgm:t>
        <a:bodyPr/>
        <a:lstStyle/>
        <a:p>
          <a:endParaRPr lang="en-US"/>
        </a:p>
      </dgm:t>
    </dgm:pt>
    <dgm:pt modelId="{5CB1C4A4-FA9F-8740-88EF-0EC14C9FEE88}" type="pres">
      <dgm:prSet presAssocID="{E80DDE21-4817-EA47-94C2-0A9B57346F30}" presName="connectorText" presStyleLbl="sibTrans2D1" presStyleIdx="1" presStyleCnt="2"/>
      <dgm:spPr/>
      <dgm:t>
        <a:bodyPr/>
        <a:lstStyle/>
        <a:p>
          <a:endParaRPr lang="en-US"/>
        </a:p>
      </dgm:t>
    </dgm:pt>
    <dgm:pt modelId="{660C8989-F8D4-4A43-862F-8B032FF92F2B}" type="pres">
      <dgm:prSet presAssocID="{E80DDE21-4817-EA47-94C2-0A9B57346F30}" presName="lastNode" presStyleLbl="node1" presStyleIdx="2" presStyleCnt="3">
        <dgm:presLayoutVars>
          <dgm:bulletEnabled val="1"/>
        </dgm:presLayoutVars>
      </dgm:prSet>
      <dgm:spPr/>
      <dgm:t>
        <a:bodyPr/>
        <a:lstStyle/>
        <a:p>
          <a:endParaRPr lang="en-US"/>
        </a:p>
      </dgm:t>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Null</a:t>
          </a:r>
          <a:endParaRPr lang="en-US" sz="2700" kern="1200" dirty="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2/26/16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16</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Bronze_Age_spear_tip_mould_IMG_5123.jpg#/media/File:Bronze_Age_spear_tip_mould_IMG_5123.jp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en.wikipedia.org/wiki/File:Perspectivephoto.jpg#/media/File:Perspectivephoto.jp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 Interactions as Algebraic Structures</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04800" y="1059696"/>
            <a:ext cx="8382000" cy="2293104"/>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 (Ex.: Lisp.)</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Prehensions</a:t>
            </a:r>
            <a:endParaRPr lang="en-US" dirty="0"/>
          </a:p>
        </p:txBody>
      </p:sp>
      <p:sp>
        <p:nvSpPr>
          <p:cNvPr id="3" name="Text Placeholder 2"/>
          <p:cNvSpPr>
            <a:spLocks noGrp="1"/>
          </p:cNvSpPr>
          <p:nvPr>
            <p:ph type="body" sz="quarter" idx="10"/>
          </p:nvPr>
        </p:nvSpPr>
        <p:spPr>
          <a:xfrm>
            <a:off x="381000" y="1676400"/>
            <a:ext cx="8382000" cy="2609945"/>
          </a:xfrm>
        </p:spPr>
        <p:txBody>
          <a:bodyPr/>
          <a:lstStyle/>
          <a:p>
            <a:r>
              <a:rPr lang="en-US" dirty="0" smtClean="0"/>
              <a:t>Even before implementing this as a module, we had made it easy to:</a:t>
            </a:r>
          </a:p>
          <a:p>
            <a:pPr lvl="1"/>
            <a:r>
              <a:rPr lang="en-US" dirty="0" smtClean="0"/>
              <a:t>Get arbitrary slices of the agent’s environment as a “view.”</a:t>
            </a:r>
          </a:p>
          <a:p>
            <a:pPr lvl="1"/>
            <a:r>
              <a:rPr lang="en-US" dirty="0" smtClean="0"/>
              <a:t>Filter that view to, e.g., see only agents of a type of </a:t>
            </a:r>
            <a:r>
              <a:rPr lang="en-US" smtClean="0"/>
              <a:t>particular interest.</a:t>
            </a:r>
            <a:endParaRPr lang="en-US"/>
          </a:p>
        </p:txBody>
      </p:sp>
    </p:spTree>
    <p:extLst>
      <p:ext uri="{BB962C8B-B14F-4D97-AF65-F5344CB8AC3E}">
        <p14:creationId xmlns:p14="http://schemas.microsoft.com/office/powerpoint/2010/main" val="19310218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99496209"/>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743200"/>
            <a:ext cx="4114800" cy="1495794"/>
          </a:xfrm>
        </p:spPr>
        <p:txBody>
          <a:bodyPr/>
          <a:lstStyle/>
          <a:p>
            <a:r>
              <a:rPr lang="en-US" sz="3600" b="1" dirty="0" err="1">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133165"/>
          </a:xfrm>
        </p:spPr>
        <p:txBody>
          <a:bodyPr/>
          <a:lstStyle/>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3581400" cy="4648200"/>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9000" y="2133600"/>
            <a:ext cx="4064000" cy="2956560"/>
          </a:xfrm>
        </p:spPr>
      </p:pic>
    </p:spTree>
    <p:extLst>
      <p:ext uri="{BB962C8B-B14F-4D97-AF65-F5344CB8AC3E}">
        <p14:creationId xmlns:p14="http://schemas.microsoft.com/office/powerpoint/2010/main" val="34450199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22098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8647" y="1676400"/>
            <a:ext cx="3053906" cy="4191000"/>
          </a:xfrm>
        </p:spPr>
      </p:pic>
    </p:spTree>
    <p:extLst>
      <p:ext uri="{BB962C8B-B14F-4D97-AF65-F5344CB8AC3E}">
        <p14:creationId xmlns:p14="http://schemas.microsoft.com/office/powerpoint/2010/main" val="16253332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754109"/>
            <a:ext cx="4114800" cy="4462760"/>
          </a:xfrm>
        </p:spPr>
        <p:txBody>
          <a:bodyPr/>
          <a:lstStyle/>
          <a:p>
            <a:pPr marL="339976" lvl="3" indent="-339976">
              <a:buBlip>
                <a:blip r:embed="rId2"/>
              </a:buBlip>
            </a:pPr>
            <a:r>
              <a:rPr lang="en-US" sz="2400" b="1" i="1" dirty="0" err="1"/>
              <a:t>Invertibility</a:t>
            </a:r>
            <a:r>
              <a:rPr lang="en-US" sz="2400" b="1" i="1" dirty="0"/>
              <a:t> may occur, for instance, when an agent has some internal </a:t>
            </a:r>
            <a:r>
              <a:rPr lang="en-US" sz="2400" b="1" i="1" dirty="0" smtClean="0"/>
              <a:t>tendency (</a:t>
            </a:r>
            <a:r>
              <a:rPr lang="en-US" sz="2400" b="1" i="1" dirty="0"/>
              <a:t>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come penalty for so acting).</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9852" y="1754109"/>
            <a:ext cx="4000500" cy="4000500"/>
          </a:xfrm>
        </p:spPr>
      </p:pic>
    </p:spTree>
    <p:extLst>
      <p:ext uri="{BB962C8B-B14F-4D97-AF65-F5344CB8AC3E}">
        <p14:creationId xmlns:p14="http://schemas.microsoft.com/office/powerpoint/2010/main" val="13925351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39624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65552" y="1981200"/>
            <a:ext cx="4114800" cy="3072384"/>
          </a:xfrm>
        </p:spPr>
      </p:pic>
    </p:spTree>
    <p:extLst>
      <p:ext uri="{BB962C8B-B14F-4D97-AF65-F5344CB8AC3E}">
        <p14:creationId xmlns:p14="http://schemas.microsoft.com/office/powerpoint/2010/main" val="80367402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4087273"/>
          </a:xfrm>
        </p:spPr>
        <p:txBody>
          <a:bodyPr/>
          <a:lstStyle/>
          <a:p>
            <a:pPr marL="339976" lvl="2" indent="-339976">
              <a:buBlip>
                <a:blip r:embed="rId2"/>
              </a:buBlip>
            </a:pPr>
            <a:r>
              <a:rPr lang="en-US" sz="3200" b="1" dirty="0"/>
              <a:t>We achieve a uniform template for all models as far as how agents interact with their environment. Programming new models then becomes much easier.</a:t>
            </a:r>
          </a:p>
          <a:p>
            <a:pPr marL="0" indent="0">
              <a:buNone/>
            </a:pPr>
            <a:endParaRPr lang="en-US" sz="32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4000" y="1905000"/>
            <a:ext cx="3111500" cy="3175000"/>
          </a:xfrm>
        </p:spPr>
      </p:pic>
    </p:spTree>
    <p:extLst>
      <p:ext uri="{BB962C8B-B14F-4D97-AF65-F5344CB8AC3E}">
        <p14:creationId xmlns:p14="http://schemas.microsoft.com/office/powerpoint/2010/main" val="121742482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2399228"/>
            <a:ext cx="3810000" cy="2745343"/>
          </a:xfrm>
        </p:spPr>
        <p:txBody>
          <a:bodyPr/>
          <a:lstStyle/>
          <a:p>
            <a:pPr marL="339976" lvl="2" indent="-339976">
              <a:buBlip>
                <a:blip r:embed="rId2"/>
              </a:buBlip>
            </a:pPr>
            <a:r>
              <a:rPr lang="en-US" sz="3200" b="1" dirty="0"/>
              <a:t>We will have taken a huge step towards enabling “fill-in-the-template” style programming of ABMs.</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2399228"/>
            <a:ext cx="3962400" cy="2745343"/>
          </a:xfrm>
        </p:spPr>
      </p:pic>
    </p:spTree>
    <p:extLst>
      <p:ext uri="{BB962C8B-B14F-4D97-AF65-F5344CB8AC3E}">
        <p14:creationId xmlns:p14="http://schemas.microsoft.com/office/powerpoint/2010/main" val="211067833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981200"/>
            <a:ext cx="3886200" cy="3276600"/>
          </a:xfrm>
        </p:spPr>
        <p:txBody>
          <a:bodyPr/>
          <a:lstStyle/>
          <a:p>
            <a:pPr marL="339976" lvl="2" indent="-339976">
              <a:buBlip>
                <a:blip r:embed="rId2"/>
              </a:buBlip>
            </a:pPr>
            <a:r>
              <a:rPr lang="en-US" sz="3200" b="1" dirty="0"/>
              <a:t>We open up the possibility of using known properties </a:t>
            </a:r>
            <a:r>
              <a:rPr lang="en-US" sz="3200" b="1"/>
              <a:t>of </a:t>
            </a:r>
            <a:r>
              <a:rPr lang="en-US" sz="3200" b="1" smtClean="0"/>
              <a:t>algebraic structures </a:t>
            </a:r>
            <a:r>
              <a:rPr lang="en-US" sz="3200" b="1" dirty="0"/>
              <a:t>to identify properties of our ABM</a:t>
            </a:r>
            <a:r>
              <a:rPr lang="en-US" sz="3200" b="1" dirty="0" smtClean="0"/>
              <a:t>.</a:t>
            </a:r>
            <a:endParaRPr lang="en-US" sz="3200" b="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1410" y="1958566"/>
            <a:ext cx="4114800" cy="2987977"/>
          </a:xfrm>
        </p:spPr>
      </p:pic>
    </p:spTree>
    <p:extLst>
      <p:ext uri="{BB962C8B-B14F-4D97-AF65-F5344CB8AC3E}">
        <p14:creationId xmlns:p14="http://schemas.microsoft.com/office/powerpoint/2010/main" val="132786084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dirty="0" err="1"/>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4739759"/>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a:t>
            </a:r>
            <a:r>
              <a:rPr lang="en-US" sz="2800" dirty="0">
                <a:hlinkClick r:id="rId2"/>
              </a:rPr>
              <a:t>https://commons.wikimedia.org/wiki/File:Bronze_Age_spear_tip_mould_IMG_5123.jpg#/</a:t>
            </a:r>
            <a:r>
              <a:rPr lang="en-US" sz="2800" dirty="0" smtClean="0">
                <a:hlinkClick r:id="rId2"/>
              </a:rPr>
              <a:t>media/File:Bronze_Age_spear_tip_mould_IMG_5123.jpg</a:t>
            </a:r>
            <a:endParaRPr lang="en-US" sz="2800" dirty="0" smtClean="0"/>
          </a:p>
          <a:p>
            <a:r>
              <a:rPr lang="en-US" sz="2800" dirty="0"/>
              <a:t>"</a:t>
            </a:r>
            <a:r>
              <a:rPr lang="en-US" sz="2800" dirty="0" err="1"/>
              <a:t>Axentowicz</a:t>
            </a:r>
            <a:r>
              <a:rPr lang="en-US" sz="2800" dirty="0"/>
              <a:t> The Anchorite" by </a:t>
            </a:r>
            <a:r>
              <a:rPr lang="en-US" sz="2800" dirty="0" err="1"/>
              <a:t>Teodor</a:t>
            </a:r>
            <a:r>
              <a:rPr lang="en-US" sz="2800" dirty="0"/>
              <a:t> </a:t>
            </a:r>
            <a:r>
              <a:rPr lang="en-US" sz="2800" dirty="0" err="1"/>
              <a:t>Axentowicz</a:t>
            </a:r>
            <a:r>
              <a:rPr lang="en-US" sz="2800" dirty="0"/>
              <a:t> - </a:t>
            </a:r>
            <a:r>
              <a:rPr lang="en-US" sz="2800" dirty="0" err="1"/>
              <a:t>cyfrowe.mnw.art.pl</a:t>
            </a:r>
            <a:r>
              <a:rPr lang="en-US" sz="2800" dirty="0"/>
              <a:t>. Licensed under Public Domain via Commons - https://</a:t>
            </a:r>
            <a:r>
              <a:rPr lang="en-US" sz="2800" dirty="0" err="1"/>
              <a:t>commons.wikimedia.org</a:t>
            </a:r>
            <a:r>
              <a:rPr lang="en-US" sz="2800" dirty="0"/>
              <a:t>/wiki/</a:t>
            </a:r>
            <a:r>
              <a:rPr lang="en-US" sz="2800" dirty="0" err="1"/>
              <a:t>File:Axentowicz_The_Anchorite.jpg</a:t>
            </a:r>
            <a:r>
              <a:rPr lang="en-US" sz="2800" dirty="0"/>
              <a:t>#/media/</a:t>
            </a:r>
            <a:r>
              <a:rPr lang="en-US" sz="2800" dirty="0" err="1"/>
              <a:t>File:Axentowicz_The_Anchorite.jpg</a:t>
            </a:r>
            <a:endParaRPr lang="en-US" sz="2800" dirty="0"/>
          </a:p>
        </p:txBody>
      </p:sp>
    </p:spTree>
    <p:extLst>
      <p:ext uri="{BB962C8B-B14F-4D97-AF65-F5344CB8AC3E}">
        <p14:creationId xmlns:p14="http://schemas.microsoft.com/office/powerpoint/2010/main" val="154831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371600"/>
            <a:ext cx="8382000" cy="5127558"/>
          </a:xfrm>
        </p:spPr>
        <p:txBody>
          <a:bodyPr/>
          <a:lstStyle/>
          <a:p>
            <a:r>
              <a:rPr lang="en-US" sz="2800" dirty="0"/>
              <a:t>"</a:t>
            </a:r>
            <a:r>
              <a:rPr lang="en-US" sz="2800" dirty="0" err="1"/>
              <a:t>Perspectivephoto</a:t>
            </a:r>
            <a:r>
              <a:rPr lang="en-US" sz="2800" dirty="0"/>
              <a:t>". Licensed under CC BY 2.5 via Wikipedia - </a:t>
            </a:r>
            <a:r>
              <a:rPr lang="en-US" sz="2800" dirty="0">
                <a:hlinkClick r:id="rId2"/>
              </a:rPr>
              <a:t>https://en.wikipedia.org/wiki/File:Perspectivephoto.jpg#/</a:t>
            </a:r>
            <a:r>
              <a:rPr lang="en-US" sz="2800" dirty="0" smtClean="0">
                <a:hlinkClick r:id="rId2"/>
              </a:rPr>
              <a:t>media/File:Perspectivephoto.jpg</a:t>
            </a:r>
            <a:endParaRPr lang="en-US" sz="2800" dirty="0" smtClean="0"/>
          </a:p>
          <a:p>
            <a:r>
              <a:rPr lang="en-US" sz="2800" dirty="0"/>
              <a:t>"</a:t>
            </a:r>
            <a:r>
              <a:rPr lang="en-US" sz="2800" dirty="0" err="1"/>
              <a:t>Eugène</a:t>
            </a:r>
            <a:r>
              <a:rPr lang="en-US" sz="2800" dirty="0"/>
              <a:t> Delacroix - The Fanatics of Tangier - WGA06195" by </a:t>
            </a:r>
            <a:r>
              <a:rPr lang="en-US" sz="2800" dirty="0" err="1"/>
              <a:t>Eugène</a:t>
            </a:r>
            <a:r>
              <a:rPr lang="en-US" sz="2800" dirty="0"/>
              <a:t> Delacroix - 1. Web Gallery of Art:   Image  Info about artwork2. The Minneapolis Institute of Arts. Licensed under Public Domain via Commons - https://</a:t>
            </a:r>
            <a:r>
              <a:rPr lang="en-US" sz="2800" dirty="0" err="1"/>
              <a:t>commons.wikimedia.org</a:t>
            </a:r>
            <a:r>
              <a:rPr lang="en-US" sz="2800" dirty="0"/>
              <a:t>/wiki/File:Eug%C3%A8ne_Delacroix_-_The_Fanatics_of_Tangier_-_WGA06195.jpg#/media/File:Eug%C3%A8ne_Delacroix_-_The_Fanatics_of_Tangier_-_WGA06195.jpg</a:t>
            </a:r>
          </a:p>
        </p:txBody>
      </p:sp>
    </p:spTree>
    <p:extLst>
      <p:ext uri="{BB962C8B-B14F-4D97-AF65-F5344CB8AC3E}">
        <p14:creationId xmlns:p14="http://schemas.microsoft.com/office/powerpoint/2010/main" val="159689137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877985"/>
          </a:xfrm>
        </p:spPr>
        <p:txBody>
          <a:bodyPr/>
          <a:lstStyle/>
          <a:p>
            <a:r>
              <a:rPr lang="en-US" sz="2800" dirty="0"/>
              <a:t>"Linear subspaces with shading" by </a:t>
            </a:r>
            <a:r>
              <a:rPr lang="en-US" sz="2800" dirty="0" err="1"/>
              <a:t>Alksentrs</a:t>
            </a:r>
            <a:r>
              <a:rPr lang="en-US" sz="2800" dirty="0"/>
              <a:t> at </a:t>
            </a:r>
            <a:r>
              <a:rPr lang="en-US" sz="2800" dirty="0" err="1"/>
              <a:t>en.wikipedia</a:t>
            </a:r>
            <a:r>
              <a:rPr lang="en-US" sz="2800" dirty="0"/>
              <a:t> - Own work (Original text: Own work, based on en::</a:t>
            </a:r>
            <a:r>
              <a:rPr lang="en-US" sz="2800" dirty="0" err="1"/>
              <a:t>Image:Linearsubspace.svg</a:t>
            </a:r>
            <a:r>
              <a:rPr lang="en-US" sz="2800" dirty="0"/>
              <a:t> (by </a:t>
            </a:r>
            <a:r>
              <a:rPr lang="en-US" sz="2800" dirty="0" err="1"/>
              <a:t>en:User:Jakob.scholbach</a:t>
            </a:r>
            <a:r>
              <a:rPr lang="en-US" sz="2800" dirty="0"/>
              <a:t>).)Transferred from </a:t>
            </a:r>
            <a:r>
              <a:rPr lang="en-US" sz="2800" dirty="0" err="1"/>
              <a:t>en.wikipedia</a:t>
            </a:r>
            <a:r>
              <a:rPr lang="en-US" sz="2800" dirty="0"/>
              <a:t> to Commons by </a:t>
            </a:r>
            <a:r>
              <a:rPr lang="en-US" sz="2800" dirty="0" err="1"/>
              <a:t>User:Ylebru</a:t>
            </a:r>
            <a:r>
              <a:rPr lang="en-US" sz="2800" dirty="0"/>
              <a:t> using </a:t>
            </a:r>
            <a:r>
              <a:rPr lang="en-US" sz="2800" dirty="0" err="1"/>
              <a:t>CommonsHelper</a:t>
            </a:r>
            <a:r>
              <a:rPr lang="en-US" sz="2800" dirty="0"/>
              <a:t>.. Licensed under CC BY-SA 3.0 via Commons - https://</a:t>
            </a:r>
            <a:r>
              <a:rPr lang="en-US" sz="2800" dirty="0" err="1"/>
              <a:t>commons.wikimedia.org</a:t>
            </a:r>
            <a:r>
              <a:rPr lang="en-US" sz="2800" dirty="0"/>
              <a:t>/wiki/</a:t>
            </a:r>
            <a:r>
              <a:rPr lang="en-US" sz="2800" dirty="0" err="1"/>
              <a:t>File:Linear_subspaces_with_shading.svg</a:t>
            </a:r>
            <a:r>
              <a:rPr lang="en-US" sz="2800" dirty="0"/>
              <a:t>#/media/</a:t>
            </a:r>
            <a:r>
              <a:rPr lang="en-US" sz="2800" dirty="0" err="1"/>
              <a:t>File:Linear_subspaces_with_shading.svg</a:t>
            </a:r>
            <a:endParaRPr lang="en-US" sz="2800" dirty="0"/>
          </a:p>
        </p:txBody>
      </p:sp>
    </p:spTree>
    <p:extLst>
      <p:ext uri="{BB962C8B-B14F-4D97-AF65-F5344CB8AC3E}">
        <p14:creationId xmlns:p14="http://schemas.microsoft.com/office/powerpoint/2010/main" val="90149712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102388"/>
          </a:xfrm>
        </p:spPr>
        <p:txBody>
          <a:bodyPr/>
          <a:lstStyle/>
          <a:p>
            <a:r>
              <a:rPr lang="en-US" sz="2800" dirty="0"/>
              <a:t>"Hokusai-sketches---hokusai-manga-vol6-crop" by Katsushika </a:t>
            </a:r>
            <a:r>
              <a:rPr lang="en-US" sz="2800" dirty="0" err="1"/>
              <a:t>Hokusaiderivative</a:t>
            </a:r>
            <a:r>
              <a:rPr lang="en-US" sz="2800" dirty="0"/>
              <a:t> work: </a:t>
            </a:r>
            <a:r>
              <a:rPr lang="en-US" sz="2800" dirty="0" err="1"/>
              <a:t>AMorozov</a:t>
            </a:r>
            <a:r>
              <a:rPr lang="en-US" sz="2800" dirty="0"/>
              <a:t> - Hokusai_sketches_-_hokusai_manga_vol6.jpg. Licensed under Public Domain via Commons - https://</a:t>
            </a:r>
            <a:r>
              <a:rPr lang="en-US" sz="2800" dirty="0" err="1"/>
              <a:t>commons.wikimedia.org</a:t>
            </a:r>
            <a:r>
              <a:rPr lang="en-US" sz="2800" dirty="0"/>
              <a:t>/wiki/</a:t>
            </a:r>
            <a:r>
              <a:rPr lang="en-US" sz="2800" dirty="0" err="1"/>
              <a:t>File:Hokusai-sketches</a:t>
            </a:r>
            <a:r>
              <a:rPr lang="en-US" sz="2800" dirty="0"/>
              <a:t>---hokusai-manga-vol6-crop.jpg#/media/</a:t>
            </a:r>
            <a:r>
              <a:rPr lang="en-US" sz="2800" dirty="0" err="1"/>
              <a:t>File:Hokusai-sketches</a:t>
            </a:r>
            <a:r>
              <a:rPr lang="en-US" sz="2800" dirty="0"/>
              <a:t>---hokusai-manga-vol6-crop.jpg</a:t>
            </a:r>
          </a:p>
        </p:txBody>
      </p:sp>
    </p:spTree>
    <p:extLst>
      <p:ext uri="{BB962C8B-B14F-4D97-AF65-F5344CB8AC3E}">
        <p14:creationId xmlns:p14="http://schemas.microsoft.com/office/powerpoint/2010/main" val="52643244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sz="half" idx="1"/>
          </p:nvPr>
        </p:nvSpPr>
        <p:spPr>
          <a:xfrm>
            <a:off x="381000" y="1981200"/>
            <a:ext cx="4572000" cy="4114800"/>
          </a:xfrm>
        </p:spPr>
        <p:txBody>
          <a:bodyPr>
            <a:normAutofit/>
          </a:bodyPr>
          <a:lstStyle/>
          <a:p>
            <a:r>
              <a:rPr lang="en-US" sz="3200" dirty="0" smtClean="0"/>
              <a:t>Agents:</a:t>
            </a:r>
          </a:p>
          <a:p>
            <a:pPr lvl="1"/>
            <a:r>
              <a:rPr lang="en-US" sz="2800" dirty="0" smtClean="0"/>
              <a:t>Exist in some environment</a:t>
            </a:r>
          </a:p>
          <a:p>
            <a:pPr lvl="1"/>
            <a:r>
              <a:rPr lang="en-US" sz="2800" dirty="0" smtClean="0"/>
              <a:t>Are called upon to act</a:t>
            </a:r>
          </a:p>
          <a:p>
            <a:pPr lvl="1"/>
            <a:r>
              <a:rPr lang="en-US" sz="2800" dirty="0" smtClean="0"/>
              <a:t>Look to their goals and the environment to decide what to do</a:t>
            </a:r>
          </a:p>
          <a:p>
            <a:pPr lvl="1"/>
            <a:r>
              <a:rPr lang="en-US" sz="2800" dirty="0" smtClean="0"/>
              <a:t>Influence other agents by their actions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0" y="1676400"/>
            <a:ext cx="2258483" cy="4191000"/>
          </a:xfrm>
        </p:spPr>
      </p:pic>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60412"/>
          </a:xfrm>
        </p:spPr>
        <p:txBody>
          <a:bodyPr>
            <a:normAutofit fontScale="90000"/>
          </a:bodyPr>
          <a:lstStyle/>
          <a:p>
            <a:r>
              <a:rPr lang="en-US" smtClean="0"/>
              <a:t>Agent-Based Modeling </a:t>
            </a:r>
            <a:r>
              <a:rPr lang="en-US"/>
              <a:t>(ABM)</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7640</TotalTime>
  <Words>2204</Words>
  <Application>Microsoft Macintosh PowerPoint</Application>
  <PresentationFormat>On-screen Show (4:3)</PresentationFormat>
  <Paragraphs>168</Paragraphs>
  <Slides>32</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Calibri</vt:lpstr>
      <vt:lpstr>Courier New</vt:lpstr>
      <vt:lpstr>Symbol</vt:lpstr>
      <vt:lpstr>Wingdings</vt:lpstr>
      <vt:lpstr>Arial</vt:lpstr>
      <vt:lpstr>TM10286708</vt:lpstr>
      <vt:lpstr>White with Courier font for code slides</vt:lpstr>
      <vt:lpstr>ABM Interactions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(ABM) </vt:lpstr>
      <vt:lpstr>Agent-Based Modeling </vt:lpstr>
      <vt:lpstr>How to Do Generic Programming</vt:lpstr>
      <vt:lpstr>How to Do Generic Programming</vt:lpstr>
      <vt:lpstr>How to Do Generic Programming</vt:lpstr>
      <vt:lpstr>An Algebraic Module</vt:lpstr>
      <vt:lpstr>ABM Interaction as a Module</vt:lpstr>
      <vt:lpstr>Prehensions</vt:lpstr>
      <vt:lpstr>Prehending</vt:lpstr>
      <vt:lpstr>Associativity</vt:lpstr>
      <vt:lpstr>Identity</vt:lpstr>
      <vt:lpstr>Commutativity</vt:lpstr>
      <vt:lpstr>Invertability</vt:lpstr>
      <vt:lpstr>The Meaning of Prehensions</vt:lpstr>
      <vt:lpstr>Null Prehensions</vt:lpstr>
      <vt:lpstr>Invertibility</vt:lpstr>
      <vt:lpstr>Intensification</vt:lpstr>
      <vt:lpstr>What’s the Point?</vt:lpstr>
      <vt:lpstr>What’s the Point?</vt:lpstr>
      <vt:lpstr>What’s the Point?</vt:lpstr>
      <vt:lpstr>Final note</vt:lpstr>
      <vt:lpstr>Credits </vt:lpstr>
      <vt:lpstr>Credits</vt:lpstr>
      <vt:lpstr>Credits</vt:lpstr>
      <vt:lpstr>Credits</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102</cp:revision>
  <cp:lastPrinted>2015-08-15T12:42:37Z</cp:lastPrinted>
  <dcterms:created xsi:type="dcterms:W3CDTF">2008-09-08T23:31:51Z</dcterms:created>
  <dcterms:modified xsi:type="dcterms:W3CDTF">2016-02-26T13:31:15Z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