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9"/>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82" r:id="rId20"/>
    <p:sldId id="283" r:id="rId21"/>
    <p:sldId id="284" r:id="rId22"/>
    <p:sldId id="285" r:id="rId23"/>
    <p:sldId id="277" r:id="rId24"/>
    <p:sldId id="268" r:id="rId25"/>
    <p:sldId id="278" r:id="rId26"/>
    <p:sldId id="279"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t>
        <a:bodyPr/>
        <a:lstStyle/>
        <a:p>
          <a:endParaRPr lang="en-US"/>
        </a:p>
      </dgm:t>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t>
        <a:bodyPr/>
        <a:lstStyle/>
        <a:p>
          <a:endParaRPr lang="en-US"/>
        </a:p>
      </dgm:t>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t>
        <a:bodyPr/>
        <a:lstStyle/>
        <a:p>
          <a:endParaRPr lang="en-US"/>
        </a:p>
      </dgm:t>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t>
        <a:bodyPr/>
        <a:lstStyle/>
        <a:p>
          <a:endParaRPr lang="en-US"/>
        </a:p>
      </dgm:t>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t>
        <a:bodyPr/>
        <a:lstStyle/>
        <a:p>
          <a:endParaRPr lang="en-US"/>
        </a:p>
      </dgm:t>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t>
        <a:bodyPr/>
        <a:lstStyle/>
        <a:p>
          <a:endParaRPr lang="en-US"/>
        </a:p>
      </dgm:t>
    </dgm:pt>
    <dgm:pt modelId="{FF3E7589-144C-134F-8ED4-977471249AD0}" type="pres">
      <dgm:prSet presAssocID="{78C9BB4D-2AB5-C84F-9A74-3661421ED247}" presName="hierChild3" presStyleCnt="0"/>
      <dgm:spPr/>
    </dgm:pt>
  </dgm:ptLst>
  <dgm:cxnLst>
    <dgm:cxn modelId="{3FB4673A-E00F-CC47-BD27-47C354BC4CAC}" type="presOf" srcId="{3ADB2364-75C2-C745-9BC3-13A12D772BEB}" destId="{5C240A09-E82C-5140-AFCF-7A220B9DE7F1}"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02B73BF9-2BF5-3B4A-A1E0-9A5956806A18}" srcId="{3ADB2364-75C2-C745-9BC3-13A12D772BEB}" destId="{78C9BB4D-2AB5-C84F-9A74-3661421ED247}" srcOrd="1" destOrd="0" parTransId="{17885A37-9EE6-794A-AD29-C80177E32105}" sibTransId="{6CE4C160-E81E-2C44-A195-46B7F063FA27}"/>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8/11/15 18:55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677108"/>
          </a:xfrm>
        </p:spPr>
        <p:txBody>
          <a:bodyPr/>
          <a:lstStyle/>
          <a:p>
            <a:r>
              <a:rPr lang="en-US" dirty="0" smtClean="0"/>
              <a:t>How to Do</a:t>
            </a:r>
            <a:r>
              <a:rPr lang="en-US" dirty="0" smtClean="0"/>
              <a:t> </a:t>
            </a:r>
            <a:r>
              <a:rPr lang="en-US" dirty="0" smtClean="0"/>
              <a:t>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spTree>
    <p:extLst>
      <p:ext uri="{BB962C8B-B14F-4D97-AF65-F5344CB8AC3E}">
        <p14:creationId xmlns:p14="http://schemas.microsoft.com/office/powerpoint/2010/main" val="242768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a:t>
            </a:r>
            <a:r>
              <a:rPr lang="en-US" dirty="0" smtClean="0"/>
              <a:t> </a:t>
            </a:r>
            <a:r>
              <a:rPr lang="en-US" dirty="0" smtClean="0"/>
              <a:t>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a:t>
            </a:r>
            <a:r>
              <a:rPr lang="en-US" dirty="0" smtClean="0"/>
              <a:t> </a:t>
            </a:r>
            <a:r>
              <a:rPr lang="en-US" dirty="0" smtClean="0"/>
              <a:t>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endParaRPr lang="en-US" dirty="0"/>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677108"/>
          </a:xfrm>
        </p:spPr>
        <p:txBody>
          <a:bodyPr/>
          <a:lstStyle/>
          <a:p>
            <a:r>
              <a:rPr lang="en-US" dirty="0" smtClean="0"/>
              <a:t>How to Do</a:t>
            </a:r>
            <a:r>
              <a:rPr lang="en-US" dirty="0" smtClean="0"/>
              <a:t> </a:t>
            </a:r>
            <a:r>
              <a:rPr lang="en-US" dirty="0" smtClean="0"/>
              <a:t>Generic Programming</a:t>
            </a:r>
            <a:endParaRPr lang="en-US" dirty="0"/>
          </a:p>
        </p:txBody>
      </p:sp>
      <p:sp>
        <p:nvSpPr>
          <p:cNvPr id="3" name="Text Placeholder 2"/>
          <p:cNvSpPr>
            <a:spLocks noGrp="1"/>
          </p:cNvSpPr>
          <p:nvPr>
            <p:ph type="body" sz="quarter" idx="10"/>
          </p:nvPr>
        </p:nvSpPr>
        <p:spPr>
          <a:xfrm>
            <a:off x="381000" y="1371600"/>
            <a:ext cx="8382000" cy="2057400"/>
          </a:xfrm>
        </p:spPr>
        <p:txBody>
          <a:bodyPr/>
          <a:lstStyle/>
          <a:p>
            <a:endParaRPr lang="en-US" dirty="0"/>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endParaRPr lang="en-US" dirty="0"/>
          </a:p>
        </p:txBody>
      </p:sp>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3938</TotalTime>
  <Words>2071</Words>
  <Application>Microsoft Macintosh PowerPoint</Application>
  <PresentationFormat>On-screen Show (4:3)</PresentationFormat>
  <Paragraphs>173</Paragraphs>
  <Slides>23</Slides>
  <Notes>11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How to Do Generic Programming</vt:lpstr>
      <vt:lpstr>How to Do Generic Programming</vt:lpstr>
      <vt:lpstr>How to Do Generic Programming</vt:lpstr>
      <vt:lpstr>How to Do Generic Programming</vt:lpstr>
      <vt:lpstr>ABM and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38</cp:revision>
  <dcterms:created xsi:type="dcterms:W3CDTF">2008-09-08T23:31:51Z</dcterms:created>
  <dcterms:modified xsi:type="dcterms:W3CDTF">2015-08-11T23:49:44Z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