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charts/chart4.xml" ContentType="application/vnd.openxmlformats-officedocument.drawingml.chart+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4" r:id="rId5"/>
  </p:sldMasterIdLst>
  <p:notesMasterIdLst>
    <p:notesMasterId r:id="rId20"/>
  </p:notesMasterIdLst>
  <p:sldIdLst>
    <p:sldId id="257" r:id="rId6"/>
    <p:sldId id="259" r:id="rId7"/>
    <p:sldId id="266" r:id="rId8"/>
    <p:sldId id="267" r:id="rId9"/>
    <p:sldId id="269" r:id="rId10"/>
    <p:sldId id="270" r:id="rId11"/>
    <p:sldId id="271" r:id="rId12"/>
    <p:sldId id="268" r:id="rId13"/>
    <p:sldId id="260" r:id="rId14"/>
    <p:sldId id="261" r:id="rId15"/>
    <p:sldId id="258" r:id="rId16"/>
    <p:sldId id="262" r:id="rId17"/>
    <p:sldId id="263" r:id="rId18"/>
    <p:sldId id="26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2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spPr>
        <a:solidFill>
          <a:srgbClr val="000000">
            <a:alpha val="70000"/>
          </a:srgbClr>
        </a:solidFill>
        <a:ln>
          <a:solidFill>
            <a:srgbClr val="000000"/>
          </a:solidFill>
        </a:ln>
      </c:spPr>
    </c:floor>
    <c:sideWall>
      <c:thickness val="0"/>
      <c:spPr>
        <a:gradFill>
          <a:gsLst>
            <a:gs pos="0">
              <a:srgbClr val="000000">
                <a:alpha val="0"/>
              </a:srgbClr>
            </a:gs>
            <a:gs pos="50000">
              <a:srgbClr val="000000">
                <a:alpha val="9000"/>
              </a:srgbClr>
            </a:gs>
            <a:gs pos="100000">
              <a:srgbClr val="000000">
                <a:alpha val="40000"/>
              </a:srgbClr>
            </a:gs>
          </a:gsLst>
          <a:lin ang="5400000" scaled="0"/>
        </a:gradFill>
      </c:spPr>
    </c:sideWall>
    <c:backWall>
      <c:thickness val="0"/>
      <c:spPr>
        <a:gradFill>
          <a:gsLst>
            <a:gs pos="0">
              <a:srgbClr val="000000">
                <a:alpha val="0"/>
              </a:srgbClr>
            </a:gs>
            <a:gs pos="50000">
              <a:srgbClr val="000000">
                <a:alpha val="9000"/>
              </a:srgbClr>
            </a:gs>
            <a:gs pos="100000">
              <a:srgbClr val="000000">
                <a:alpha val="70000"/>
              </a:srgbClr>
            </a:gs>
          </a:gsLst>
          <a:lin ang="5400000" scaled="0"/>
        </a:gradFill>
      </c:spPr>
    </c:backWall>
    <c:plotArea>
      <c:layout/>
      <c:bar3D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gapWidth val="150"/>
        <c:shape val="cylinder"/>
        <c:axId val="-2143312280"/>
        <c:axId val="-2144063560"/>
        <c:axId val="0"/>
      </c:bar3DChart>
      <c:catAx>
        <c:axId val="-2143312280"/>
        <c:scaling>
          <c:orientation val="minMax"/>
        </c:scaling>
        <c:delete val="0"/>
        <c:axPos val="b"/>
        <c:majorTickMark val="out"/>
        <c:minorTickMark val="none"/>
        <c:tickLblPos val="nextTo"/>
        <c:spPr>
          <a:ln>
            <a:solidFill>
              <a:schemeClr val="bg2"/>
            </a:solidFill>
          </a:ln>
        </c:spPr>
        <c:txPr>
          <a:bodyPr/>
          <a:lstStyle/>
          <a:p>
            <a:pPr>
              <a:defRPr sz="2000">
                <a:effectLst>
                  <a:outerShdw blurRad="38100" dist="38100" dir="2700000" algn="tl">
                    <a:srgbClr val="000000">
                      <a:alpha val="43137"/>
                    </a:srgbClr>
                  </a:outerShdw>
                </a:effectLst>
              </a:defRPr>
            </a:pPr>
            <a:endParaRPr lang="en-US"/>
          </a:p>
        </c:txPr>
        <c:crossAx val="-2144063560"/>
        <c:crosses val="autoZero"/>
        <c:auto val="1"/>
        <c:lblAlgn val="ctr"/>
        <c:lblOffset val="100"/>
        <c:noMultiLvlLbl val="0"/>
      </c:catAx>
      <c:valAx>
        <c:axId val="-2144063560"/>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3200">
                <a:effectLst>
                  <a:outerShdw blurRad="38100" dist="38100" dir="2700000" algn="tl">
                    <a:srgbClr val="000000">
                      <a:alpha val="43137"/>
                    </a:srgbClr>
                  </a:outerShdw>
                </a:effectLst>
              </a:defRPr>
            </a:pPr>
            <a:endParaRPr lang="en-US"/>
          </a:p>
        </c:txPr>
        <c:crossAx val="-2143312280"/>
        <c:crosses val="autoZero"/>
        <c:crossBetween val="between"/>
        <c:majorUnit val="1.0"/>
      </c:valAx>
    </c:plotArea>
    <c:legend>
      <c:legendPos val="r"/>
      <c:layout/>
      <c:overlay val="0"/>
      <c:txPr>
        <a:bodyPr/>
        <a:lstStyle/>
        <a:p>
          <a:pPr>
            <a:defRPr sz="28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layout/>
      <c:overlay val="0"/>
      <c:txPr>
        <a:bodyPr/>
        <a:lstStyle/>
        <a:p>
          <a:pPr>
            <a:defRPr sz="4400" b="0"/>
          </a:pPr>
          <a:endParaRPr lang="en-US"/>
        </a:p>
      </c:txPr>
    </c:title>
    <c:autoTitleDeleted val="0"/>
    <c:view3D>
      <c:rotX val="30"/>
      <c:hPercent val="50"/>
      <c:rotY val="0"/>
      <c:depthPercent val="100"/>
      <c:rAngAx val="0"/>
      <c:perspective val="30"/>
    </c:view3D>
    <c:floor>
      <c:thickness val="0"/>
    </c:floor>
    <c:sideWall>
      <c:thickness val="0"/>
    </c:sideWall>
    <c:backWall>
      <c:thickness val="0"/>
    </c:backWall>
    <c:plotArea>
      <c:layout>
        <c:manualLayout>
          <c:layoutTarget val="inner"/>
          <c:xMode val="edge"/>
          <c:yMode val="edge"/>
          <c:x val="0.00117117262182718"/>
          <c:y val="0.165787259397223"/>
          <c:w val="0.717147749169391"/>
          <c:h val="0.828815118930894"/>
        </c:manualLayout>
      </c:layout>
      <c:pie3DChart>
        <c:varyColors val="1"/>
        <c:ser>
          <c:idx val="0"/>
          <c:order val="0"/>
          <c:tx>
            <c:strRef>
              <c:f>Sheet1!$B$1</c:f>
              <c:strCache>
                <c:ptCount val="1"/>
                <c:pt idx="0">
                  <c:v>Chart Title</c:v>
                </c:pt>
              </c:strCache>
            </c:strRef>
          </c:tx>
          <c:dLbls>
            <c:numFmt formatCode="General" sourceLinked="0"/>
            <c:txPr>
              <a:bodyPr/>
              <a:lstStyle/>
              <a:p>
                <a:pPr>
                  <a:defRPr sz="2800">
                    <a:effectLst>
                      <a:outerShdw blurRad="38100" dist="38100" dir="2700000" algn="tl">
                        <a:srgbClr val="000000">
                          <a:alpha val="43137"/>
                        </a:srgbClr>
                      </a:outerShdw>
                    </a:effectLst>
                  </a:defRPr>
                </a:pPr>
                <a:endParaRPr lang="en-US"/>
              </a:p>
            </c:txPr>
            <c:showLegendKey val="0"/>
            <c:showVal val="0"/>
            <c:showCatName val="0"/>
            <c:showSerName val="0"/>
            <c:showPercent val="1"/>
            <c:showBubbleSize val="0"/>
            <c:showLeaderLines val="1"/>
          </c:dLbls>
          <c:cat>
            <c:strRef>
              <c:f>Sheet1!$A$2:$A$5</c:f>
              <c:strCache>
                <c:ptCount val="4"/>
                <c:pt idx="0">
                  <c:v>1st Qtr</c:v>
                </c:pt>
                <c:pt idx="1">
                  <c:v>2nd Qtr</c:v>
                </c:pt>
                <c:pt idx="2">
                  <c:v>3rd Qtr</c:v>
                </c:pt>
                <c:pt idx="3">
                  <c:v>4th Qtr</c:v>
                </c:pt>
              </c:strCache>
            </c:strRef>
          </c:cat>
          <c:val>
            <c:numRef>
              <c:f>Sheet1!$B$2:$B$5</c:f>
              <c:numCache>
                <c:formatCode>General</c:formatCode>
                <c:ptCount val="4"/>
                <c:pt idx="0">
                  <c:v>8.200000000000001</c:v>
                </c:pt>
                <c:pt idx="1">
                  <c:v>3.2</c:v>
                </c:pt>
                <c:pt idx="2">
                  <c:v>1.4</c:v>
                </c:pt>
                <c:pt idx="3">
                  <c:v>1.2</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713491457739563"/>
          <c:y val="0.330692356187128"/>
          <c:w val="0.278328583160235"/>
          <c:h val="0.42146170730847"/>
        </c:manualLayout>
      </c:layout>
      <c:overlay val="0"/>
      <c:txPr>
        <a:bodyPr/>
        <a:lstStyle/>
        <a:p>
          <a:pPr>
            <a:defRPr sz="32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ser>
        <c:ser>
          <c:idx val="3"/>
          <c:order val="3"/>
          <c:tx>
            <c:strRef>
              <c:f>Sheet1!$E$1</c:f>
              <c:strCache>
                <c:ptCount val="1"/>
                <c:pt idx="0">
                  <c:v>Series 4</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1.0</c:v>
                </c:pt>
                <c:pt idx="1">
                  <c:v>3.0</c:v>
                </c:pt>
                <c:pt idx="2">
                  <c:v>5.0</c:v>
                </c:pt>
                <c:pt idx="3">
                  <c:v>5.5</c:v>
                </c:pt>
              </c:numCache>
            </c:numRef>
          </c:val>
          <c:smooth val="0"/>
        </c:ser>
        <c:dLbls>
          <c:showLegendKey val="0"/>
          <c:showVal val="0"/>
          <c:showCatName val="0"/>
          <c:showSerName val="0"/>
          <c:showPercent val="0"/>
          <c:showBubbleSize val="0"/>
        </c:dLbls>
        <c:marker val="1"/>
        <c:smooth val="0"/>
        <c:axId val="-2140682904"/>
        <c:axId val="-2140678040"/>
      </c:lineChart>
      <c:catAx>
        <c:axId val="-2140682904"/>
        <c:scaling>
          <c:orientation val="minMax"/>
        </c:scaling>
        <c:delete val="0"/>
        <c:axPos val="b"/>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2140678040"/>
        <c:crosses val="autoZero"/>
        <c:auto val="1"/>
        <c:lblAlgn val="ctr"/>
        <c:lblOffset val="100"/>
        <c:noMultiLvlLbl val="0"/>
      </c:catAx>
      <c:valAx>
        <c:axId val="-2140678040"/>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2800">
                <a:effectLst>
                  <a:outerShdw blurRad="38100" dist="38100" dir="2700000" algn="tl">
                    <a:srgbClr val="000000">
                      <a:alpha val="43137"/>
                    </a:srgbClr>
                  </a:outerShdw>
                </a:effectLst>
              </a:defRPr>
            </a:pPr>
            <a:endParaRPr lang="en-US"/>
          </a:p>
        </c:txPr>
        <c:crossAx val="-2140682904"/>
        <c:crosses val="autoZero"/>
        <c:crossBetween val="between"/>
      </c:valAx>
      <c:spPr>
        <a:gradFill>
          <a:gsLst>
            <a:gs pos="0">
              <a:srgbClr val="000000">
                <a:alpha val="0"/>
              </a:srgbClr>
            </a:gs>
            <a:gs pos="50000">
              <a:srgbClr val="000000">
                <a:alpha val="9000"/>
              </a:srgbClr>
            </a:gs>
            <a:gs pos="100000">
              <a:srgbClr val="000000">
                <a:alpha val="85000"/>
              </a:srgbClr>
            </a:gs>
          </a:gsLst>
          <a:lin ang="5400000" scaled="0"/>
        </a:gradFill>
        <a:ln>
          <a:solidFill>
            <a:schemeClr val="bg2"/>
          </a:solidFill>
        </a:ln>
      </c:spPr>
    </c:plotArea>
    <c:legend>
      <c:legendPos val="r"/>
      <c:layout/>
      <c:overlay val="0"/>
      <c:txPr>
        <a:bodyPr/>
        <a:lstStyle/>
        <a:p>
          <a:pPr>
            <a:defRPr sz="2800">
              <a:effectLst>
                <a:outerShdw blurRad="38100" dist="38100" dir="2700000" algn="tl">
                  <a:srgbClr val="000000">
                    <a:alpha val="43137"/>
                  </a:srgbClr>
                </a:outerShdw>
              </a:effectLst>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areaChart>
        <c:grouping val="stacked"/>
        <c:varyColors val="0"/>
        <c:ser>
          <c:idx val="0"/>
          <c:order val="0"/>
          <c:tx>
            <c:strRef>
              <c:f>Sheet1!$B$1</c:f>
              <c:strCache>
                <c:ptCount val="1"/>
                <c:pt idx="0">
                  <c:v>Series 1</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er>
        <c:dLbls>
          <c:showLegendKey val="0"/>
          <c:showVal val="0"/>
          <c:showCatName val="0"/>
          <c:showSerName val="0"/>
          <c:showPercent val="0"/>
          <c:showBubbleSize val="0"/>
        </c:dLbls>
        <c:axId val="-2140631240"/>
        <c:axId val="-2140627912"/>
      </c:areaChart>
      <c:catAx>
        <c:axId val="-2140631240"/>
        <c:scaling>
          <c:orientation val="minMax"/>
        </c:scaling>
        <c:delete val="0"/>
        <c:axPos val="b"/>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2140627912"/>
        <c:crosses val="autoZero"/>
        <c:auto val="1"/>
        <c:lblAlgn val="ctr"/>
        <c:lblOffset val="100"/>
        <c:noMultiLvlLbl val="0"/>
      </c:catAx>
      <c:valAx>
        <c:axId val="-2140627912"/>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en-US"/>
          </a:p>
        </c:txPr>
        <c:crossAx val="-2140631240"/>
        <c:crosses val="autoZero"/>
        <c:crossBetween val="midCat"/>
      </c:valAx>
      <c:spPr>
        <a:gradFill>
          <a:gsLst>
            <a:gs pos="0">
              <a:srgbClr val="000000">
                <a:alpha val="81000"/>
              </a:srgbClr>
            </a:gs>
            <a:gs pos="51000">
              <a:srgbClr val="000000">
                <a:alpha val="33000"/>
              </a:srgbClr>
            </a:gs>
            <a:gs pos="100000">
              <a:srgbClr val="000000">
                <a:alpha val="0"/>
              </a:srgbClr>
            </a:gs>
          </a:gsLst>
          <a:lin ang="16200000" scaled="0"/>
        </a:gradFill>
      </c:spPr>
    </c:plotArea>
    <c:legend>
      <c:legendPos val="r"/>
      <c:layout>
        <c:manualLayout>
          <c:xMode val="edge"/>
          <c:yMode val="edge"/>
          <c:x val="0.746707242154841"/>
          <c:y val="0.339728239714051"/>
          <c:w val="0.247594751508037"/>
          <c:h val="0.316587041221687"/>
        </c:manualLayout>
      </c:layout>
      <c:overlay val="0"/>
      <c:txPr>
        <a:bodyPr/>
        <a:lstStyle/>
        <a:p>
          <a:pPr>
            <a:defRPr sz="2800">
              <a:effectLst>
                <a:outerShdw blurRad="38100" dist="38100" dir="2700000" algn="tl">
                  <a:srgbClr val="000000">
                    <a:alpha val="43137"/>
                  </a:srgbClr>
                </a:outerShdw>
              </a:effectLst>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F8EC89-9055-B44A-8103-35A5BB780004}" type="doc">
      <dgm:prSet loTypeId="urn:microsoft.com/office/officeart/2005/8/layout/equation1" loCatId="" qsTypeId="urn:microsoft.com/office/officeart/2005/8/quickstyle/simple4" qsCatId="simple" csTypeId="urn:microsoft.com/office/officeart/2005/8/colors/accent1_2" csCatId="accent1" phldr="1"/>
      <dgm:spPr/>
    </dgm:pt>
    <dgm:pt modelId="{B3D8F302-9F8D-C443-81F3-D402632C7C4E}">
      <dgm:prSet phldrT="[Text]"/>
      <dgm:spPr/>
      <dgm:t>
        <a:bodyPr/>
        <a:lstStyle/>
        <a:p>
          <a:r>
            <a:rPr lang="en-US" dirty="0" smtClean="0"/>
            <a:t>x</a:t>
          </a:r>
          <a:endParaRPr lang="en-US" dirty="0"/>
        </a:p>
      </dgm:t>
    </dgm:pt>
    <dgm:pt modelId="{543DBF88-A80C-9B4F-BE64-500F33EA36C5}" type="parTrans" cxnId="{C10A37B4-07A5-6B4B-9773-5433DD659C3E}">
      <dgm:prSet/>
      <dgm:spPr/>
      <dgm:t>
        <a:bodyPr/>
        <a:lstStyle/>
        <a:p>
          <a:endParaRPr lang="en-US"/>
        </a:p>
      </dgm:t>
    </dgm:pt>
    <dgm:pt modelId="{52581020-7890-3F44-A890-F28A5D7C48EE}" type="sibTrans" cxnId="{C10A37B4-07A5-6B4B-9773-5433DD659C3E}">
      <dgm:prSet/>
      <dgm:spPr/>
      <dgm:t>
        <a:bodyPr/>
        <a:lstStyle/>
        <a:p>
          <a:endParaRPr lang="en-US"/>
        </a:p>
      </dgm:t>
    </dgm:pt>
    <dgm:pt modelId="{0D81BDE3-1AE1-FC4D-B7B7-56DB92939268}">
      <dgm:prSet phldrT="[Text]"/>
      <dgm:spPr/>
      <dgm:t>
        <a:bodyPr/>
        <a:lstStyle/>
        <a:p>
          <a:r>
            <a:rPr lang="en-US" dirty="0" smtClean="0"/>
            <a:t>y</a:t>
          </a:r>
          <a:endParaRPr lang="en-US" dirty="0"/>
        </a:p>
      </dgm:t>
    </dgm:pt>
    <dgm:pt modelId="{496194B7-CAF8-8049-B9DD-F70E01C11781}" type="parTrans" cxnId="{4051E3A6-A983-B14A-8C65-AD145A7FCAC4}">
      <dgm:prSet/>
      <dgm:spPr/>
      <dgm:t>
        <a:bodyPr/>
        <a:lstStyle/>
        <a:p>
          <a:endParaRPr lang="en-US"/>
        </a:p>
      </dgm:t>
    </dgm:pt>
    <dgm:pt modelId="{AE93453B-BDEF-3F41-A688-9C1D0BDFC101}" type="sibTrans" cxnId="{4051E3A6-A983-B14A-8C65-AD145A7FCAC4}">
      <dgm:prSet/>
      <dgm:spPr/>
      <dgm:t>
        <a:bodyPr/>
        <a:lstStyle/>
        <a:p>
          <a:endParaRPr lang="en-US"/>
        </a:p>
      </dgm:t>
    </dgm:pt>
    <dgm:pt modelId="{237340D4-3905-E742-967B-2D399DDE7B9D}">
      <dgm:prSet phldrT="[Text]"/>
      <dgm:spPr/>
      <dgm:t>
        <a:bodyPr/>
        <a:lstStyle/>
        <a:p>
          <a:r>
            <a:rPr lang="en-US" dirty="0" smtClean="0"/>
            <a:t>Z</a:t>
          </a:r>
          <a:endParaRPr lang="en-US" dirty="0"/>
        </a:p>
      </dgm:t>
    </dgm:pt>
    <dgm:pt modelId="{791E0C17-6D90-F945-A04E-4D5EE65E1E04}" type="parTrans" cxnId="{746AC977-2FBB-B944-A985-B2B7D6DFBFE8}">
      <dgm:prSet/>
      <dgm:spPr/>
      <dgm:t>
        <a:bodyPr/>
        <a:lstStyle/>
        <a:p>
          <a:endParaRPr lang="en-US"/>
        </a:p>
      </dgm:t>
    </dgm:pt>
    <dgm:pt modelId="{124FC874-D43D-3A4D-B133-A075A1BEA960}" type="sibTrans" cxnId="{746AC977-2FBB-B944-A985-B2B7D6DFBFE8}">
      <dgm:prSet/>
      <dgm:spPr/>
      <dgm:t>
        <a:bodyPr/>
        <a:lstStyle/>
        <a:p>
          <a:endParaRPr lang="en-US"/>
        </a:p>
      </dgm:t>
    </dgm:pt>
    <dgm:pt modelId="{F28CD827-FC40-8246-A2E4-C239FDC84363}" type="pres">
      <dgm:prSet presAssocID="{12F8EC89-9055-B44A-8103-35A5BB780004}" presName="linearFlow" presStyleCnt="0">
        <dgm:presLayoutVars>
          <dgm:dir/>
          <dgm:resizeHandles val="exact"/>
        </dgm:presLayoutVars>
      </dgm:prSet>
      <dgm:spPr/>
    </dgm:pt>
    <dgm:pt modelId="{E3D25776-1101-4745-922A-FD7D5802F9C5}" type="pres">
      <dgm:prSet presAssocID="{B3D8F302-9F8D-C443-81F3-D402632C7C4E}" presName="node" presStyleLbl="node1" presStyleIdx="0" presStyleCnt="3">
        <dgm:presLayoutVars>
          <dgm:bulletEnabled val="1"/>
        </dgm:presLayoutVars>
      </dgm:prSet>
      <dgm:spPr/>
    </dgm:pt>
    <dgm:pt modelId="{E593FEC8-BCEB-DE44-A14A-A83AD246DC36}" type="pres">
      <dgm:prSet presAssocID="{52581020-7890-3F44-A890-F28A5D7C48EE}" presName="spacerL" presStyleCnt="0"/>
      <dgm:spPr/>
    </dgm:pt>
    <dgm:pt modelId="{18946B4B-5698-EE42-BF7D-125F7E2EE693}" type="pres">
      <dgm:prSet presAssocID="{52581020-7890-3F44-A890-F28A5D7C48EE}" presName="sibTrans" presStyleLbl="sibTrans2D1" presStyleIdx="0" presStyleCnt="2"/>
      <dgm:spPr/>
    </dgm:pt>
    <dgm:pt modelId="{D57F461E-2841-0043-8022-AE7728F1D7C8}" type="pres">
      <dgm:prSet presAssocID="{52581020-7890-3F44-A890-F28A5D7C48EE}" presName="spacerR" presStyleCnt="0"/>
      <dgm:spPr/>
    </dgm:pt>
    <dgm:pt modelId="{971E74A1-0580-4041-A710-FD96FCC106BA}" type="pres">
      <dgm:prSet presAssocID="{0D81BDE3-1AE1-FC4D-B7B7-56DB92939268}" presName="node" presStyleLbl="node1" presStyleIdx="1" presStyleCnt="3">
        <dgm:presLayoutVars>
          <dgm:bulletEnabled val="1"/>
        </dgm:presLayoutVars>
      </dgm:prSet>
      <dgm:spPr/>
    </dgm:pt>
    <dgm:pt modelId="{7280A87B-792D-AD4C-B3A0-0DA4C77CADC7}" type="pres">
      <dgm:prSet presAssocID="{AE93453B-BDEF-3F41-A688-9C1D0BDFC101}" presName="spacerL" presStyleCnt="0"/>
      <dgm:spPr/>
    </dgm:pt>
    <dgm:pt modelId="{6B50A6D9-45B4-3F46-BD8C-8FD4F037326E}" type="pres">
      <dgm:prSet presAssocID="{AE93453B-BDEF-3F41-A688-9C1D0BDFC101}" presName="sibTrans" presStyleLbl="sibTrans2D1" presStyleIdx="1" presStyleCnt="2"/>
      <dgm:spPr/>
    </dgm:pt>
    <dgm:pt modelId="{5FE3FEB3-1C39-C441-8F51-FBCAAB49843D}" type="pres">
      <dgm:prSet presAssocID="{AE93453B-BDEF-3F41-A688-9C1D0BDFC101}" presName="spacerR" presStyleCnt="0"/>
      <dgm:spPr/>
    </dgm:pt>
    <dgm:pt modelId="{144F6ED5-83E9-D349-A69D-DDB49626C033}" type="pres">
      <dgm:prSet presAssocID="{237340D4-3905-E742-967B-2D399DDE7B9D}" presName="node" presStyleLbl="node1" presStyleIdx="2" presStyleCnt="3">
        <dgm:presLayoutVars>
          <dgm:bulletEnabled val="1"/>
        </dgm:presLayoutVars>
      </dgm:prSet>
      <dgm:spPr/>
    </dgm:pt>
  </dgm:ptLst>
  <dgm:cxnLst>
    <dgm:cxn modelId="{746AC977-2FBB-B944-A985-B2B7D6DFBFE8}" srcId="{12F8EC89-9055-B44A-8103-35A5BB780004}" destId="{237340D4-3905-E742-967B-2D399DDE7B9D}" srcOrd="2" destOrd="0" parTransId="{791E0C17-6D90-F945-A04E-4D5EE65E1E04}" sibTransId="{124FC874-D43D-3A4D-B133-A075A1BEA960}"/>
    <dgm:cxn modelId="{B5BC2AAF-45F7-4242-A2B4-41B71E7B0F80}" type="presOf" srcId="{AE93453B-BDEF-3F41-A688-9C1D0BDFC101}" destId="{6B50A6D9-45B4-3F46-BD8C-8FD4F037326E}" srcOrd="0" destOrd="0" presId="urn:microsoft.com/office/officeart/2005/8/layout/equation1"/>
    <dgm:cxn modelId="{CCA996A1-318D-6A4E-9533-A889880CD802}" type="presOf" srcId="{12F8EC89-9055-B44A-8103-35A5BB780004}" destId="{F28CD827-FC40-8246-A2E4-C239FDC84363}" srcOrd="0" destOrd="0" presId="urn:microsoft.com/office/officeart/2005/8/layout/equation1"/>
    <dgm:cxn modelId="{470CD5AB-24CD-E64A-9138-9CC6F7D4BCBB}" type="presOf" srcId="{0D81BDE3-1AE1-FC4D-B7B7-56DB92939268}" destId="{971E74A1-0580-4041-A710-FD96FCC106BA}" srcOrd="0" destOrd="0" presId="urn:microsoft.com/office/officeart/2005/8/layout/equation1"/>
    <dgm:cxn modelId="{0729E7FA-A2CB-E749-894A-1A6E415E05BB}" type="presOf" srcId="{52581020-7890-3F44-A890-F28A5D7C48EE}" destId="{18946B4B-5698-EE42-BF7D-125F7E2EE693}" srcOrd="0" destOrd="0" presId="urn:microsoft.com/office/officeart/2005/8/layout/equation1"/>
    <dgm:cxn modelId="{C10A37B4-07A5-6B4B-9773-5433DD659C3E}" srcId="{12F8EC89-9055-B44A-8103-35A5BB780004}" destId="{B3D8F302-9F8D-C443-81F3-D402632C7C4E}" srcOrd="0" destOrd="0" parTransId="{543DBF88-A80C-9B4F-BE64-500F33EA36C5}" sibTransId="{52581020-7890-3F44-A890-F28A5D7C48EE}"/>
    <dgm:cxn modelId="{D0F2FF4F-5E62-C149-96C6-B2A0B97B5C37}" type="presOf" srcId="{B3D8F302-9F8D-C443-81F3-D402632C7C4E}" destId="{E3D25776-1101-4745-922A-FD7D5802F9C5}" srcOrd="0" destOrd="0" presId="urn:microsoft.com/office/officeart/2005/8/layout/equation1"/>
    <dgm:cxn modelId="{4051E3A6-A983-B14A-8C65-AD145A7FCAC4}" srcId="{12F8EC89-9055-B44A-8103-35A5BB780004}" destId="{0D81BDE3-1AE1-FC4D-B7B7-56DB92939268}" srcOrd="1" destOrd="0" parTransId="{496194B7-CAF8-8049-B9DD-F70E01C11781}" sibTransId="{AE93453B-BDEF-3F41-A688-9C1D0BDFC101}"/>
    <dgm:cxn modelId="{F1D9183F-6CC0-5C49-9506-C2A06D716479}" type="presOf" srcId="{237340D4-3905-E742-967B-2D399DDE7B9D}" destId="{144F6ED5-83E9-D349-A69D-DDB49626C033}" srcOrd="0" destOrd="0" presId="urn:microsoft.com/office/officeart/2005/8/layout/equation1"/>
    <dgm:cxn modelId="{41F2851E-2BE3-DF4F-BA15-D77340503E87}" type="presParOf" srcId="{F28CD827-FC40-8246-A2E4-C239FDC84363}" destId="{E3D25776-1101-4745-922A-FD7D5802F9C5}" srcOrd="0" destOrd="0" presId="urn:microsoft.com/office/officeart/2005/8/layout/equation1"/>
    <dgm:cxn modelId="{115690F5-2B6F-7643-9118-1926E79B092D}" type="presParOf" srcId="{F28CD827-FC40-8246-A2E4-C239FDC84363}" destId="{E593FEC8-BCEB-DE44-A14A-A83AD246DC36}" srcOrd="1" destOrd="0" presId="urn:microsoft.com/office/officeart/2005/8/layout/equation1"/>
    <dgm:cxn modelId="{33AD2CC3-4540-3F4D-8D7E-0F1CC6EA346C}" type="presParOf" srcId="{F28CD827-FC40-8246-A2E4-C239FDC84363}" destId="{18946B4B-5698-EE42-BF7D-125F7E2EE693}" srcOrd="2" destOrd="0" presId="urn:microsoft.com/office/officeart/2005/8/layout/equation1"/>
    <dgm:cxn modelId="{1D6A9235-C222-704C-A444-814C3E1CEB26}" type="presParOf" srcId="{F28CD827-FC40-8246-A2E4-C239FDC84363}" destId="{D57F461E-2841-0043-8022-AE7728F1D7C8}" srcOrd="3" destOrd="0" presId="urn:microsoft.com/office/officeart/2005/8/layout/equation1"/>
    <dgm:cxn modelId="{50CAA0EC-A2C5-044A-9272-83157AFD3676}" type="presParOf" srcId="{F28CD827-FC40-8246-A2E4-C239FDC84363}" destId="{971E74A1-0580-4041-A710-FD96FCC106BA}" srcOrd="4" destOrd="0" presId="urn:microsoft.com/office/officeart/2005/8/layout/equation1"/>
    <dgm:cxn modelId="{AA8BC50B-1A2F-AE42-8568-252900B23182}" type="presParOf" srcId="{F28CD827-FC40-8246-A2E4-C239FDC84363}" destId="{7280A87B-792D-AD4C-B3A0-0DA4C77CADC7}" srcOrd="5" destOrd="0" presId="urn:microsoft.com/office/officeart/2005/8/layout/equation1"/>
    <dgm:cxn modelId="{FF2DC5CF-68FE-074D-AE2F-35E16FAB9385}" type="presParOf" srcId="{F28CD827-FC40-8246-A2E4-C239FDC84363}" destId="{6B50A6D9-45B4-3F46-BD8C-8FD4F037326E}" srcOrd="6" destOrd="0" presId="urn:microsoft.com/office/officeart/2005/8/layout/equation1"/>
    <dgm:cxn modelId="{BB63B674-7540-4643-93EC-6EBFFCB76E1B}" type="presParOf" srcId="{F28CD827-FC40-8246-A2E4-C239FDC84363}" destId="{5FE3FEB3-1C39-C441-8F51-FBCAAB49843D}" srcOrd="7" destOrd="0" presId="urn:microsoft.com/office/officeart/2005/8/layout/equation1"/>
    <dgm:cxn modelId="{936B7782-8B7E-3545-A2A7-B572B5BD2F45}" type="presParOf" srcId="{F28CD827-FC40-8246-A2E4-C239FDC84363}" destId="{144F6ED5-83E9-D349-A69D-DDB49626C033}"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D9955-B057-C04F-A65C-3C4D806D85EB}" type="doc">
      <dgm:prSet loTypeId="urn:microsoft.com/office/officeart/2005/8/layout/equation1" loCatId="" qsTypeId="urn:microsoft.com/office/officeart/2005/8/quickstyle/simple4" qsCatId="simple" csTypeId="urn:microsoft.com/office/officeart/2005/8/colors/accent1_2" csCatId="accent1" phldr="1"/>
      <dgm:spPr/>
    </dgm:pt>
    <dgm:pt modelId="{8557D3A2-2D61-094A-9C8E-5A891B5AE563}">
      <dgm:prSet phldrT="[Text]"/>
      <dgm:spPr/>
      <dgm:t>
        <a:bodyPr/>
        <a:lstStyle/>
        <a:p>
          <a:r>
            <a:rPr lang="en-US" dirty="0" smtClean="0"/>
            <a:t>8</a:t>
          </a:r>
          <a:endParaRPr lang="en-US" dirty="0"/>
        </a:p>
      </dgm:t>
    </dgm:pt>
    <dgm:pt modelId="{E52791BB-051E-8040-B06A-7DC6FA1E4CC0}" type="parTrans" cxnId="{3DC908FA-78A2-844A-9F8A-7AEBF2633974}">
      <dgm:prSet/>
      <dgm:spPr/>
      <dgm:t>
        <a:bodyPr/>
        <a:lstStyle/>
        <a:p>
          <a:endParaRPr lang="en-US"/>
        </a:p>
      </dgm:t>
    </dgm:pt>
    <dgm:pt modelId="{61155215-847E-C247-95E9-1BC8D0460B9C}" type="sibTrans" cxnId="{3DC908FA-78A2-844A-9F8A-7AEBF2633974}">
      <dgm:prSet/>
      <dgm:spPr/>
      <dgm:t>
        <a:bodyPr/>
        <a:lstStyle/>
        <a:p>
          <a:endParaRPr lang="en-US"/>
        </a:p>
      </dgm:t>
    </dgm:pt>
    <dgm:pt modelId="{D0AE0027-2AED-0140-BA23-462DC981702A}">
      <dgm:prSet phldrT="[Text]"/>
      <dgm:spPr/>
      <dgm:t>
        <a:bodyPr/>
        <a:lstStyle/>
        <a:p>
          <a:r>
            <a:rPr lang="en-US" dirty="0" smtClean="0"/>
            <a:t>8</a:t>
          </a:r>
          <a:endParaRPr lang="en-US" dirty="0"/>
        </a:p>
      </dgm:t>
    </dgm:pt>
    <dgm:pt modelId="{967A9A8D-ACE0-0049-AE5C-5D19614D3296}" type="parTrans" cxnId="{09791844-1EDA-EE43-BF24-FF73A5081D4C}">
      <dgm:prSet/>
      <dgm:spPr/>
      <dgm:t>
        <a:bodyPr/>
        <a:lstStyle/>
        <a:p>
          <a:endParaRPr lang="en-US"/>
        </a:p>
      </dgm:t>
    </dgm:pt>
    <dgm:pt modelId="{C2296F04-49F0-5842-865C-E7D6D1C3EC22}" type="sibTrans" cxnId="{09791844-1EDA-EE43-BF24-FF73A5081D4C}">
      <dgm:prSet/>
      <dgm:spPr/>
      <dgm:t>
        <a:bodyPr/>
        <a:lstStyle/>
        <a:p>
          <a:endParaRPr lang="en-US"/>
        </a:p>
      </dgm:t>
    </dgm:pt>
    <dgm:pt modelId="{AAF6A163-95BD-C349-A165-23FAECC748AA}">
      <dgm:prSet phldrT="[Text]"/>
      <dgm:spPr/>
      <dgm:t>
        <a:bodyPr/>
        <a:lstStyle/>
        <a:p>
          <a:r>
            <a:rPr lang="en-US" dirty="0" smtClean="0"/>
            <a:t>4</a:t>
          </a:r>
          <a:endParaRPr lang="en-US" dirty="0"/>
        </a:p>
      </dgm:t>
    </dgm:pt>
    <dgm:pt modelId="{21350193-ED20-2942-8D74-FC0A0D8109D5}" type="parTrans" cxnId="{B0131823-11E1-2B4C-A0C5-82E22CD6E1DF}">
      <dgm:prSet/>
      <dgm:spPr/>
      <dgm:t>
        <a:bodyPr/>
        <a:lstStyle/>
        <a:p>
          <a:endParaRPr lang="en-US"/>
        </a:p>
      </dgm:t>
    </dgm:pt>
    <dgm:pt modelId="{878D869D-5FCF-6443-AA1A-67C0ED42620F}" type="sibTrans" cxnId="{B0131823-11E1-2B4C-A0C5-82E22CD6E1DF}">
      <dgm:prSet/>
      <dgm:spPr/>
      <dgm:t>
        <a:bodyPr/>
        <a:lstStyle/>
        <a:p>
          <a:endParaRPr lang="en-US"/>
        </a:p>
      </dgm:t>
    </dgm:pt>
    <dgm:pt modelId="{B4CF35FB-7733-FA4C-B14E-F2560063B5C9}" type="pres">
      <dgm:prSet presAssocID="{35BD9955-B057-C04F-A65C-3C4D806D85EB}" presName="linearFlow" presStyleCnt="0">
        <dgm:presLayoutVars>
          <dgm:dir/>
          <dgm:resizeHandles val="exact"/>
        </dgm:presLayoutVars>
      </dgm:prSet>
      <dgm:spPr/>
    </dgm:pt>
    <dgm:pt modelId="{2BD598B2-CD23-F446-A477-0CC4EF27493D}" type="pres">
      <dgm:prSet presAssocID="{8557D3A2-2D61-094A-9C8E-5A891B5AE563}" presName="node" presStyleLbl="node1" presStyleIdx="0" presStyleCnt="3">
        <dgm:presLayoutVars>
          <dgm:bulletEnabled val="1"/>
        </dgm:presLayoutVars>
      </dgm:prSet>
      <dgm:spPr/>
    </dgm:pt>
    <dgm:pt modelId="{3359F4C9-6D40-F74D-91A9-8472FF6E5FC8}" type="pres">
      <dgm:prSet presAssocID="{61155215-847E-C247-95E9-1BC8D0460B9C}" presName="spacerL" presStyleCnt="0"/>
      <dgm:spPr/>
    </dgm:pt>
    <dgm:pt modelId="{E6769C0B-A474-554E-BB93-553F177AD04C}" type="pres">
      <dgm:prSet presAssocID="{61155215-847E-C247-95E9-1BC8D0460B9C}" presName="sibTrans" presStyleLbl="sibTrans2D1" presStyleIdx="0" presStyleCnt="2"/>
      <dgm:spPr/>
    </dgm:pt>
    <dgm:pt modelId="{41D87204-D482-8A49-BAA6-3233DC02E60B}" type="pres">
      <dgm:prSet presAssocID="{61155215-847E-C247-95E9-1BC8D0460B9C}" presName="spacerR" presStyleCnt="0"/>
      <dgm:spPr/>
    </dgm:pt>
    <dgm:pt modelId="{FE0F9AEF-F1D1-F94C-8ED9-2D2CCF54939E}" type="pres">
      <dgm:prSet presAssocID="{D0AE0027-2AED-0140-BA23-462DC981702A}" presName="node" presStyleLbl="node1" presStyleIdx="1" presStyleCnt="3">
        <dgm:presLayoutVars>
          <dgm:bulletEnabled val="1"/>
        </dgm:presLayoutVars>
      </dgm:prSet>
      <dgm:spPr/>
    </dgm:pt>
    <dgm:pt modelId="{EA9456B2-FADA-034A-A9EA-A754AECAD8B0}" type="pres">
      <dgm:prSet presAssocID="{C2296F04-49F0-5842-865C-E7D6D1C3EC22}" presName="spacerL" presStyleCnt="0"/>
      <dgm:spPr/>
    </dgm:pt>
    <dgm:pt modelId="{305B0828-1DCC-1A47-8779-AB147A0258CC}" type="pres">
      <dgm:prSet presAssocID="{C2296F04-49F0-5842-865C-E7D6D1C3EC22}" presName="sibTrans" presStyleLbl="sibTrans2D1" presStyleIdx="1" presStyleCnt="2"/>
      <dgm:spPr/>
    </dgm:pt>
    <dgm:pt modelId="{4965C490-381F-9F4C-A75C-84D7A18B7EC7}" type="pres">
      <dgm:prSet presAssocID="{C2296F04-49F0-5842-865C-E7D6D1C3EC22}" presName="spacerR" presStyleCnt="0"/>
      <dgm:spPr/>
    </dgm:pt>
    <dgm:pt modelId="{D9B33160-0D75-D146-9C0B-B03B080D51C0}" type="pres">
      <dgm:prSet presAssocID="{AAF6A163-95BD-C349-A165-23FAECC748AA}" presName="node" presStyleLbl="node1" presStyleIdx="2" presStyleCnt="3">
        <dgm:presLayoutVars>
          <dgm:bulletEnabled val="1"/>
        </dgm:presLayoutVars>
      </dgm:prSet>
      <dgm:spPr/>
    </dgm:pt>
  </dgm:ptLst>
  <dgm:cxnLst>
    <dgm:cxn modelId="{843D91BA-F2A9-B84C-9EB6-6FE7FFC7F559}" type="presOf" srcId="{D0AE0027-2AED-0140-BA23-462DC981702A}" destId="{FE0F9AEF-F1D1-F94C-8ED9-2D2CCF54939E}" srcOrd="0" destOrd="0" presId="urn:microsoft.com/office/officeart/2005/8/layout/equation1"/>
    <dgm:cxn modelId="{8D152A75-5A5C-E54E-8BBC-7DACA725658F}" type="presOf" srcId="{35BD9955-B057-C04F-A65C-3C4D806D85EB}" destId="{B4CF35FB-7733-FA4C-B14E-F2560063B5C9}" srcOrd="0" destOrd="0" presId="urn:microsoft.com/office/officeart/2005/8/layout/equation1"/>
    <dgm:cxn modelId="{616022D9-20C6-BB4D-BFC2-C91311982454}" type="presOf" srcId="{AAF6A163-95BD-C349-A165-23FAECC748AA}" destId="{D9B33160-0D75-D146-9C0B-B03B080D51C0}" srcOrd="0" destOrd="0" presId="urn:microsoft.com/office/officeart/2005/8/layout/equation1"/>
    <dgm:cxn modelId="{96AAAE60-512B-164B-B017-D08AEF99F9D0}" type="presOf" srcId="{C2296F04-49F0-5842-865C-E7D6D1C3EC22}" destId="{305B0828-1DCC-1A47-8779-AB147A0258CC}" srcOrd="0" destOrd="0" presId="urn:microsoft.com/office/officeart/2005/8/layout/equation1"/>
    <dgm:cxn modelId="{D0D412B8-D7DA-6544-B242-7B06AAE6C52E}" type="presOf" srcId="{61155215-847E-C247-95E9-1BC8D0460B9C}" destId="{E6769C0B-A474-554E-BB93-553F177AD04C}" srcOrd="0" destOrd="0" presId="urn:microsoft.com/office/officeart/2005/8/layout/equation1"/>
    <dgm:cxn modelId="{3DC908FA-78A2-844A-9F8A-7AEBF2633974}" srcId="{35BD9955-B057-C04F-A65C-3C4D806D85EB}" destId="{8557D3A2-2D61-094A-9C8E-5A891B5AE563}" srcOrd="0" destOrd="0" parTransId="{E52791BB-051E-8040-B06A-7DC6FA1E4CC0}" sibTransId="{61155215-847E-C247-95E9-1BC8D0460B9C}"/>
    <dgm:cxn modelId="{97D8AFBB-B11E-1E4A-AFEB-436DEFD54A1D}" type="presOf" srcId="{8557D3A2-2D61-094A-9C8E-5A891B5AE563}" destId="{2BD598B2-CD23-F446-A477-0CC4EF27493D}" srcOrd="0" destOrd="0" presId="urn:microsoft.com/office/officeart/2005/8/layout/equation1"/>
    <dgm:cxn modelId="{09791844-1EDA-EE43-BF24-FF73A5081D4C}" srcId="{35BD9955-B057-C04F-A65C-3C4D806D85EB}" destId="{D0AE0027-2AED-0140-BA23-462DC981702A}" srcOrd="1" destOrd="0" parTransId="{967A9A8D-ACE0-0049-AE5C-5D19614D3296}" sibTransId="{C2296F04-49F0-5842-865C-E7D6D1C3EC22}"/>
    <dgm:cxn modelId="{B0131823-11E1-2B4C-A0C5-82E22CD6E1DF}" srcId="{35BD9955-B057-C04F-A65C-3C4D806D85EB}" destId="{AAF6A163-95BD-C349-A165-23FAECC748AA}" srcOrd="2" destOrd="0" parTransId="{21350193-ED20-2942-8D74-FC0A0D8109D5}" sibTransId="{878D869D-5FCF-6443-AA1A-67C0ED42620F}"/>
    <dgm:cxn modelId="{96247123-F075-814A-9544-50FA4EC73A95}" type="presParOf" srcId="{B4CF35FB-7733-FA4C-B14E-F2560063B5C9}" destId="{2BD598B2-CD23-F446-A477-0CC4EF27493D}" srcOrd="0" destOrd="0" presId="urn:microsoft.com/office/officeart/2005/8/layout/equation1"/>
    <dgm:cxn modelId="{3A4972D7-4B46-EE45-BBF7-192F0D702F88}" type="presParOf" srcId="{B4CF35FB-7733-FA4C-B14E-F2560063B5C9}" destId="{3359F4C9-6D40-F74D-91A9-8472FF6E5FC8}" srcOrd="1" destOrd="0" presId="urn:microsoft.com/office/officeart/2005/8/layout/equation1"/>
    <dgm:cxn modelId="{228840F4-4E1D-E048-B831-7C6EAFED6AE5}" type="presParOf" srcId="{B4CF35FB-7733-FA4C-B14E-F2560063B5C9}" destId="{E6769C0B-A474-554E-BB93-553F177AD04C}" srcOrd="2" destOrd="0" presId="urn:microsoft.com/office/officeart/2005/8/layout/equation1"/>
    <dgm:cxn modelId="{8DB705E8-FC0B-2C44-9F5C-8FDF57CB8909}" type="presParOf" srcId="{B4CF35FB-7733-FA4C-B14E-F2560063B5C9}" destId="{41D87204-D482-8A49-BAA6-3233DC02E60B}" srcOrd="3" destOrd="0" presId="urn:microsoft.com/office/officeart/2005/8/layout/equation1"/>
    <dgm:cxn modelId="{522AB454-967E-2C4C-8F56-1B85B1679A6F}" type="presParOf" srcId="{B4CF35FB-7733-FA4C-B14E-F2560063B5C9}" destId="{FE0F9AEF-F1D1-F94C-8ED9-2D2CCF54939E}" srcOrd="4" destOrd="0" presId="urn:microsoft.com/office/officeart/2005/8/layout/equation1"/>
    <dgm:cxn modelId="{FC95FA5D-969F-D743-9CD2-B2C33643C197}" type="presParOf" srcId="{B4CF35FB-7733-FA4C-B14E-F2560063B5C9}" destId="{EA9456B2-FADA-034A-A9EA-A754AECAD8B0}" srcOrd="5" destOrd="0" presId="urn:microsoft.com/office/officeart/2005/8/layout/equation1"/>
    <dgm:cxn modelId="{0552347E-C3C7-7344-817B-BD902C63636A}" type="presParOf" srcId="{B4CF35FB-7733-FA4C-B14E-F2560063B5C9}" destId="{305B0828-1DCC-1A47-8779-AB147A0258CC}" srcOrd="6" destOrd="0" presId="urn:microsoft.com/office/officeart/2005/8/layout/equation1"/>
    <dgm:cxn modelId="{07855DF1-86D2-E442-8B59-F59C515CE1E0}" type="presParOf" srcId="{B4CF35FB-7733-FA4C-B14E-F2560063B5C9}" destId="{4965C490-381F-9F4C-A75C-84D7A18B7EC7}" srcOrd="7" destOrd="0" presId="urn:microsoft.com/office/officeart/2005/8/layout/equation1"/>
    <dgm:cxn modelId="{1C8EDFF8-6BD3-D14B-A0B5-818741141A5E}" type="presParOf" srcId="{B4CF35FB-7733-FA4C-B14E-F2560063B5C9}" destId="{D9B33160-0D75-D146-9C0B-B03B080D51C0}"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25776-1101-4745-922A-FD7D5802F9C5}">
      <dsp:nvSpPr>
        <dsp:cNvPr id="0" name=""/>
        <dsp:cNvSpPr/>
      </dsp:nvSpPr>
      <dsp:spPr>
        <a:xfrm>
          <a:off x="525" y="7948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x</a:t>
          </a:r>
          <a:endParaRPr lang="en-US" sz="2900" kern="1200" dirty="0"/>
        </a:p>
      </dsp:txBody>
      <dsp:txXfrm>
        <a:off x="102508" y="896790"/>
        <a:ext cx="492419" cy="492419"/>
      </dsp:txXfrm>
    </dsp:sp>
    <dsp:sp modelId="{18946B4B-5698-EE42-BF7D-125F7E2EE693}">
      <dsp:nvSpPr>
        <dsp:cNvPr id="0" name=""/>
        <dsp:cNvSpPr/>
      </dsp:nvSpPr>
      <dsp:spPr>
        <a:xfrm>
          <a:off x="753457" y="941048"/>
          <a:ext cx="403903" cy="403903"/>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a:p>
      </dsp:txBody>
      <dsp:txXfrm>
        <a:off x="806994" y="1095501"/>
        <a:ext cx="296829" cy="94997"/>
      </dsp:txXfrm>
    </dsp:sp>
    <dsp:sp modelId="{971E74A1-0580-4041-A710-FD96FCC106BA}">
      <dsp:nvSpPr>
        <dsp:cNvPr id="0" name=""/>
        <dsp:cNvSpPr/>
      </dsp:nvSpPr>
      <dsp:spPr>
        <a:xfrm>
          <a:off x="1213907" y="7948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y</a:t>
          </a:r>
          <a:endParaRPr lang="en-US" sz="2900" kern="1200" dirty="0"/>
        </a:p>
      </dsp:txBody>
      <dsp:txXfrm>
        <a:off x="1315890" y="896790"/>
        <a:ext cx="492419" cy="492419"/>
      </dsp:txXfrm>
    </dsp:sp>
    <dsp:sp modelId="{6B50A6D9-45B4-3F46-BD8C-8FD4F037326E}">
      <dsp:nvSpPr>
        <dsp:cNvPr id="0" name=""/>
        <dsp:cNvSpPr/>
      </dsp:nvSpPr>
      <dsp:spPr>
        <a:xfrm>
          <a:off x="1966839" y="941048"/>
          <a:ext cx="403903" cy="403903"/>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20376" y="1024252"/>
        <a:ext cx="296829" cy="237495"/>
      </dsp:txXfrm>
    </dsp:sp>
    <dsp:sp modelId="{144F6ED5-83E9-D349-A69D-DDB49626C033}">
      <dsp:nvSpPr>
        <dsp:cNvPr id="0" name=""/>
        <dsp:cNvSpPr/>
      </dsp:nvSpPr>
      <dsp:spPr>
        <a:xfrm>
          <a:off x="2427289" y="794807"/>
          <a:ext cx="696385" cy="6963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t>Z</a:t>
          </a:r>
          <a:endParaRPr lang="en-US" sz="2900" kern="1200" dirty="0"/>
        </a:p>
      </dsp:txBody>
      <dsp:txXfrm>
        <a:off x="2529272" y="896790"/>
        <a:ext cx="492419" cy="492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598B2-CD23-F446-A477-0CC4EF27493D}">
      <dsp:nvSpPr>
        <dsp:cNvPr id="0" name=""/>
        <dsp:cNvSpPr/>
      </dsp:nvSpPr>
      <dsp:spPr>
        <a:xfrm>
          <a:off x="781"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52512" y="586188"/>
        <a:ext cx="732623" cy="732623"/>
      </dsp:txXfrm>
    </dsp:sp>
    <dsp:sp modelId="{E6769C0B-A474-554E-BB93-553F177AD04C}">
      <dsp:nvSpPr>
        <dsp:cNvPr id="0" name=""/>
        <dsp:cNvSpPr/>
      </dsp:nvSpPr>
      <dsp:spPr>
        <a:xfrm>
          <a:off x="1120997" y="652035"/>
          <a:ext cx="600929" cy="600929"/>
        </a:xfrm>
        <a:prstGeom prst="mathPlus">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200650" y="881830"/>
        <a:ext cx="441623" cy="141339"/>
      </dsp:txXfrm>
    </dsp:sp>
    <dsp:sp modelId="{FE0F9AEF-F1D1-F94C-8ED9-2D2CCF54939E}">
      <dsp:nvSpPr>
        <dsp:cNvPr id="0" name=""/>
        <dsp:cNvSpPr/>
      </dsp:nvSpPr>
      <dsp:spPr>
        <a:xfrm>
          <a:off x="1806057"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8</a:t>
          </a:r>
          <a:endParaRPr lang="en-US" sz="4400" kern="1200" dirty="0"/>
        </a:p>
      </dsp:txBody>
      <dsp:txXfrm>
        <a:off x="1957788" y="586188"/>
        <a:ext cx="732623" cy="732623"/>
      </dsp:txXfrm>
    </dsp:sp>
    <dsp:sp modelId="{305B0828-1DCC-1A47-8779-AB147A0258CC}">
      <dsp:nvSpPr>
        <dsp:cNvPr id="0" name=""/>
        <dsp:cNvSpPr/>
      </dsp:nvSpPr>
      <dsp:spPr>
        <a:xfrm>
          <a:off x="2926272" y="652035"/>
          <a:ext cx="600929" cy="600929"/>
        </a:xfrm>
        <a:prstGeom prst="mathEqual">
          <a:avLst/>
        </a:prstGeom>
        <a:gradFill rotWithShape="0">
          <a:gsLst>
            <a:gs pos="0">
              <a:schemeClr val="accent1">
                <a:tint val="60000"/>
                <a:hueOff val="0"/>
                <a:satOff val="0"/>
                <a:lumOff val="0"/>
                <a:alphaOff val="0"/>
                <a:shade val="15000"/>
                <a:satMod val="180000"/>
              </a:schemeClr>
            </a:gs>
            <a:gs pos="50000">
              <a:schemeClr val="accent1">
                <a:tint val="60000"/>
                <a:hueOff val="0"/>
                <a:satOff val="0"/>
                <a:lumOff val="0"/>
                <a:alphaOff val="0"/>
                <a:shade val="45000"/>
                <a:satMod val="170000"/>
              </a:schemeClr>
            </a:gs>
            <a:gs pos="70000">
              <a:schemeClr val="accent1">
                <a:tint val="60000"/>
                <a:hueOff val="0"/>
                <a:satOff val="0"/>
                <a:lumOff val="0"/>
                <a:alphaOff val="0"/>
                <a:tint val="99000"/>
                <a:shade val="65000"/>
                <a:satMod val="155000"/>
              </a:schemeClr>
            </a:gs>
            <a:gs pos="100000">
              <a:schemeClr val="accent1">
                <a:tint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3005925" y="775826"/>
        <a:ext cx="441623" cy="353347"/>
      </dsp:txXfrm>
    </dsp:sp>
    <dsp:sp modelId="{D9B33160-0D75-D146-9C0B-B03B080D51C0}">
      <dsp:nvSpPr>
        <dsp:cNvPr id="0" name=""/>
        <dsp:cNvSpPr/>
      </dsp:nvSpPr>
      <dsp:spPr>
        <a:xfrm>
          <a:off x="3611332" y="434457"/>
          <a:ext cx="1036085" cy="1036085"/>
        </a:xfrm>
        <a:prstGeom prst="ellips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4</a:t>
          </a:r>
          <a:endParaRPr lang="en-US" sz="4400" kern="1200" dirty="0"/>
        </a:p>
      </dsp:txBody>
      <dsp:txXfrm>
        <a:off x="3763063" y="586188"/>
        <a:ext cx="732623" cy="73262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1CDEB6-C0D8-439D-94AA-7569540F08E4}" type="datetimeFigureOut">
              <a:rPr lang="en-US" smtClean="0"/>
              <a:pPr/>
              <a:t>8/5/15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A6C6C-526F-4C16-B273-CA96130954AF}" type="slidenum">
              <a:rPr lang="en-US" smtClean="0"/>
              <a:pPr/>
              <a:t>‹#›</a:t>
            </a:fld>
            <a:endParaRPr lang="en-US"/>
          </a:p>
        </p:txBody>
      </p:sp>
    </p:spTree>
    <p:extLst>
      <p:ext uri="{BB962C8B-B14F-4D97-AF65-F5344CB8AC3E}">
        <p14:creationId xmlns:p14="http://schemas.microsoft.com/office/powerpoint/2010/main" val="15812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8/5/15 20:15</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8/5/15 20:15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8/5/15 20:15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8/5/15 20:15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8/5/15 20:22</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8/5/15 20:22</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8/5/15 20:40</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8/5/15 21:46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8/5/15 21:50</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8/5/15 22:46</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8/5/15 20:45</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www.microsoft.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chart" Target="../charts/char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Generic Programming for ABMs</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Dr. Gene Callahan</a:t>
            </a:r>
            <a:endParaRPr lang="en-US" dirty="0" smtClean="0"/>
          </a:p>
          <a:p>
            <a:r>
              <a:rPr lang="en-US" dirty="0" smtClean="0"/>
              <a:t>St. Joseph’s College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Pie Chart Example</a:t>
            </a:r>
            <a:endParaRPr lang="en-US" dirty="0"/>
          </a:p>
        </p:txBody>
      </p:sp>
      <p:graphicFrame>
        <p:nvGraphicFramePr>
          <p:cNvPr id="5" name="Chart 4"/>
          <p:cNvGraphicFramePr/>
          <p:nvPr/>
        </p:nvGraphicFramePr>
        <p:xfrm>
          <a:off x="619125" y="1293813"/>
          <a:ext cx="7762875" cy="48894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PowerPoint Guidelines</a:t>
            </a:r>
            <a:endParaRPr lang="en-US" dirty="0"/>
          </a:p>
        </p:txBody>
      </p:sp>
      <p:sp>
        <p:nvSpPr>
          <p:cNvPr id="3" name="Text Placeholder 2"/>
          <p:cNvSpPr>
            <a:spLocks noGrp="1"/>
          </p:cNvSpPr>
          <p:nvPr>
            <p:ph type="body" sz="quarter" idx="10"/>
          </p:nvPr>
        </p:nvSpPr>
        <p:spPr>
          <a:xfrm>
            <a:off x="381000" y="1411552"/>
            <a:ext cx="8382000" cy="2627048"/>
          </a:xfrm>
        </p:spPr>
        <p:txBody>
          <a:bodyPr/>
          <a:lstStyle/>
          <a:p>
            <a:r>
              <a:rPr lang="en-US" dirty="0" smtClean="0"/>
              <a:t>Font, size, and color for text have been formatted for you in the Slide Master</a:t>
            </a:r>
          </a:p>
          <a:p>
            <a:r>
              <a:rPr lang="en-US" dirty="0" smtClean="0"/>
              <a:t>Use the color palette shown below</a:t>
            </a:r>
          </a:p>
          <a:p>
            <a:r>
              <a:rPr lang="en-US" dirty="0" smtClean="0"/>
              <a:t>See next slide for additional guidelines</a:t>
            </a:r>
          </a:p>
          <a:p>
            <a:r>
              <a:rPr lang="en-US" dirty="0" smtClean="0"/>
              <a:t>Hyperlink color: </a:t>
            </a:r>
            <a:r>
              <a:rPr lang="en-US" dirty="0" smtClean="0">
                <a:hlinkClick r:id="rId3"/>
              </a:rPr>
              <a:t>www.microsoft.com</a:t>
            </a:r>
            <a:r>
              <a:rPr lang="en-US" dirty="0" smtClean="0"/>
              <a:t> </a:t>
            </a:r>
          </a:p>
        </p:txBody>
      </p:sp>
      <p:sp>
        <p:nvSpPr>
          <p:cNvPr id="4" name="Rounded Rectangle 3"/>
          <p:cNvSpPr/>
          <p:nvPr/>
        </p:nvSpPr>
        <p:spPr bwMode="auto">
          <a:xfrm>
            <a:off x="6216952" y="4381500"/>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5" name="Rounded Rectangle 4"/>
          <p:cNvSpPr/>
          <p:nvPr/>
        </p:nvSpPr>
        <p:spPr bwMode="auto">
          <a:xfrm>
            <a:off x="3556000" y="4381500"/>
            <a:ext cx="2201333"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6" name="Rounded Rectangle 5"/>
          <p:cNvSpPr/>
          <p:nvPr/>
        </p:nvSpPr>
        <p:spPr bwMode="auto">
          <a:xfrm>
            <a:off x="825500" y="4381500"/>
            <a:ext cx="2201333"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effectLst>
                  <a:outerShdw blurRad="38100" dist="38100" dir="2700000" algn="tl">
                    <a:srgbClr val="000000">
                      <a:alpha val="43137"/>
                    </a:srgbClr>
                  </a:outerShdw>
                </a:effectLst>
              </a:rPr>
              <a:t>Sample Fill</a:t>
            </a:r>
          </a:p>
        </p:txBody>
      </p:sp>
      <p:sp>
        <p:nvSpPr>
          <p:cNvPr id="7" name="Rounded Rectangle 6"/>
          <p:cNvSpPr/>
          <p:nvPr/>
        </p:nvSpPr>
        <p:spPr bwMode="auto">
          <a:xfrm>
            <a:off x="6216952" y="5539619"/>
            <a:ext cx="2201333"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8" name="Rounded Rectangle 7"/>
          <p:cNvSpPr/>
          <p:nvPr/>
        </p:nvSpPr>
        <p:spPr bwMode="auto">
          <a:xfrm>
            <a:off x="3556000" y="5539619"/>
            <a:ext cx="2201333"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rPr>
              <a:t>Sample Fill</a:t>
            </a:r>
          </a:p>
        </p:txBody>
      </p:sp>
      <p:sp>
        <p:nvSpPr>
          <p:cNvPr id="9" name="Rounded Rectangle 8"/>
          <p:cNvSpPr/>
          <p:nvPr/>
        </p:nvSpPr>
        <p:spPr bwMode="auto">
          <a:xfrm>
            <a:off x="825500" y="5539619"/>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300" dirty="0" smtClean="0">
                <a:solidFill>
                  <a:srgbClr val="FFFFFF"/>
                </a:solidFill>
                <a:effectLst>
                  <a:outerShdw blurRad="38100" dist="38100" dir="2700000" algn="tl">
                    <a:srgbClr val="000000">
                      <a:alpha val="43137"/>
                    </a:srgbClr>
                  </a:outerShdw>
                </a:effectLst>
              </a:rPr>
              <a:t>Sample Fill</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Line Chart Example</a:t>
            </a:r>
            <a:endParaRPr lang="en-US" dirty="0"/>
          </a:p>
        </p:txBody>
      </p:sp>
      <p:graphicFrame>
        <p:nvGraphicFramePr>
          <p:cNvPr id="3" name="Chart 2"/>
          <p:cNvGraphicFramePr/>
          <p:nvPr/>
        </p:nvGraphicFramePr>
        <p:xfrm>
          <a:off x="347579" y="1149685"/>
          <a:ext cx="8181473" cy="524042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Area Chart Example</a:t>
            </a:r>
            <a:endParaRPr lang="en-US" dirty="0"/>
          </a:p>
        </p:txBody>
      </p:sp>
      <p:graphicFrame>
        <p:nvGraphicFramePr>
          <p:cNvPr id="3" name="Chart 2"/>
          <p:cNvGraphicFramePr/>
          <p:nvPr/>
        </p:nvGraphicFramePr>
        <p:xfrm>
          <a:off x="508000" y="1087438"/>
          <a:ext cx="7826375" cy="53419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Title</a:t>
            </a:r>
            <a:endParaRPr lang="en-US" dirty="0"/>
          </a:p>
        </p:txBody>
      </p:sp>
      <p:sp>
        <p:nvSpPr>
          <p:cNvPr id="3" name="Subtitle 2"/>
          <p:cNvSpPr>
            <a:spLocks noGrp="1"/>
          </p:cNvSpPr>
          <p:nvPr>
            <p:ph type="subTitle" idx="1"/>
          </p:nvPr>
        </p:nvSpPr>
        <p:spPr>
          <a:xfrm>
            <a:off x="1368955" y="4344988"/>
            <a:ext cx="7043208" cy="1446212"/>
          </a:xfrm>
        </p:spPr>
        <p:txBody>
          <a:bodyPr/>
          <a:lstStyle/>
          <a:p>
            <a:r>
              <a:rPr lang="en-US" dirty="0" smtClean="0"/>
              <a:t>Name</a:t>
            </a:r>
          </a:p>
          <a:p>
            <a:r>
              <a:rPr lang="en-US" dirty="0" smtClean="0"/>
              <a:t>Title</a:t>
            </a:r>
          </a:p>
          <a:p>
            <a:r>
              <a:rPr lang="en-US" dirty="0" smtClean="0"/>
              <a:t>Group</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r>
              <a:rPr lang="en-US" dirty="0" smtClean="0"/>
              <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828800"/>
            <a:ext cx="8382000" cy="3502497"/>
          </a:xfrm>
        </p:spPr>
        <p:txBody>
          <a:bodyPr>
            <a:normAutofit/>
          </a:bodyPr>
          <a:lstStyle/>
          <a:p>
            <a:r>
              <a:rPr lang="en-US" dirty="0" smtClean="0"/>
              <a:t>Inspired by abstract algebra</a:t>
            </a:r>
            <a:endParaRPr lang="en-US" dirty="0" smtClean="0"/>
          </a:p>
          <a:p>
            <a:pPr lvl="1"/>
            <a:r>
              <a:rPr lang="en-US" dirty="0" smtClean="0"/>
              <a:t>“Addition” can be any operation that follows the </a:t>
            </a:r>
            <a:r>
              <a:rPr lang="en-US" i="1" dirty="0" smtClean="0"/>
              <a:t>pattern</a:t>
            </a:r>
            <a:r>
              <a:rPr lang="en-US" dirty="0" smtClean="0"/>
              <a:t> of addition</a:t>
            </a:r>
            <a:endParaRPr lang="en-US" dirty="0" smtClean="0"/>
          </a:p>
          <a:p>
            <a:pPr lvl="1"/>
            <a:r>
              <a:rPr lang="en-US" dirty="0" smtClean="0"/>
              <a:t>The addition operation should:</a:t>
            </a:r>
          </a:p>
          <a:p>
            <a:pPr lvl="2"/>
            <a:r>
              <a:rPr lang="en-US" dirty="0" smtClean="0"/>
              <a:t>Be associative</a:t>
            </a:r>
          </a:p>
          <a:p>
            <a:pPr lvl="2"/>
            <a:r>
              <a:rPr lang="en-US" dirty="0" smtClean="0"/>
              <a:t>Be commutative</a:t>
            </a:r>
            <a:endParaRPr lang="en-US" dirty="0" smtClean="0"/>
          </a:p>
          <a:p>
            <a:pPr lvl="2"/>
            <a:r>
              <a:rPr lang="en-US" dirty="0" smtClean="0"/>
              <a:t>Have an identity element</a:t>
            </a:r>
            <a:endParaRPr lang="en-US" dirty="0" smtClean="0"/>
          </a:p>
        </p:txBody>
      </p:sp>
      <p:graphicFrame>
        <p:nvGraphicFramePr>
          <p:cNvPr id="5" name="Diagram 4"/>
          <p:cNvGraphicFramePr/>
          <p:nvPr>
            <p:extLst>
              <p:ext uri="{D42A27DB-BD31-4B8C-83A1-F6EECF244321}">
                <p14:modId xmlns:p14="http://schemas.microsoft.com/office/powerpoint/2010/main" val="478109135"/>
              </p:ext>
            </p:extLst>
          </p:nvPr>
        </p:nvGraphicFramePr>
        <p:xfrm>
          <a:off x="5334000" y="4532978"/>
          <a:ext cx="31242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r>
              <a:rPr lang="en-US" dirty="0" smtClean="0"/>
              <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905001"/>
            <a:ext cx="8382000" cy="1142999"/>
          </a:xfrm>
        </p:spPr>
        <p:txBody>
          <a:bodyPr>
            <a:normAutofit/>
          </a:bodyPr>
          <a:lstStyle/>
          <a:p>
            <a:r>
              <a:rPr lang="en-US" dirty="0" smtClean="0"/>
              <a:t>Addition can apply to clocks and knots, not just integers or </a:t>
            </a:r>
            <a:r>
              <a:rPr lang="en-US" dirty="0" err="1" smtClean="0"/>
              <a:t>reals</a:t>
            </a:r>
            <a:r>
              <a:rPr lang="en-US" dirty="0" smtClean="0"/>
              <a:t>!</a:t>
            </a:r>
            <a:endParaRPr lang="en-US" dirty="0" smtClean="0"/>
          </a:p>
        </p:txBody>
      </p:sp>
      <p:pic>
        <p:nvPicPr>
          <p:cNvPr id="5" name="Picture 4"/>
          <p:cNvPicPr>
            <a:picLocks noChangeAspect="1"/>
          </p:cNvPicPr>
          <p:nvPr/>
        </p:nvPicPr>
        <p:blipFill>
          <a:blip r:embed="rId3"/>
          <a:stretch>
            <a:fillRect/>
          </a:stretch>
        </p:blipFill>
        <p:spPr>
          <a:xfrm>
            <a:off x="5638800" y="3352800"/>
            <a:ext cx="1968500" cy="2414065"/>
          </a:xfrm>
          <a:prstGeom prst="rect">
            <a:avLst/>
          </a:prstGeom>
        </p:spPr>
      </p:pic>
      <p:pic>
        <p:nvPicPr>
          <p:cNvPr id="6" name="Picture 5" descr="Knot_with_borromean_rings_in_jsj_decomp_smal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581400"/>
            <a:ext cx="2867128" cy="1956815"/>
          </a:xfrm>
          <a:prstGeom prst="rect">
            <a:avLst/>
          </a:prstGeom>
        </p:spPr>
      </p:pic>
    </p:spTree>
    <p:extLst>
      <p:ext uri="{BB962C8B-B14F-4D97-AF65-F5344CB8AC3E}">
        <p14:creationId xmlns:p14="http://schemas.microsoft.com/office/powerpoint/2010/main" val="14006605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r>
              <a:rPr lang="en-US" dirty="0" smtClean="0"/>
              <a:t>Generic Programming</a:t>
            </a:r>
            <a:r>
              <a:rPr lang="en-US" dirty="0" smtClean="0"/>
              <a:t/>
            </a:r>
            <a:br>
              <a:rPr lang="en-US" dirty="0" smtClean="0"/>
            </a:br>
            <a:r>
              <a:rPr lang="en-US" sz="3600" dirty="0" smtClean="0">
                <a:solidFill>
                  <a:schemeClr val="tx2"/>
                </a:solidFill>
              </a:rPr>
              <a:t>Abstracting logic from data</a:t>
            </a:r>
            <a:endParaRPr lang="en-US" dirty="0">
              <a:solidFill>
                <a:schemeClr val="tx2"/>
              </a:solidFill>
            </a:endParaRPr>
          </a:p>
        </p:txBody>
      </p:sp>
      <p:sp>
        <p:nvSpPr>
          <p:cNvPr id="3" name="Text Placeholder 2"/>
          <p:cNvSpPr>
            <a:spLocks noGrp="1"/>
          </p:cNvSpPr>
          <p:nvPr>
            <p:ph type="body" sz="quarter" idx="10"/>
          </p:nvPr>
        </p:nvSpPr>
        <p:spPr>
          <a:xfrm>
            <a:off x="381000" y="1676400"/>
            <a:ext cx="8382000" cy="3352800"/>
          </a:xfrm>
        </p:spPr>
        <p:txBody>
          <a:bodyPr>
            <a:normAutofit/>
          </a:bodyPr>
          <a:lstStyle/>
          <a:p>
            <a:r>
              <a:rPr lang="en-US" dirty="0" smtClean="0"/>
              <a:t>So if we are writing a summation function, we should ask, “Can we write this to handle summing not just familiar numbers, but also clock numbers, knots,  vectors, etc.?”</a:t>
            </a:r>
          </a:p>
          <a:p>
            <a:r>
              <a:rPr lang="en-US" dirty="0" smtClean="0"/>
              <a:t>We then pass in an addition function to our sum that correctly handles the particula</a:t>
            </a:r>
            <a:r>
              <a:rPr lang="en-US" dirty="0" smtClean="0"/>
              <a:t>r </a:t>
            </a:r>
            <a:r>
              <a:rPr lang="en-US" dirty="0" smtClean="0"/>
              <a:t>data type; e.g., for a clock:</a:t>
            </a:r>
            <a:endParaRPr lang="en-US" dirty="0" smtClean="0"/>
          </a:p>
        </p:txBody>
      </p:sp>
      <p:graphicFrame>
        <p:nvGraphicFramePr>
          <p:cNvPr id="4" name="Diagram 3"/>
          <p:cNvGraphicFramePr/>
          <p:nvPr>
            <p:extLst>
              <p:ext uri="{D42A27DB-BD31-4B8C-83A1-F6EECF244321}">
                <p14:modId xmlns:p14="http://schemas.microsoft.com/office/powerpoint/2010/main" val="1122650091"/>
              </p:ext>
            </p:extLst>
          </p:nvPr>
        </p:nvGraphicFramePr>
        <p:xfrm>
          <a:off x="2209800" y="4724400"/>
          <a:ext cx="464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456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903412"/>
          </a:xfrm>
        </p:spPr>
        <p:txBody>
          <a:bodyPr>
            <a:normAutofit/>
          </a:bodyPr>
          <a:lstStyle/>
          <a:p>
            <a:r>
              <a:rPr lang="en-US" dirty="0" smtClean="0"/>
              <a:t>Agent-Based Modeling</a:t>
            </a:r>
            <a:r>
              <a:rPr lang="en-US" dirty="0" smtClean="0"/>
              <a:t/>
            </a:r>
            <a:br>
              <a:rPr lang="en-US" dirty="0" smtClean="0"/>
            </a:br>
            <a:r>
              <a:rPr lang="en-US" sz="3600" dirty="0" smtClean="0">
                <a:solidFill>
                  <a:schemeClr val="tx2"/>
                </a:solidFill>
              </a:rPr>
              <a:t>Generating complex macro-behavior from simple rule</a:t>
            </a:r>
            <a:endParaRPr lang="en-US" dirty="0">
              <a:solidFill>
                <a:schemeClr val="tx2"/>
              </a:solidFill>
            </a:endParaRPr>
          </a:p>
        </p:txBody>
      </p:sp>
      <p:sp>
        <p:nvSpPr>
          <p:cNvPr id="3" name="Text Placeholder 2"/>
          <p:cNvSpPr>
            <a:spLocks noGrp="1"/>
          </p:cNvSpPr>
          <p:nvPr>
            <p:ph type="body" sz="quarter" idx="10"/>
          </p:nvPr>
        </p:nvSpPr>
        <p:spPr>
          <a:xfrm>
            <a:off x="381000" y="2438400"/>
            <a:ext cx="8382000" cy="3352800"/>
          </a:xfrm>
        </p:spPr>
        <p:txBody>
          <a:bodyPr>
            <a:normAutofit/>
          </a:bodyPr>
          <a:lstStyle/>
          <a:p>
            <a:r>
              <a:rPr lang="en-US" dirty="0" smtClean="0"/>
              <a:t>Agents:</a:t>
            </a:r>
          </a:p>
          <a:p>
            <a:pPr lvl="1"/>
            <a:r>
              <a:rPr lang="en-US" dirty="0" smtClean="0"/>
              <a:t>Exist in some environment</a:t>
            </a:r>
          </a:p>
          <a:p>
            <a:pPr lvl="1"/>
            <a:r>
              <a:rPr lang="en-US" dirty="0" smtClean="0"/>
              <a:t>Are called upon to act</a:t>
            </a:r>
          </a:p>
          <a:p>
            <a:pPr lvl="1"/>
            <a:r>
              <a:rPr lang="en-US" dirty="0" smtClean="0"/>
              <a:t>Look to the environment to decide what to do</a:t>
            </a:r>
          </a:p>
          <a:p>
            <a:pPr lvl="1"/>
            <a:r>
              <a:rPr lang="en-US" dirty="0" smtClean="0"/>
              <a:t>Influence other agents by their actions</a:t>
            </a:r>
            <a:endParaRPr lang="en-US" dirty="0" smtClean="0"/>
          </a:p>
        </p:txBody>
      </p:sp>
    </p:spTree>
    <p:extLst>
      <p:ext uri="{BB962C8B-B14F-4D97-AF65-F5344CB8AC3E}">
        <p14:creationId xmlns:p14="http://schemas.microsoft.com/office/powerpoint/2010/main" val="37261260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a forest fire model</a:t>
            </a:r>
          </a:p>
          <a:p>
            <a:pPr lvl="1"/>
            <a:r>
              <a:rPr lang="en-US" dirty="0" smtClean="0"/>
              <a:t>Lightening strikes randomly, starting a fire</a:t>
            </a:r>
            <a:endParaRPr lang="en-US" dirty="0" smtClean="0"/>
          </a:p>
          <a:p>
            <a:pPr lvl="1"/>
            <a:r>
              <a:rPr lang="en-US" dirty="0" smtClean="0"/>
              <a:t>Trees on fire ignite neighbors</a:t>
            </a:r>
            <a:endParaRPr lang="en-US" dirty="0" smtClean="0"/>
          </a:p>
          <a:p>
            <a:pPr lvl="1"/>
            <a:r>
              <a:rPr lang="en-US" dirty="0" smtClean="0"/>
              <a:t>Trees grow anew in burned out spots</a:t>
            </a:r>
            <a:endParaRPr lang="en-US" dirty="0" smtClean="0"/>
          </a:p>
        </p:txBody>
      </p:sp>
      <p:pic>
        <p:nvPicPr>
          <p:cNvPr id="4" name="Picture 3" descr="forest_fi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048000"/>
            <a:ext cx="4724400" cy="3543300"/>
          </a:xfrm>
          <a:prstGeom prst="rect">
            <a:avLst/>
          </a:prstGeom>
        </p:spPr>
      </p:pic>
    </p:spTree>
    <p:extLst>
      <p:ext uri="{BB962C8B-B14F-4D97-AF65-F5344CB8AC3E}">
        <p14:creationId xmlns:p14="http://schemas.microsoft.com/office/powerpoint/2010/main" val="40388560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12812"/>
          </a:xfrm>
        </p:spPr>
        <p:txBody>
          <a:bodyPr>
            <a:normAutofit fontScale="90000"/>
          </a:bodyPr>
          <a:lstStyle/>
          <a:p>
            <a:r>
              <a:rPr lang="en-US" dirty="0" smtClean="0"/>
              <a:t>Agent-Based Modeling</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990600"/>
            <a:ext cx="8382000" cy="2209800"/>
          </a:xfrm>
        </p:spPr>
        <p:txBody>
          <a:bodyPr>
            <a:normAutofit/>
          </a:bodyPr>
          <a:lstStyle/>
          <a:p>
            <a:r>
              <a:rPr lang="en-US" dirty="0" smtClean="0"/>
              <a:t>Example: Schelling’s segregation model</a:t>
            </a:r>
          </a:p>
          <a:p>
            <a:pPr lvl="1"/>
            <a:r>
              <a:rPr lang="en-US" dirty="0" smtClean="0"/>
              <a:t>Agent’s preferences are just not to be too small a minority, not for fully segregated neighborhoods</a:t>
            </a:r>
          </a:p>
          <a:p>
            <a:pPr lvl="1"/>
            <a:r>
              <a:rPr lang="en-US" dirty="0" smtClean="0"/>
              <a:t>But that can be the result anyway:</a:t>
            </a:r>
          </a:p>
        </p:txBody>
      </p:sp>
      <p:pic>
        <p:nvPicPr>
          <p:cNvPr id="5" name="Picture 4" descr="segreg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048000"/>
            <a:ext cx="4699000" cy="3524250"/>
          </a:xfrm>
          <a:prstGeom prst="rect">
            <a:avLst/>
          </a:prstGeom>
        </p:spPr>
      </p:pic>
    </p:spTree>
    <p:extLst>
      <p:ext uri="{BB962C8B-B14F-4D97-AF65-F5344CB8AC3E}">
        <p14:creationId xmlns:p14="http://schemas.microsoft.com/office/powerpoint/2010/main" val="12355142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fontScale="90000"/>
          </a:bodyPr>
          <a:lstStyle/>
          <a:p>
            <a:r>
              <a:rPr lang="en-US" dirty="0" smtClean="0"/>
              <a:t>Credits</a:t>
            </a:r>
            <a:r>
              <a:rPr lang="en-US" dirty="0" smtClean="0"/>
              <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752600"/>
            <a:ext cx="8382000" cy="3502497"/>
          </a:xfrm>
        </p:spPr>
        <p:txBody>
          <a:bodyPr>
            <a:normAutofit lnSpcReduction="10000"/>
          </a:bodyPr>
          <a:lstStyle/>
          <a:p>
            <a:endParaRPr lang="en-US" dirty="0" smtClean="0"/>
          </a:p>
          <a:p>
            <a:r>
              <a:rPr lang="en-US" dirty="0"/>
              <a:t>"Knot with </a:t>
            </a:r>
            <a:r>
              <a:rPr lang="en-US" dirty="0" err="1"/>
              <a:t>borromean</a:t>
            </a:r>
            <a:r>
              <a:rPr lang="en-US" dirty="0"/>
              <a:t> rings in </a:t>
            </a:r>
            <a:r>
              <a:rPr lang="en-US" dirty="0" err="1"/>
              <a:t>jsj</a:t>
            </a:r>
            <a:r>
              <a:rPr lang="en-US" dirty="0"/>
              <a:t> </a:t>
            </a:r>
            <a:r>
              <a:rPr lang="en-US" dirty="0" err="1"/>
              <a:t>decomp</a:t>
            </a:r>
            <a:r>
              <a:rPr lang="en-US" dirty="0"/>
              <a:t> small". Licensed under CC BY-SA 3.0 via Wikipedia - https://</a:t>
            </a:r>
            <a:r>
              <a:rPr lang="en-US" dirty="0" err="1"/>
              <a:t>en.wikipedia.org</a:t>
            </a:r>
            <a:r>
              <a:rPr lang="en-US" dirty="0"/>
              <a:t>/wiki/</a:t>
            </a:r>
            <a:r>
              <a:rPr lang="en-US" dirty="0" err="1"/>
              <a:t>File:Knot_with_borromean_rings_in_jsj_decomp_small.png</a:t>
            </a:r>
            <a:r>
              <a:rPr lang="en-US" dirty="0"/>
              <a:t>#/media/</a:t>
            </a:r>
            <a:r>
              <a:rPr lang="en-US" dirty="0" err="1"/>
              <a:t>File:Knot_with_borromean_rings_in_jsj_decomp_small.png</a:t>
            </a:r>
            <a:endParaRPr lang="en-US" dirty="0" smtClean="0"/>
          </a:p>
        </p:txBody>
      </p:sp>
    </p:spTree>
    <p:extLst>
      <p:ext uri="{BB962C8B-B14F-4D97-AF65-F5344CB8AC3E}">
        <p14:creationId xmlns:p14="http://schemas.microsoft.com/office/powerpoint/2010/main" val="37766008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Bar Chart Example</a:t>
            </a:r>
            <a:endParaRPr lang="en-US" dirty="0"/>
          </a:p>
        </p:txBody>
      </p:sp>
      <p:graphicFrame>
        <p:nvGraphicFramePr>
          <p:cNvPr id="3" name="Chart 2"/>
          <p:cNvGraphicFramePr/>
          <p:nvPr/>
        </p:nvGraphicFramePr>
        <p:xfrm>
          <a:off x="381000" y="1182687"/>
          <a:ext cx="8031428" cy="5270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M10286708">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2009-05-30T20:45:51+00:00</AssetStart>
    <PublishStatusLookup xmlns="4873beb7-5857-4685-be1f-d57550cc96cc">
      <Value>265058</Value>
      <Value>1317067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(Blue-green textured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TP010286708</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193. 197</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(Blue-green textured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116141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3CE6A4-22CE-4421-9754-B1449E0BE0D5}">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9E67C021-E005-426B-946E-7073629A9667}">
  <ds:schemaRefs>
    <ds:schemaRef ds:uri="http://schemas.microsoft.com/sharepoint/v3/contenttype/forms"/>
  </ds:schemaRefs>
</ds:datastoreItem>
</file>

<file path=customXml/itemProps3.xml><?xml version="1.0" encoding="utf-8"?>
<ds:datastoreItem xmlns:ds="http://schemas.openxmlformats.org/officeDocument/2006/customXml" ds:itemID="{D328F654-E817-4F40-86DF-F987233A5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TM10286708</Template>
  <TotalTime>166</TotalTime>
  <Words>1497</Words>
  <Application>Microsoft Macintosh PowerPoint</Application>
  <PresentationFormat>On-screen Show (4:3)</PresentationFormat>
  <Paragraphs>107</Paragraphs>
  <Slides>14</Slides>
  <Notes>14</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TM10286708</vt:lpstr>
      <vt:lpstr>White with Courier font for code slides</vt:lpstr>
      <vt:lpstr>Generic Programming for ABMs</vt:lpstr>
      <vt:lpstr>Generic Programming Abstracting logic from data</vt:lpstr>
      <vt:lpstr>Generic Programming Abstracting logic from data</vt:lpstr>
      <vt:lpstr>Generic Programming Abstracting logic from data</vt:lpstr>
      <vt:lpstr>Agent-Based Modeling Generating complex macro-behavior from simple rule</vt:lpstr>
      <vt:lpstr>Agent-Based Modeling </vt:lpstr>
      <vt:lpstr>Agent-Based Modeling </vt:lpstr>
      <vt:lpstr>Credits </vt:lpstr>
      <vt:lpstr>Bar Chart Example</vt:lpstr>
      <vt:lpstr>Pie Chart Example</vt:lpstr>
      <vt:lpstr>PowerPoint Guidelines</vt:lpstr>
      <vt:lpstr>Line Chart Example</vt:lpstr>
      <vt:lpstr>Area Chart Example</vt:lpstr>
      <vt:lpstr>Demo Title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(Blue-green textured design)</dc:title>
  <dc:creator> </dc:creator>
  <cp:lastModifiedBy>Gene Callahan</cp:lastModifiedBy>
  <cp:revision>17</cp:revision>
  <dcterms:created xsi:type="dcterms:W3CDTF">2008-09-08T23:31:51Z</dcterms:created>
  <dcterms:modified xsi:type="dcterms:W3CDTF">2015-08-06T03:00:29Z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APTrustLevel">
    <vt:r8>1</vt:r8>
  </property>
</Properties>
</file>