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9" r:id="rId9"/>
    <p:sldId id="26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8FE290-B435-4C78-91E2-CEC3FE26F18C}">
  <a:tblStyle styleId="{CD8FE290-B435-4C78-91E2-CEC3FE26F1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6" autoAdjust="0"/>
    <p:restoredTop sz="88950" autoAdjust="0"/>
  </p:normalViewPr>
  <p:slideViewPr>
    <p:cSldViewPr snapToGrid="0">
      <p:cViewPr varScale="1">
        <p:scale>
          <a:sx n="93" d="100"/>
          <a:sy n="93" d="100"/>
        </p:scale>
        <p:origin x="2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065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1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Logic:</a:t>
            </a:r>
            <a:r>
              <a:rPr lang="en-US" baseline="0" dirty="0" smtClean="0"/>
              <a:t> boundary condition, loop across or reflect</a:t>
            </a:r>
            <a:endParaRPr dirty="0"/>
          </a:p>
        </p:txBody>
      </p:sp>
      <p:sp>
        <p:nvSpPr>
          <p:cNvPr id="69" name="Google Shape;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40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83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81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04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72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23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64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64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6234641"/>
            <a:ext cx="12201525" cy="62335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800" y="6350594"/>
            <a:ext cx="2478605" cy="38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9525" y="6234640"/>
            <a:ext cx="12201525" cy="62335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06255" y="241372"/>
            <a:ext cx="11804697" cy="6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2909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800" y="6350594"/>
            <a:ext cx="2478605" cy="38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636999" y="1623032"/>
            <a:ext cx="10746767" cy="241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4400" b="1" dirty="0" smtClean="0"/>
              <a:t>Agent-Based Modeling: Graphical Interface Storyboard</a:t>
            </a:r>
            <a:endParaRPr sz="1050" dirty="0"/>
          </a:p>
        </p:txBody>
      </p:sp>
      <p:sp>
        <p:nvSpPr>
          <p:cNvPr id="35" name="Google Shape;35;p5"/>
          <p:cNvSpPr txBox="1"/>
          <p:nvPr/>
        </p:nvSpPr>
        <p:spPr>
          <a:xfrm>
            <a:off x="9190426" y="6323063"/>
            <a:ext cx="28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+mn-lt"/>
                <a:ea typeface="Arial Rounded"/>
                <a:cs typeface="Arial Rounded"/>
                <a:sym typeface="Arial Rounded"/>
              </a:rPr>
              <a:t>Fall 2019</a:t>
            </a:r>
            <a:endParaRPr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0206" y="4129547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John Knox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06255" y="241372"/>
            <a:ext cx="11804697" cy="6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Environment Setup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92909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726057" y="1356189"/>
            <a:ext cx="8609744" cy="45309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321" y="945223"/>
            <a:ext cx="2956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Project - &gt; Save project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78257" y="1500027"/>
            <a:ext cx="503433" cy="452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1412" y="2054832"/>
            <a:ext cx="5034337" cy="331855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45734" y="154771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Enter W, H, Logic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06255" y="241372"/>
            <a:ext cx="11804697" cy="6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Agent Setup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92909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726057" y="1356189"/>
            <a:ext cx="8609744" cy="45309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78257" y="1500027"/>
            <a:ext cx="503433" cy="452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1412" y="2054832"/>
            <a:ext cx="5034337" cy="331855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35749" y="2229492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agent to 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76545" y="2083942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6421348" y="2044556"/>
            <a:ext cx="3811712" cy="1818527"/>
          </a:xfrm>
          <a:prstGeom prst="arc">
            <a:avLst>
              <a:gd name="adj1" fmla="val 11195891"/>
              <a:gd name="adj2" fmla="val 1983814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09077" y="1952091"/>
            <a:ext cx="410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24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06255" y="241372"/>
            <a:ext cx="11804697" cy="6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Agent Setup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92909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726057" y="1356189"/>
            <a:ext cx="8609744" cy="45309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78257" y="1500027"/>
            <a:ext cx="503433" cy="452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1412" y="2054832"/>
            <a:ext cx="5034337" cy="331855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76766" y="2815119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Enter Agent Name, Icon Color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676545" y="2083942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08262" y="5421331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6421348" y="2044556"/>
            <a:ext cx="3811712" cy="1818527"/>
          </a:xfrm>
          <a:prstGeom prst="arc">
            <a:avLst>
              <a:gd name="adj1" fmla="val 11195891"/>
              <a:gd name="adj2" fmla="val 1983814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/>
          <p:cNvSpPr/>
          <p:nvPr/>
        </p:nvSpPr>
        <p:spPr>
          <a:xfrm>
            <a:off x="2784296" y="2804844"/>
            <a:ext cx="4140485" cy="43151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09077" y="1952091"/>
            <a:ext cx="410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66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06255" y="241372"/>
            <a:ext cx="11804697" cy="6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Agent Setup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92909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726057" y="1356189"/>
            <a:ext cx="8609744" cy="45309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78257" y="1500027"/>
            <a:ext cx="503433" cy="452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1412" y="2054832"/>
            <a:ext cx="5034337" cy="331855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76545" y="2083942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08262" y="5421331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57614" y="735116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example: 2 agents</a:t>
            </a:r>
            <a:endParaRPr lang="en-US" sz="2400" dirty="0"/>
          </a:p>
        </p:txBody>
      </p:sp>
      <p:sp>
        <p:nvSpPr>
          <p:cNvPr id="8" name="Arc 7"/>
          <p:cNvSpPr/>
          <p:nvPr/>
        </p:nvSpPr>
        <p:spPr>
          <a:xfrm>
            <a:off x="6421348" y="2044556"/>
            <a:ext cx="3811712" cy="1818527"/>
          </a:xfrm>
          <a:prstGeom prst="arc">
            <a:avLst>
              <a:gd name="adj1" fmla="val 11195891"/>
              <a:gd name="adj2" fmla="val 1983814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/>
          <p:cNvSpPr/>
          <p:nvPr/>
        </p:nvSpPr>
        <p:spPr>
          <a:xfrm>
            <a:off x="2784296" y="2804844"/>
            <a:ext cx="4140485" cy="43151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09077" y="1952091"/>
            <a:ext cx="410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2933273" y="5419619"/>
            <a:ext cx="503433" cy="4520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76766" y="2815119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Enter Agent Name, Icon Color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6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06255" y="241372"/>
            <a:ext cx="11804697" cy="6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Agent Attributes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92909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726057" y="1356189"/>
            <a:ext cx="8609744" cy="45309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78257" y="1500027"/>
            <a:ext cx="503433" cy="452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1412" y="2054832"/>
            <a:ext cx="5034337" cy="331855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76545" y="2083942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08262" y="5421331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09077" y="1952091"/>
            <a:ext cx="410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2933273" y="5419619"/>
            <a:ext cx="503433" cy="4520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3808" y="5347700"/>
            <a:ext cx="680778" cy="611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1998" y="3328827"/>
            <a:ext cx="616450" cy="606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02713" y="2938049"/>
            <a:ext cx="679806" cy="700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73216" y="3777492"/>
            <a:ext cx="679806" cy="700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73216" y="4566889"/>
            <a:ext cx="679806" cy="700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46172" y="2364796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(direction)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59608" y="317655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87931" y="39823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Comms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24416" y="4751244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Type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75975" y="920311"/>
            <a:ext cx="63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All agent (X,Y) and Direction are initially assigned</a:t>
            </a:r>
            <a:r>
              <a:rPr lang="en-US" sz="1800" dirty="0"/>
              <a:t> randomly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26101" y="4881716"/>
            <a:ext cx="428660" cy="39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252683" y="489906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(X,Y)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18" y="3008671"/>
            <a:ext cx="538316" cy="538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73" y="3775586"/>
            <a:ext cx="503288" cy="671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395" y="4611631"/>
            <a:ext cx="630954" cy="63526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582172" y="2165772"/>
            <a:ext cx="679806" cy="700355"/>
            <a:chOff x="7582172" y="2165772"/>
            <a:chExt cx="679806" cy="700355"/>
          </a:xfrm>
        </p:grpSpPr>
        <p:sp>
          <p:nvSpPr>
            <p:cNvPr id="39" name="Rectangle 38"/>
            <p:cNvSpPr/>
            <p:nvPr/>
          </p:nvSpPr>
          <p:spPr>
            <a:xfrm>
              <a:off x="7582172" y="2165772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8269" y="2227287"/>
              <a:ext cx="573958" cy="569529"/>
            </a:xfrm>
            <a:prstGeom prst="rect">
              <a:avLst/>
            </a:prstGeom>
          </p:spPr>
        </p:pic>
      </p:grpSp>
      <p:sp>
        <p:nvSpPr>
          <p:cNvPr id="26" name="Arc 25"/>
          <p:cNvSpPr/>
          <p:nvPr/>
        </p:nvSpPr>
        <p:spPr>
          <a:xfrm>
            <a:off x="4962832" y="2485103"/>
            <a:ext cx="4232786" cy="2086898"/>
          </a:xfrm>
          <a:prstGeom prst="arc">
            <a:avLst>
              <a:gd name="adj1" fmla="val 11145805"/>
              <a:gd name="adj2" fmla="val 1836097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813755" y="4866968"/>
            <a:ext cx="435077" cy="393314"/>
            <a:chOff x="7582172" y="2165772"/>
            <a:chExt cx="679806" cy="700355"/>
          </a:xfrm>
        </p:grpSpPr>
        <p:sp>
          <p:nvSpPr>
            <p:cNvPr id="41" name="Rectangle 40"/>
            <p:cNvSpPr/>
            <p:nvPr/>
          </p:nvSpPr>
          <p:spPr>
            <a:xfrm>
              <a:off x="7582172" y="2165772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8269" y="2227287"/>
              <a:ext cx="573958" cy="56952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7418438" y="182142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Attributes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94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06255" y="241372"/>
            <a:ext cx="11804697" cy="6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Agent Trigger Zones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92909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726057" y="1356189"/>
            <a:ext cx="8609744" cy="45309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78257" y="1500027"/>
            <a:ext cx="503433" cy="452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1412" y="2054832"/>
            <a:ext cx="5034337" cy="331855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76545" y="2083942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08262" y="5421331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09077" y="1952091"/>
            <a:ext cx="410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2933273" y="5419619"/>
            <a:ext cx="503433" cy="4520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3808" y="5347700"/>
            <a:ext cx="680778" cy="611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28970" y="3755370"/>
            <a:ext cx="679806" cy="700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28970" y="4544767"/>
            <a:ext cx="679806" cy="700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01926" y="234267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10487" y="314234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Sight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29323" y="393936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58433" y="469031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59" name="Folded Corner 58"/>
          <p:cNvSpPr/>
          <p:nvPr/>
        </p:nvSpPr>
        <p:spPr>
          <a:xfrm>
            <a:off x="8877916" y="2187790"/>
            <a:ext cx="288226" cy="73111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lded Corner 59"/>
          <p:cNvSpPr/>
          <p:nvPr/>
        </p:nvSpPr>
        <p:spPr>
          <a:xfrm>
            <a:off x="8928816" y="2532484"/>
            <a:ext cx="199914" cy="81096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9019558" y="2278531"/>
            <a:ext cx="2471" cy="626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lded Corner 61"/>
          <p:cNvSpPr/>
          <p:nvPr/>
        </p:nvSpPr>
        <p:spPr>
          <a:xfrm>
            <a:off x="8890713" y="2982364"/>
            <a:ext cx="288226" cy="73111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lded Corner 62"/>
          <p:cNvSpPr/>
          <p:nvPr/>
        </p:nvSpPr>
        <p:spPr>
          <a:xfrm>
            <a:off x="8941613" y="3180474"/>
            <a:ext cx="199914" cy="81096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9032355" y="3073105"/>
            <a:ext cx="2471" cy="626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571998" y="3328827"/>
            <a:ext cx="616450" cy="606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289321" y="3090395"/>
            <a:ext cx="1167583" cy="113501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104" y="3788881"/>
            <a:ext cx="532632" cy="65034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28970" y="2945424"/>
            <a:ext cx="679806" cy="700355"/>
            <a:chOff x="7528970" y="2945424"/>
            <a:chExt cx="679806" cy="700355"/>
          </a:xfrm>
        </p:grpSpPr>
        <p:sp>
          <p:nvSpPr>
            <p:cNvPr id="20" name="Rectangle 19"/>
            <p:cNvSpPr/>
            <p:nvPr/>
          </p:nvSpPr>
          <p:spPr>
            <a:xfrm>
              <a:off x="7528970" y="2945424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2235" y="3111909"/>
              <a:ext cx="633315" cy="405582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7516986" y="2164590"/>
            <a:ext cx="679806" cy="700355"/>
            <a:chOff x="7516986" y="2164590"/>
            <a:chExt cx="679806" cy="700355"/>
          </a:xfrm>
        </p:grpSpPr>
        <p:sp>
          <p:nvSpPr>
            <p:cNvPr id="39" name="Rectangle 38"/>
            <p:cNvSpPr/>
            <p:nvPr/>
          </p:nvSpPr>
          <p:spPr>
            <a:xfrm>
              <a:off x="7516986" y="2164590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9597" y="2249129"/>
              <a:ext cx="522185" cy="522185"/>
            </a:xfrm>
            <a:prstGeom prst="rect">
              <a:avLst/>
            </a:prstGeom>
          </p:spPr>
        </p:pic>
      </p:grpSp>
      <p:sp>
        <p:nvSpPr>
          <p:cNvPr id="68" name="Arc 67"/>
          <p:cNvSpPr/>
          <p:nvPr/>
        </p:nvSpPr>
        <p:spPr>
          <a:xfrm>
            <a:off x="4962832" y="2485103"/>
            <a:ext cx="4232786" cy="2086898"/>
          </a:xfrm>
          <a:prstGeom prst="arc">
            <a:avLst>
              <a:gd name="adj1" fmla="val 11477859"/>
              <a:gd name="adj2" fmla="val 1836097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636774" y="4697361"/>
            <a:ext cx="569418" cy="546991"/>
            <a:chOff x="7516986" y="2164590"/>
            <a:chExt cx="679806" cy="700355"/>
          </a:xfrm>
        </p:grpSpPr>
        <p:sp>
          <p:nvSpPr>
            <p:cNvPr id="45" name="Rectangle 44"/>
            <p:cNvSpPr/>
            <p:nvPr/>
          </p:nvSpPr>
          <p:spPr>
            <a:xfrm>
              <a:off x="7516986" y="2164590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9597" y="2249129"/>
              <a:ext cx="522185" cy="522185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5965721" y="4697361"/>
            <a:ext cx="596151" cy="538786"/>
            <a:chOff x="7528970" y="2945424"/>
            <a:chExt cx="679806" cy="700355"/>
          </a:xfrm>
        </p:grpSpPr>
        <p:sp>
          <p:nvSpPr>
            <p:cNvPr id="52" name="Rectangle 51"/>
            <p:cNvSpPr/>
            <p:nvPr/>
          </p:nvSpPr>
          <p:spPr>
            <a:xfrm>
              <a:off x="7528970" y="2945424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2235" y="3111909"/>
              <a:ext cx="633315" cy="405582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>
            <a:off x="7418438" y="182142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Triggers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7622376" y="4630801"/>
            <a:ext cx="496611" cy="509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06255" y="241372"/>
            <a:ext cx="11804697" cy="6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Visualizing Trigger Zones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92909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726057" y="1356189"/>
            <a:ext cx="8609744" cy="45309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78257" y="1500027"/>
            <a:ext cx="503433" cy="452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1412" y="2054832"/>
            <a:ext cx="5034337" cy="331855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76545" y="2083942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08262" y="5421331"/>
            <a:ext cx="503433" cy="45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09077" y="1952091"/>
            <a:ext cx="410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2933273" y="5419619"/>
            <a:ext cx="503433" cy="4520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3808" y="5347700"/>
            <a:ext cx="680778" cy="611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01412" y="2054832"/>
            <a:ext cx="5034337" cy="331855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70614" y="2537716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59985" y="3625064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55203" y="4720974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15855" y="2941832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90161" y="4286034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56961" y="3493211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83403" y="3700852"/>
            <a:ext cx="226033" cy="226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96640" y="3601967"/>
            <a:ext cx="226033" cy="226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049998" y="2965610"/>
            <a:ext cx="226033" cy="226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710111" y="4695524"/>
            <a:ext cx="226033" cy="226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57768" y="2438833"/>
            <a:ext cx="460522" cy="46051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97087" y="2828558"/>
            <a:ext cx="460522" cy="46051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406421" y="84454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Relative Action </a:t>
            </a:r>
            <a:r>
              <a:rPr lang="en-US" sz="2400" dirty="0" smtClean="0"/>
              <a:t>Screen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528970" y="3755370"/>
            <a:ext cx="679806" cy="700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28970" y="4544767"/>
            <a:ext cx="679806" cy="700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201926" y="234267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10487" y="314234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Sight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229323" y="388037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258433" y="469031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77" name="Folded Corner 76"/>
          <p:cNvSpPr/>
          <p:nvPr/>
        </p:nvSpPr>
        <p:spPr>
          <a:xfrm>
            <a:off x="8877916" y="2187790"/>
            <a:ext cx="288226" cy="73111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olded Corner 77"/>
          <p:cNvSpPr/>
          <p:nvPr/>
        </p:nvSpPr>
        <p:spPr>
          <a:xfrm>
            <a:off x="8928816" y="2532484"/>
            <a:ext cx="199914" cy="81096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9019558" y="2278531"/>
            <a:ext cx="2471" cy="626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lded Corner 79"/>
          <p:cNvSpPr/>
          <p:nvPr/>
        </p:nvSpPr>
        <p:spPr>
          <a:xfrm>
            <a:off x="8890713" y="2982364"/>
            <a:ext cx="288226" cy="73111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olded Corner 80"/>
          <p:cNvSpPr/>
          <p:nvPr/>
        </p:nvSpPr>
        <p:spPr>
          <a:xfrm>
            <a:off x="8941613" y="3180474"/>
            <a:ext cx="199914" cy="81096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9032355" y="3073105"/>
            <a:ext cx="2471" cy="626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104" y="3788881"/>
            <a:ext cx="532632" cy="650341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7528970" y="2945424"/>
            <a:ext cx="679806" cy="700355"/>
            <a:chOff x="7528970" y="2945424"/>
            <a:chExt cx="679806" cy="700355"/>
          </a:xfrm>
        </p:grpSpPr>
        <p:sp>
          <p:nvSpPr>
            <p:cNvPr id="85" name="Rectangle 84"/>
            <p:cNvSpPr/>
            <p:nvPr/>
          </p:nvSpPr>
          <p:spPr>
            <a:xfrm>
              <a:off x="7528970" y="2945424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2235" y="3111909"/>
              <a:ext cx="633315" cy="405582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516986" y="2164590"/>
            <a:ext cx="679806" cy="700355"/>
            <a:chOff x="7516986" y="2164590"/>
            <a:chExt cx="679806" cy="700355"/>
          </a:xfrm>
        </p:grpSpPr>
        <p:sp>
          <p:nvSpPr>
            <p:cNvPr id="88" name="Rectangle 87"/>
            <p:cNvSpPr/>
            <p:nvPr/>
          </p:nvSpPr>
          <p:spPr>
            <a:xfrm>
              <a:off x="7516986" y="2164590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9597" y="2249129"/>
              <a:ext cx="522185" cy="522185"/>
            </a:xfrm>
            <a:prstGeom prst="rect">
              <a:avLst/>
            </a:prstGeom>
          </p:spPr>
        </p:pic>
      </p:grpSp>
      <p:sp>
        <p:nvSpPr>
          <p:cNvPr id="90" name="Rectangle 89"/>
          <p:cNvSpPr/>
          <p:nvPr/>
        </p:nvSpPr>
        <p:spPr>
          <a:xfrm>
            <a:off x="7622376" y="4630801"/>
            <a:ext cx="496611" cy="509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636774" y="4697361"/>
            <a:ext cx="569418" cy="546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218" y="4763388"/>
            <a:ext cx="437392" cy="407837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5965721" y="4697361"/>
            <a:ext cx="596151" cy="5387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93" y="4825439"/>
            <a:ext cx="555381" cy="312016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5469267" y="2708112"/>
            <a:ext cx="743017" cy="743011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527396" y="2292699"/>
            <a:ext cx="743017" cy="743011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954761" y="3535130"/>
            <a:ext cx="460522" cy="46051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24389" y="3388996"/>
            <a:ext cx="743017" cy="743011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638103" y="4609304"/>
            <a:ext cx="460522" cy="46051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507731" y="4463170"/>
            <a:ext cx="743017" cy="743011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080987" y="4157020"/>
            <a:ext cx="460522" cy="46051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50615" y="4010886"/>
            <a:ext cx="743017" cy="743011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125664" y="3380272"/>
            <a:ext cx="460522" cy="46051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995292" y="3234138"/>
            <a:ext cx="743017" cy="743011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06255" y="241372"/>
            <a:ext cx="11804697" cy="6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Agent-Trigger </a:t>
            </a:r>
            <a:r>
              <a:rPr lang="en-US" dirty="0" smtClean="0"/>
              <a:t>Relationships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929091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4" name="Oval 3"/>
          <p:cNvSpPr/>
          <p:nvPr/>
        </p:nvSpPr>
        <p:spPr>
          <a:xfrm>
            <a:off x="2712670" y="2713964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50920" y="1688691"/>
            <a:ext cx="501445" cy="47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97049" y="3169779"/>
            <a:ext cx="226033" cy="226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690172" y="4303713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74551" y="4759528"/>
            <a:ext cx="226033" cy="226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80105" y="27294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70273" y="3139961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away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48150" y="425346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030944" y="473770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80419" y="233762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Sight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982760" y="2711507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967139" y="3167322"/>
            <a:ext cx="226033" cy="226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350195" y="2727007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towards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340363" y="313750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128386" y="235728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Sight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190389" y="1704773"/>
            <a:ext cx="500893" cy="50088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960263" y="4198017"/>
            <a:ext cx="226033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44642" y="4653832"/>
            <a:ext cx="226033" cy="226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318241" y="414776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301035" y="463200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858020" y="401310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98614" y="38779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97161" y="2706329"/>
            <a:ext cx="1460090" cy="31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flipV="1">
            <a:off x="4291781" y="2757948"/>
            <a:ext cx="213851" cy="221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116825" y="3138948"/>
            <a:ext cx="1460090" cy="31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 flipV="1">
            <a:off x="4311445" y="3190567"/>
            <a:ext cx="213851" cy="221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070122" y="4249994"/>
            <a:ext cx="1460090" cy="31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>
          <a:xfrm flipV="1">
            <a:off x="4264742" y="4301613"/>
            <a:ext cx="213851" cy="221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052916" y="4756356"/>
            <a:ext cx="1460090" cy="31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flipV="1">
            <a:off x="4247536" y="4807975"/>
            <a:ext cx="213851" cy="221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295967" y="4159046"/>
            <a:ext cx="1460090" cy="31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/>
        </p:nvSpPr>
        <p:spPr>
          <a:xfrm flipV="1">
            <a:off x="9490587" y="4210665"/>
            <a:ext cx="213851" cy="221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8308257" y="4621162"/>
            <a:ext cx="1460090" cy="31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flipV="1">
            <a:off x="9502877" y="4672781"/>
            <a:ext cx="213851" cy="221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350043" y="3151239"/>
            <a:ext cx="1737853" cy="31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 flipV="1">
            <a:off x="9795386" y="3202858"/>
            <a:ext cx="213851" cy="221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332836" y="2728452"/>
            <a:ext cx="1725563" cy="317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flipV="1">
            <a:off x="9800302" y="2780071"/>
            <a:ext cx="213851" cy="2212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600696" y="1238202"/>
            <a:ext cx="8609744" cy="45309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865589" y="4345306"/>
            <a:ext cx="679806" cy="700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23" y="4378817"/>
            <a:ext cx="532632" cy="650341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850841" y="2687327"/>
            <a:ext cx="679806" cy="700355"/>
            <a:chOff x="7528970" y="2945424"/>
            <a:chExt cx="679806" cy="700355"/>
          </a:xfrm>
        </p:grpSpPr>
        <p:sp>
          <p:nvSpPr>
            <p:cNvPr id="61" name="Rectangle 60"/>
            <p:cNvSpPr/>
            <p:nvPr/>
          </p:nvSpPr>
          <p:spPr>
            <a:xfrm>
              <a:off x="7528970" y="2945424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2235" y="3111909"/>
              <a:ext cx="633315" cy="405582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7091435" y="2743862"/>
            <a:ext cx="679806" cy="700355"/>
            <a:chOff x="7528970" y="2945424"/>
            <a:chExt cx="679806" cy="700355"/>
          </a:xfrm>
        </p:grpSpPr>
        <p:sp>
          <p:nvSpPr>
            <p:cNvPr id="64" name="Rectangle 63"/>
            <p:cNvSpPr/>
            <p:nvPr/>
          </p:nvSpPr>
          <p:spPr>
            <a:xfrm>
              <a:off x="7528970" y="2945424"/>
              <a:ext cx="679806" cy="700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2235" y="3111909"/>
              <a:ext cx="633315" cy="405582"/>
            </a:xfrm>
            <a:prstGeom prst="rect">
              <a:avLst/>
            </a:prstGeom>
          </p:spPr>
        </p:pic>
      </p:grpSp>
      <p:sp>
        <p:nvSpPr>
          <p:cNvPr id="66" name="Rectangle 65"/>
          <p:cNvSpPr/>
          <p:nvPr/>
        </p:nvSpPr>
        <p:spPr>
          <a:xfrm>
            <a:off x="7135679" y="4217487"/>
            <a:ext cx="679806" cy="700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813" y="4250998"/>
            <a:ext cx="532632" cy="6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143</Words>
  <Application>Microsoft Office PowerPoint</Application>
  <PresentationFormat>Widescreen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Rounded</vt:lpstr>
      <vt:lpstr>Calibri</vt:lpstr>
      <vt:lpstr>Office Theme</vt:lpstr>
      <vt:lpstr>PowerPoint Presentation</vt:lpstr>
      <vt:lpstr>Environment Setup</vt:lpstr>
      <vt:lpstr>Agent Setup</vt:lpstr>
      <vt:lpstr>Agent Setup</vt:lpstr>
      <vt:lpstr>Agent Setup</vt:lpstr>
      <vt:lpstr>Agent Attributes</vt:lpstr>
      <vt:lpstr>Agent Trigger Zones</vt:lpstr>
      <vt:lpstr>Visualizing Trigger Zones</vt:lpstr>
      <vt:lpstr>Agent-Trigger Relationships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Huang</dc:creator>
  <cp:lastModifiedBy>Knox</cp:lastModifiedBy>
  <cp:revision>101</cp:revision>
  <dcterms:modified xsi:type="dcterms:W3CDTF">2019-09-23T21:26:40Z</dcterms:modified>
</cp:coreProperties>
</file>