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5"/>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293" r:id="rId19"/>
    <p:sldId id="294" r:id="rId20"/>
    <p:sldId id="295" r:id="rId21"/>
    <p:sldId id="296" r:id="rId22"/>
    <p:sldId id="297" r:id="rId23"/>
    <p:sldId id="299" r:id="rId24"/>
    <p:sldId id="301" r:id="rId25"/>
    <p:sldId id="302" r:id="rId26"/>
    <p:sldId id="303" r:id="rId27"/>
    <p:sldId id="304" r:id="rId28"/>
    <p:sldId id="305" r:id="rId29"/>
    <p:sldId id="306" r:id="rId30"/>
    <p:sldId id="290" r:id="rId31"/>
    <p:sldId id="268" r:id="rId32"/>
    <p:sldId id="307" r:id="rId33"/>
    <p:sldId id="30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12"/>
    <p:restoredTop sz="94687"/>
  </p:normalViewPr>
  <p:slideViewPr>
    <p:cSldViewPr>
      <p:cViewPr varScale="1">
        <p:scale>
          <a:sx n="141" d="100"/>
          <a:sy n="141" d="100"/>
        </p:scale>
        <p:origin x="33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pt>
    <dgm:pt modelId="{FAF75DFB-BAB1-0D4D-AAE3-3DB2C8A7C5CB}" type="pres">
      <dgm:prSet presAssocID="{D15DA790-D86E-2E4A-A4AC-BB2C53035A48}" presName="node" presStyleLbl="node1" presStyleIdx="0" presStyleCnt="4">
        <dgm:presLayoutVars>
          <dgm:bulletEnabled val="1"/>
        </dgm:presLayoutVars>
      </dgm:prSet>
      <dgm:spPr/>
    </dgm:pt>
    <dgm:pt modelId="{FC7907E5-A662-3049-A2C3-E4121564A074}" type="pres">
      <dgm:prSet presAssocID="{74AD216D-95D5-574B-A24A-4B7D5C57DC2C}" presName="sibTrans" presStyleLbl="sibTrans2D1" presStyleIdx="0" presStyleCnt="4"/>
      <dgm:spPr/>
    </dgm:pt>
    <dgm:pt modelId="{05D6C732-8347-FD47-9C34-B0BC9F881B5F}" type="pres">
      <dgm:prSet presAssocID="{74AD216D-95D5-574B-A24A-4B7D5C57DC2C}" presName="connectorText" presStyleLbl="sibTrans2D1" presStyleIdx="0" presStyleCnt="4"/>
      <dgm:spPr/>
    </dgm:pt>
    <dgm:pt modelId="{0032026F-C9CE-1E4F-A84D-F03E0A55B7FB}" type="pres">
      <dgm:prSet presAssocID="{0F7ACD39-B432-1F4E-9400-F52BC71C6B28}" presName="node" presStyleLbl="node1" presStyleIdx="1" presStyleCnt="4">
        <dgm:presLayoutVars>
          <dgm:bulletEnabled val="1"/>
        </dgm:presLayoutVars>
      </dgm:prSet>
      <dgm:spPr/>
    </dgm:pt>
    <dgm:pt modelId="{21835110-1248-0F40-B471-53227881DFA1}" type="pres">
      <dgm:prSet presAssocID="{E21A56C5-1158-414A-B458-A54D4E73A513}" presName="sibTrans" presStyleLbl="sibTrans2D1" presStyleIdx="1" presStyleCnt="4"/>
      <dgm:spPr/>
    </dgm:pt>
    <dgm:pt modelId="{F43DE482-739C-984B-9F60-2A276C31DDF0}" type="pres">
      <dgm:prSet presAssocID="{E21A56C5-1158-414A-B458-A54D4E73A513}" presName="connectorText" presStyleLbl="sibTrans2D1" presStyleIdx="1" presStyleCnt="4"/>
      <dgm:spPr/>
    </dgm:pt>
    <dgm:pt modelId="{66AD2163-19FA-9842-B407-11A561E0B28C}" type="pres">
      <dgm:prSet presAssocID="{2226E3C8-2586-284A-A8D3-C14D13411E64}" presName="node" presStyleLbl="node1" presStyleIdx="2" presStyleCnt="4">
        <dgm:presLayoutVars>
          <dgm:bulletEnabled val="1"/>
        </dgm:presLayoutVars>
      </dgm:prSet>
      <dgm:spPr/>
    </dgm:pt>
    <dgm:pt modelId="{5B98DEAE-4428-8B49-BA68-1B1813C6005F}" type="pres">
      <dgm:prSet presAssocID="{EAAA7CF0-15EA-7347-83D0-21E3F6B1D78A}" presName="sibTrans" presStyleLbl="sibTrans2D1" presStyleIdx="2" presStyleCnt="4"/>
      <dgm:spPr/>
    </dgm:pt>
    <dgm:pt modelId="{0F9ED58B-2448-FA4D-8F18-E49CD9F59AAC}" type="pres">
      <dgm:prSet presAssocID="{EAAA7CF0-15EA-7347-83D0-21E3F6B1D78A}" presName="connectorText" presStyleLbl="sibTrans2D1" presStyleIdx="2" presStyleCnt="4"/>
      <dgm:spPr/>
    </dgm:pt>
    <dgm:pt modelId="{492633B3-01F9-E343-8017-0890C7327E6B}" type="pres">
      <dgm:prSet presAssocID="{B54EC266-43BA-8B45-B04A-8F638F60EB18}" presName="node" presStyleLbl="node1" presStyleIdx="3" presStyleCnt="4">
        <dgm:presLayoutVars>
          <dgm:bulletEnabled val="1"/>
        </dgm:presLayoutVars>
      </dgm:prSet>
      <dgm:spPr/>
    </dgm:pt>
    <dgm:pt modelId="{481688DA-3166-054F-941C-BF6AB84AC722}" type="pres">
      <dgm:prSet presAssocID="{3868F799-4B2E-644E-BAEB-4CF4FD8D5CAD}" presName="sibTrans" presStyleLbl="sibTrans2D1" presStyleIdx="3" presStyleCnt="4"/>
      <dgm:spPr/>
    </dgm:pt>
    <dgm:pt modelId="{7B7AF5A6-4B51-4242-A113-AB75EF6DDFAD}" type="pres">
      <dgm:prSet presAssocID="{3868F799-4B2E-644E-BAEB-4CF4FD8D5CAD}" presName="connectorText" presStyleLbl="sibTrans2D1" presStyleIdx="3" presStyleCnt="4"/>
      <dgm:spPr/>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0"/>
      <dgm:spPr/>
    </dgm:pt>
    <dgm:pt modelId="{71D61559-1B46-724D-B982-1621C3AACA4B}">
      <dgm:prSet phldrT="[Text]" phldr="1"/>
      <dgm:spPr/>
      <dgm:t>
        <a:bodyPr/>
        <a:lstStyle/>
        <a:p>
          <a:endParaRPr lang="en-US"/>
        </a:p>
      </dgm:t>
    </dgm:pt>
    <dgm:pt modelId="{9F6AEFA3-185D-8146-9270-DE0C671D7FAA}" type="parTrans" cxnId="{542E6AC4-EDDE-BF47-89B6-E1AA4B93D6E2}">
      <dgm:prSet/>
      <dgm:spPr/>
    </dgm:pt>
    <dgm:pt modelId="{02562BB2-DF6A-2B41-9658-2164E1CEF651}" type="sibTrans" cxnId="{542E6AC4-EDDE-BF47-89B6-E1AA4B93D6E2}">
      <dgm:prSet/>
      <dgm:spPr/>
      <dgm:t>
        <a:bodyPr/>
        <a:lstStyle/>
        <a:p>
          <a:endParaRPr lang="en-US"/>
        </a:p>
      </dgm:t>
    </dgm:pt>
    <dgm:pt modelId="{8A03BCB5-79F1-004D-ABE0-B1E051BE2228}">
      <dgm:prSet phldrT="[Text]" phldr="1"/>
      <dgm:spPr/>
      <dgm:t>
        <a:bodyPr/>
        <a:lstStyle/>
        <a:p>
          <a:endParaRPr lang="en-US"/>
        </a:p>
      </dgm:t>
    </dgm:pt>
    <dgm:pt modelId="{740B7817-ED12-8C40-B966-A20A94DFDA48}" type="parTrans" cxnId="{31FF00AB-2A09-CF4E-A85C-C62CDAB6B2EC}">
      <dgm:prSet/>
      <dgm:spPr/>
    </dgm:pt>
    <dgm:pt modelId="{8CBB45B8-B840-CB4F-A6C6-7D0C3DBE4211}" type="sibTrans" cxnId="{31FF00AB-2A09-CF4E-A85C-C62CDAB6B2EC}">
      <dgm:prSet/>
      <dgm:spPr/>
      <dgm:t>
        <a:bodyPr/>
        <a:lstStyle/>
        <a:p>
          <a:endParaRPr lang="en-US"/>
        </a:p>
      </dgm:t>
    </dgm:pt>
    <dgm:pt modelId="{6986377E-B4D2-A049-9E50-21815A9B1A0E}">
      <dgm:prSet phldrT="[Text]" phldr="1"/>
      <dgm:spPr/>
      <dgm:t>
        <a:bodyPr/>
        <a:lstStyle/>
        <a:p>
          <a:endParaRPr lang="en-US"/>
        </a:p>
      </dgm:t>
    </dgm:pt>
    <dgm:pt modelId="{1E58748C-F4CC-A248-B1B9-4515EF77ED81}" type="parTrans" cxnId="{49388D81-947E-2F4F-92CC-342E1609A311}">
      <dgm:prSet/>
      <dgm:spPr/>
    </dgm:pt>
    <dgm:pt modelId="{80DEEF14-98CE-5248-9147-06D758ED233B}" type="sibTrans" cxnId="{49388D81-947E-2F4F-92CC-342E1609A311}">
      <dgm:prSet/>
      <dgm:spPr/>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pt>
    <dgm:pt modelId="{65583AE2-E745-A745-871C-52C817E954DB}" type="pres">
      <dgm:prSet presAssocID="{EF1748F2-133D-8443-B07B-1F3DD04D9097}" presName="node" presStyleLbl="node1" presStyleIdx="0" presStyleCnt="2">
        <dgm:presLayoutVars>
          <dgm:bulletEnabled val="1"/>
        </dgm:presLayoutVars>
      </dgm:prSet>
      <dgm:spPr/>
    </dgm:pt>
    <dgm:pt modelId="{274AE413-8C94-2341-BBF5-1E261E2E00D7}" type="pres">
      <dgm:prSet presAssocID="{D8011B7C-4543-B647-8959-0A49F7C91FED}" presName="sibTrans" presStyleLbl="sibTrans2D1" presStyleIdx="0" presStyleCnt="2"/>
      <dgm:spPr/>
    </dgm:pt>
    <dgm:pt modelId="{34789F1D-661B-A340-90B1-DE96D4C88CE9}" type="pres">
      <dgm:prSet presAssocID="{D8011B7C-4543-B647-8959-0A49F7C91FED}" presName="connectorText" presStyleLbl="sibTrans2D1" presStyleIdx="0" presStyleCnt="2"/>
      <dgm:spPr/>
    </dgm:pt>
    <dgm:pt modelId="{0CE1B85C-6C34-BD4E-9439-2F58FF037D20}" type="pres">
      <dgm:prSet presAssocID="{6960D0BA-9C91-784C-AE10-65AC169E4DC8}" presName="node" presStyleLbl="node1" presStyleIdx="1" presStyleCnt="2">
        <dgm:presLayoutVars>
          <dgm:bulletEnabled val="1"/>
        </dgm:presLayoutVars>
      </dgm:prSet>
      <dgm:spPr/>
    </dgm:pt>
    <dgm:pt modelId="{BA549199-2999-F346-814B-A53DEEE169D9}" type="pres">
      <dgm:prSet presAssocID="{DAD6F5FD-5C4B-154B-9FBC-3B262EBF8712}" presName="sibTrans" presStyleLbl="sibTrans2D1" presStyleIdx="1" presStyleCnt="2"/>
      <dgm:spPr/>
    </dgm:pt>
    <dgm:pt modelId="{F88B9142-6A05-9E4A-BA0A-0DFC43570BFA}" type="pres">
      <dgm:prSet presAssocID="{DAD6F5FD-5C4B-154B-9FBC-3B262EBF8712}" presName="connectorText" presStyleLbl="sibTrans2D1" presStyleIdx="1" presStyleCnt="2"/>
      <dgm:spPr/>
    </dgm:pt>
  </dgm:ptLst>
  <dgm:cxnLst>
    <dgm:cxn modelId="{63E364E5-C5B8-D645-B153-64CC91436E9D}" type="presOf" srcId="{DAD6F5FD-5C4B-154B-9FBC-3B262EBF8712}" destId="{BA549199-2999-F346-814B-A53DEEE169D9}"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1C16E3C2-8DA0-E24A-AEF3-4855C0BCC855}" type="presOf" srcId="{6960D0BA-9C91-784C-AE10-65AC169E4DC8}" destId="{0CE1B85C-6C34-BD4E-9439-2F58FF037D20}" srcOrd="0" destOrd="0" presId="urn:microsoft.com/office/officeart/2005/8/layout/cycle2"/>
    <dgm:cxn modelId="{8F066DED-EEAD-F84B-968C-A38CD4AA21AE}" type="presOf" srcId="{6A6E47F8-1048-2F47-907A-D4BF231FF035}" destId="{D1550008-CC03-1C41-97A6-3AE1B03323AA}" srcOrd="0" destOrd="0" presId="urn:microsoft.com/office/officeart/2005/8/layout/cycle2"/>
    <dgm:cxn modelId="{44B4281D-862C-D64C-BC64-571E5A97D57D}" srcId="{6A6E47F8-1048-2F47-907A-D4BF231FF035}" destId="{EF1748F2-133D-8443-B07B-1F3DD04D9097}" srcOrd="0" destOrd="0" parTransId="{B0EF66BE-1830-6144-B5C6-55B00DE505CD}" sibTransId="{D8011B7C-4543-B647-8959-0A49F7C91FED}"/>
    <dgm:cxn modelId="{AD5CC48D-9565-2248-92F8-1663DC42CBCA}" type="presOf" srcId="{D8011B7C-4543-B647-8959-0A49F7C91FED}" destId="{34789F1D-661B-A340-90B1-DE96D4C88CE9}" srcOrd="1"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pt>
    <dgm:pt modelId="{BF1CED5C-0D5B-3D4F-815B-A58D41B33ECF}" type="pres">
      <dgm:prSet presAssocID="{E80DDE21-4817-EA47-94C2-0A9B57346F30}" presName="sibTransLast" presStyleLbl="sibTrans2D1" presStyleIdx="1" presStyleCnt="2"/>
      <dgm:spPr/>
    </dgm:pt>
    <dgm:pt modelId="{5CB1C4A4-FA9F-8740-88EF-0EC14C9FEE88}" type="pres">
      <dgm:prSet presAssocID="{E80DDE21-4817-EA47-94C2-0A9B57346F30}" presName="connectorText" presStyleLbl="sibTrans2D1" presStyleIdx="1" presStyleCnt="2"/>
      <dgm:spPr/>
    </dgm:pt>
    <dgm:pt modelId="{660C8989-F8D4-4A43-862F-8B032FF92F2B}" type="pres">
      <dgm:prSet presAssocID="{E80DDE21-4817-EA47-94C2-0A9B57346F30}" presName="lastNode" presStyleLbl="node1" presStyleIdx="2" presStyleCnt="3">
        <dgm:presLayoutVars>
          <dgm:bulletEnabled val="1"/>
        </dgm:presLayoutVars>
      </dgm:prSet>
      <dgm:spPr/>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12/12/15 2:24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15</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9637892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743200"/>
            <a:ext cx="4114800" cy="1495794"/>
          </a:xfrm>
        </p:spPr>
        <p:txBody>
          <a:bodyPr/>
          <a:lstStyle/>
          <a:p>
            <a:r>
              <a:rPr lang="en-US" sz="3600" b="1" dirty="0" err="1">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a:t>
            </a:r>
            <a:r>
              <a:rPr lang="en-US" sz="3600"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676400"/>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tendency(a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come penalty for so acting).</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3925351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41148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8036740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2400657"/>
          </a:xfrm>
        </p:spPr>
        <p:txBody>
          <a:bodyPr/>
          <a:lstStyle/>
          <a:p>
            <a:pPr marL="339976" lvl="2" indent="-339976">
              <a:buBlip>
                <a:blip r:embed="rId2"/>
              </a:buBlip>
            </a:pPr>
            <a:r>
              <a:rPr lang="en-US" sz="2400" b="1" dirty="0"/>
              <a:t>We achieve a uniform template for all models as far as how agents interact with their environment. Programming new models then becomes much easier.</a:t>
            </a:r>
          </a:p>
          <a:p>
            <a:pPr marL="0" indent="0">
              <a:buNone/>
            </a:pPr>
            <a:endParaRPr lang="en-US" sz="2400"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2174248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819400"/>
            <a:ext cx="3810000" cy="1803571"/>
          </a:xfrm>
        </p:spPr>
        <p:txBody>
          <a:bodyPr/>
          <a:lstStyle/>
          <a:p>
            <a:pPr marL="339976" lvl="2" indent="-339976">
              <a:buBlip>
                <a:blip r:embed="rId2"/>
              </a:buBlip>
            </a:pPr>
            <a:r>
              <a:rPr lang="en-US" sz="24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676400"/>
            <a:ext cx="4114800" cy="1329595"/>
          </a:xfrm>
        </p:spPr>
        <p:txBody>
          <a:bodyPr/>
          <a:lstStyle/>
          <a:p>
            <a:pPr marL="339976" lvl="2" indent="-339976">
              <a:buBlip>
                <a:blip r:embed="rId2"/>
              </a:buBlip>
            </a:pPr>
            <a:r>
              <a:rPr lang="en-US" sz="2400" b="1" dirty="0"/>
              <a:t>We open up the possibility of using known properties of modules to identify properties of our ABM</a:t>
            </a:r>
            <a:r>
              <a:rPr lang="en-US" sz="2400" b="1" dirty="0" smtClean="0"/>
              <a:t>.</a:t>
            </a:r>
            <a:endParaRPr lang="en-US" sz="2400" b="1"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3278608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1551194"/>
          </a:xfrm>
        </p:spPr>
        <p:txBody>
          <a:bodyPr/>
          <a:lstStyle/>
          <a:p>
            <a:r>
              <a:rPr lang="en-US" sz="2800" dirty="0"/>
              <a:t>"</a:t>
            </a:r>
            <a:r>
              <a:rPr lang="en-US" sz="2800" dirty="0" err="1"/>
              <a:t>Perspectivephoto</a:t>
            </a:r>
            <a:r>
              <a:rPr lang="en-US" sz="2800" dirty="0"/>
              <a:t>". Licensed under CC BY 2.5 via Wikipedia - https://</a:t>
            </a:r>
            <a:r>
              <a:rPr lang="en-US" sz="2800" dirty="0" err="1"/>
              <a:t>en.wikipedia.org</a:t>
            </a:r>
            <a:r>
              <a:rPr lang="en-US" sz="2800" dirty="0"/>
              <a:t>/wiki/</a:t>
            </a:r>
            <a:r>
              <a:rPr lang="en-US" sz="2800" dirty="0" err="1"/>
              <a:t>File:Perspectivephoto.jpg</a:t>
            </a:r>
            <a:r>
              <a:rPr lang="en-US" sz="2800" dirty="0"/>
              <a:t>#/media/</a:t>
            </a:r>
            <a:r>
              <a:rPr lang="en-US" sz="2800" dirty="0" err="1"/>
              <a:t>File:Perspectivephoto.jpg</a:t>
            </a:r>
            <a:endParaRPr lang="en-US" sz="2800" dirty="0"/>
          </a:p>
        </p:txBody>
      </p:sp>
    </p:spTree>
    <p:extLst>
      <p:ext uri="{BB962C8B-B14F-4D97-AF65-F5344CB8AC3E}">
        <p14:creationId xmlns:p14="http://schemas.microsoft.com/office/powerpoint/2010/main" val="15968913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6782</TotalTime>
  <Words>2037</Words>
  <Application>Microsoft Macintosh PowerPoint</Application>
  <PresentationFormat>On-screen Show (4:3)</PresentationFormat>
  <Paragraphs>156</Paragraphs>
  <Slides>29</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How to Do Generic Programming</vt:lpstr>
      <vt:lpstr>How to Do Generic Programming</vt:lpstr>
      <vt:lpstr>How to Do Generic Programming</vt:lpstr>
      <vt:lpstr>An Algebraic Module</vt:lpstr>
      <vt:lpstr>ABM Interaction as a Module</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Final note</vt:lpstr>
      <vt:lpstr>Credits </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87</cp:revision>
  <cp:lastPrinted>2015-08-15T12:42:37Z</cp:lastPrinted>
  <dcterms:created xsi:type="dcterms:W3CDTF">2008-09-08T23:31:51Z</dcterms:created>
  <dcterms:modified xsi:type="dcterms:W3CDTF">2015-12-13T04:14:36Z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