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69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Modeling Social Cycles with Python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Top-level object: Entity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Why bother?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It also allows us to build debugging and display machinery in one place to some extent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Can various macro-level models be given a realistic micro-foundation?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 Social Cycle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Business cycle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Cycles in fashion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Constitutional cycles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Stock market bubbles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3009900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59264" y="5680547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Lotka-Volterra Equations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0623" lvl="0" indent="-384047" defTabSz="914400">
              <a:spcBef>
                <a:spcPts val="700"/>
              </a:spcBef>
              <a:buClr>
                <a:srgbClr val="6EA0B0"/>
              </a:buClr>
              <a:buSzPct val="80000"/>
              <a:buFont typeface="Wingdings 2"/>
              <a:buChar char="⦿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dx / dt = x(α - βy)</a:t>
            </a:r>
            <a:br>
              <a: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marL="420623" lvl="0" indent="-384047" defTabSz="914400">
              <a:spcBef>
                <a:spcPts val="700"/>
              </a:spcBef>
              <a:buClr>
                <a:srgbClr val="6EA0B0"/>
              </a:buClr>
              <a:buSzPct val="80000"/>
              <a:buFont typeface="Wingdings 2"/>
              <a:buChar char="⦿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dy / dt = y(γ - δx)</a:t>
            </a:r>
            <a:br>
              <a: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marL="360947" lvl="0" indent="-360947" defTabSz="91440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But this is a macro-level model: can we give it realistic micro-foundations?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Huge amount of library support for scientific computing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Why iPython?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Greatly enhances Python’s interactive capabilities with advanced editing, command recall, etc.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Allows graphics to run simultaneously in its own window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Macintosh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Roman</vt:lpstr>
      <vt:lpstr>Helvetica</vt:lpstr>
      <vt:lpstr>Helvetica Light</vt:lpstr>
      <vt:lpstr>Wingdings 2</vt:lpstr>
      <vt:lpstr>Gradient</vt:lpstr>
      <vt:lpstr>Modeling Social Cycles with Python</vt:lpstr>
      <vt:lpstr>The Problem</vt:lpstr>
      <vt:lpstr>A Social Cycle</vt:lpstr>
      <vt:lpstr>Insight</vt:lpstr>
      <vt:lpstr>Predator-Prey</vt:lpstr>
      <vt:lpstr>Lotka-Volterra Equations</vt:lpstr>
      <vt:lpstr>Solution: Agent-Based Programming</vt:lpstr>
      <vt:lpstr>Why Python?</vt:lpstr>
      <vt:lpstr>Why iPython?</vt:lpstr>
      <vt:lpstr>The Object Hierarchy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Social Cycles with Python</dc:title>
  <cp:lastModifiedBy>Gene Callahan</cp:lastModifiedBy>
  <cp:revision>1</cp:revision>
  <dcterms:modified xsi:type="dcterms:W3CDTF">2015-10-27T05:47:30Z</dcterms:modified>
</cp:coreProperties>
</file>