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 id="2147483674" r:id="rId5"/>
  </p:sldMasterIdLst>
  <p:notesMasterIdLst>
    <p:notesMasterId r:id="rId25"/>
  </p:notesMasterIdLst>
  <p:sldIdLst>
    <p:sldId id="257" r:id="rId6"/>
    <p:sldId id="259" r:id="rId7"/>
    <p:sldId id="266" r:id="rId8"/>
    <p:sldId id="267" r:id="rId9"/>
    <p:sldId id="269" r:id="rId10"/>
    <p:sldId id="270" r:id="rId11"/>
    <p:sldId id="271" r:id="rId12"/>
    <p:sldId id="272" r:id="rId13"/>
    <p:sldId id="273" r:id="rId14"/>
    <p:sldId id="274" r:id="rId15"/>
    <p:sldId id="275" r:id="rId16"/>
    <p:sldId id="276" r:id="rId17"/>
    <p:sldId id="280" r:id="rId18"/>
    <p:sldId id="281" r:id="rId19"/>
    <p:sldId id="277" r:id="rId20"/>
    <p:sldId id="268" r:id="rId21"/>
    <p:sldId id="278" r:id="rId22"/>
    <p:sldId id="279" r:id="rId23"/>
    <p:sldId id="25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0" d="100"/>
          <a:sy n="140" d="100"/>
        </p:scale>
        <p:origin x="-185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F8EC89-9055-B44A-8103-35A5BB780004}" type="doc">
      <dgm:prSet loTypeId="urn:microsoft.com/office/officeart/2005/8/layout/equation1" loCatId="" qsTypeId="urn:microsoft.com/office/officeart/2005/8/quickstyle/simple4" qsCatId="simple" csTypeId="urn:microsoft.com/office/officeart/2005/8/colors/accent1_2" csCatId="accent1" phldr="1"/>
      <dgm:spPr/>
    </dgm:pt>
    <dgm:pt modelId="{B3D8F302-9F8D-C443-81F3-D402632C7C4E}">
      <dgm:prSet phldrT="[Text]"/>
      <dgm:spPr/>
      <dgm:t>
        <a:bodyPr/>
        <a:lstStyle/>
        <a:p>
          <a:r>
            <a:rPr lang="en-US" dirty="0" smtClean="0"/>
            <a:t>x</a:t>
          </a:r>
          <a:endParaRPr lang="en-US" dirty="0"/>
        </a:p>
      </dgm:t>
    </dgm:pt>
    <dgm:pt modelId="{543DBF88-A80C-9B4F-BE64-500F33EA36C5}" type="parTrans" cxnId="{C10A37B4-07A5-6B4B-9773-5433DD659C3E}">
      <dgm:prSet/>
      <dgm:spPr/>
      <dgm:t>
        <a:bodyPr/>
        <a:lstStyle/>
        <a:p>
          <a:endParaRPr lang="en-US"/>
        </a:p>
      </dgm:t>
    </dgm:pt>
    <dgm:pt modelId="{52581020-7890-3F44-A890-F28A5D7C48EE}" type="sibTrans" cxnId="{C10A37B4-07A5-6B4B-9773-5433DD659C3E}">
      <dgm:prSet/>
      <dgm:spPr/>
      <dgm:t>
        <a:bodyPr/>
        <a:lstStyle/>
        <a:p>
          <a:endParaRPr lang="en-US"/>
        </a:p>
      </dgm:t>
    </dgm:pt>
    <dgm:pt modelId="{0D81BDE3-1AE1-FC4D-B7B7-56DB92939268}">
      <dgm:prSet phldrT="[Text]"/>
      <dgm:spPr/>
      <dgm:t>
        <a:bodyPr/>
        <a:lstStyle/>
        <a:p>
          <a:r>
            <a:rPr lang="en-US" dirty="0" smtClean="0"/>
            <a:t>y</a:t>
          </a:r>
          <a:endParaRPr lang="en-US" dirty="0"/>
        </a:p>
      </dgm:t>
    </dgm:pt>
    <dgm:pt modelId="{496194B7-CAF8-8049-B9DD-F70E01C11781}" type="parTrans" cxnId="{4051E3A6-A983-B14A-8C65-AD145A7FCAC4}">
      <dgm:prSet/>
      <dgm:spPr/>
      <dgm:t>
        <a:bodyPr/>
        <a:lstStyle/>
        <a:p>
          <a:endParaRPr lang="en-US"/>
        </a:p>
      </dgm:t>
    </dgm:pt>
    <dgm:pt modelId="{AE93453B-BDEF-3F41-A688-9C1D0BDFC101}" type="sibTrans" cxnId="{4051E3A6-A983-B14A-8C65-AD145A7FCAC4}">
      <dgm:prSet/>
      <dgm:spPr/>
      <dgm:t>
        <a:bodyPr/>
        <a:lstStyle/>
        <a:p>
          <a:endParaRPr lang="en-US"/>
        </a:p>
      </dgm:t>
    </dgm:pt>
    <dgm:pt modelId="{237340D4-3905-E742-967B-2D399DDE7B9D}">
      <dgm:prSet phldrT="[Text]"/>
      <dgm:spPr/>
      <dgm:t>
        <a:bodyPr/>
        <a:lstStyle/>
        <a:p>
          <a:r>
            <a:rPr lang="en-US" dirty="0" smtClean="0"/>
            <a:t>Z</a:t>
          </a:r>
          <a:endParaRPr lang="en-US" dirty="0"/>
        </a:p>
      </dgm:t>
    </dgm:pt>
    <dgm:pt modelId="{791E0C17-6D90-F945-A04E-4D5EE65E1E04}" type="parTrans" cxnId="{746AC977-2FBB-B944-A985-B2B7D6DFBFE8}">
      <dgm:prSet/>
      <dgm:spPr/>
      <dgm:t>
        <a:bodyPr/>
        <a:lstStyle/>
        <a:p>
          <a:endParaRPr lang="en-US"/>
        </a:p>
      </dgm:t>
    </dgm:pt>
    <dgm:pt modelId="{124FC874-D43D-3A4D-B133-A075A1BEA960}" type="sibTrans" cxnId="{746AC977-2FBB-B944-A985-B2B7D6DFBFE8}">
      <dgm:prSet/>
      <dgm:spPr/>
      <dgm:t>
        <a:bodyPr/>
        <a:lstStyle/>
        <a:p>
          <a:endParaRPr lang="en-US"/>
        </a:p>
      </dgm:t>
    </dgm:pt>
    <dgm:pt modelId="{F28CD827-FC40-8246-A2E4-C239FDC84363}" type="pres">
      <dgm:prSet presAssocID="{12F8EC89-9055-B44A-8103-35A5BB780004}" presName="linearFlow" presStyleCnt="0">
        <dgm:presLayoutVars>
          <dgm:dir/>
          <dgm:resizeHandles val="exact"/>
        </dgm:presLayoutVars>
      </dgm:prSet>
      <dgm:spPr/>
    </dgm:pt>
    <dgm:pt modelId="{E3D25776-1101-4745-922A-FD7D5802F9C5}" type="pres">
      <dgm:prSet presAssocID="{B3D8F302-9F8D-C443-81F3-D402632C7C4E}" presName="node" presStyleLbl="node1" presStyleIdx="0" presStyleCnt="3">
        <dgm:presLayoutVars>
          <dgm:bulletEnabled val="1"/>
        </dgm:presLayoutVars>
      </dgm:prSet>
      <dgm:spPr/>
      <dgm:t>
        <a:bodyPr/>
        <a:lstStyle/>
        <a:p>
          <a:endParaRPr lang="en-US"/>
        </a:p>
      </dgm:t>
    </dgm:pt>
    <dgm:pt modelId="{E593FEC8-BCEB-DE44-A14A-A83AD246DC36}" type="pres">
      <dgm:prSet presAssocID="{52581020-7890-3F44-A890-F28A5D7C48EE}" presName="spacerL" presStyleCnt="0"/>
      <dgm:spPr/>
    </dgm:pt>
    <dgm:pt modelId="{18946B4B-5698-EE42-BF7D-125F7E2EE693}" type="pres">
      <dgm:prSet presAssocID="{52581020-7890-3F44-A890-F28A5D7C48EE}" presName="sibTrans" presStyleLbl="sibTrans2D1" presStyleIdx="0" presStyleCnt="2"/>
      <dgm:spPr/>
      <dgm:t>
        <a:bodyPr/>
        <a:lstStyle/>
        <a:p>
          <a:endParaRPr lang="en-US"/>
        </a:p>
      </dgm:t>
    </dgm:pt>
    <dgm:pt modelId="{D57F461E-2841-0043-8022-AE7728F1D7C8}" type="pres">
      <dgm:prSet presAssocID="{52581020-7890-3F44-A890-F28A5D7C48EE}" presName="spacerR" presStyleCnt="0"/>
      <dgm:spPr/>
    </dgm:pt>
    <dgm:pt modelId="{971E74A1-0580-4041-A710-FD96FCC106BA}" type="pres">
      <dgm:prSet presAssocID="{0D81BDE3-1AE1-FC4D-B7B7-56DB92939268}" presName="node" presStyleLbl="node1" presStyleIdx="1" presStyleCnt="3">
        <dgm:presLayoutVars>
          <dgm:bulletEnabled val="1"/>
        </dgm:presLayoutVars>
      </dgm:prSet>
      <dgm:spPr/>
      <dgm:t>
        <a:bodyPr/>
        <a:lstStyle/>
        <a:p>
          <a:endParaRPr lang="en-US"/>
        </a:p>
      </dgm:t>
    </dgm:pt>
    <dgm:pt modelId="{7280A87B-792D-AD4C-B3A0-0DA4C77CADC7}" type="pres">
      <dgm:prSet presAssocID="{AE93453B-BDEF-3F41-A688-9C1D0BDFC101}" presName="spacerL" presStyleCnt="0"/>
      <dgm:spPr/>
    </dgm:pt>
    <dgm:pt modelId="{6B50A6D9-45B4-3F46-BD8C-8FD4F037326E}" type="pres">
      <dgm:prSet presAssocID="{AE93453B-BDEF-3F41-A688-9C1D0BDFC101}" presName="sibTrans" presStyleLbl="sibTrans2D1" presStyleIdx="1" presStyleCnt="2"/>
      <dgm:spPr/>
      <dgm:t>
        <a:bodyPr/>
        <a:lstStyle/>
        <a:p>
          <a:endParaRPr lang="en-US"/>
        </a:p>
      </dgm:t>
    </dgm:pt>
    <dgm:pt modelId="{5FE3FEB3-1C39-C441-8F51-FBCAAB49843D}" type="pres">
      <dgm:prSet presAssocID="{AE93453B-BDEF-3F41-A688-9C1D0BDFC101}" presName="spacerR" presStyleCnt="0"/>
      <dgm:spPr/>
    </dgm:pt>
    <dgm:pt modelId="{144F6ED5-83E9-D349-A69D-DDB49626C033}" type="pres">
      <dgm:prSet presAssocID="{237340D4-3905-E742-967B-2D399DDE7B9D}" presName="node" presStyleLbl="node1" presStyleIdx="2" presStyleCnt="3">
        <dgm:presLayoutVars>
          <dgm:bulletEnabled val="1"/>
        </dgm:presLayoutVars>
      </dgm:prSet>
      <dgm:spPr/>
      <dgm:t>
        <a:bodyPr/>
        <a:lstStyle/>
        <a:p>
          <a:endParaRPr lang="en-US"/>
        </a:p>
      </dgm:t>
    </dgm:pt>
  </dgm:ptLst>
  <dgm:cxnLst>
    <dgm:cxn modelId="{CCA996A1-318D-6A4E-9533-A889880CD802}" type="presOf" srcId="{12F8EC89-9055-B44A-8103-35A5BB780004}" destId="{F28CD827-FC40-8246-A2E4-C239FDC84363}" srcOrd="0" destOrd="0" presId="urn:microsoft.com/office/officeart/2005/8/layout/equation1"/>
    <dgm:cxn modelId="{F1D9183F-6CC0-5C49-9506-C2A06D716479}" type="presOf" srcId="{237340D4-3905-E742-967B-2D399DDE7B9D}" destId="{144F6ED5-83E9-D349-A69D-DDB49626C033}" srcOrd="0" destOrd="0" presId="urn:microsoft.com/office/officeart/2005/8/layout/equation1"/>
    <dgm:cxn modelId="{C10A37B4-07A5-6B4B-9773-5433DD659C3E}" srcId="{12F8EC89-9055-B44A-8103-35A5BB780004}" destId="{B3D8F302-9F8D-C443-81F3-D402632C7C4E}" srcOrd="0" destOrd="0" parTransId="{543DBF88-A80C-9B4F-BE64-500F33EA36C5}" sibTransId="{52581020-7890-3F44-A890-F28A5D7C48EE}"/>
    <dgm:cxn modelId="{470CD5AB-24CD-E64A-9138-9CC6F7D4BCBB}" type="presOf" srcId="{0D81BDE3-1AE1-FC4D-B7B7-56DB92939268}" destId="{971E74A1-0580-4041-A710-FD96FCC106BA}" srcOrd="0" destOrd="0" presId="urn:microsoft.com/office/officeart/2005/8/layout/equation1"/>
    <dgm:cxn modelId="{4051E3A6-A983-B14A-8C65-AD145A7FCAC4}" srcId="{12F8EC89-9055-B44A-8103-35A5BB780004}" destId="{0D81BDE3-1AE1-FC4D-B7B7-56DB92939268}" srcOrd="1" destOrd="0" parTransId="{496194B7-CAF8-8049-B9DD-F70E01C11781}" sibTransId="{AE93453B-BDEF-3F41-A688-9C1D0BDFC101}"/>
    <dgm:cxn modelId="{B5BC2AAF-45F7-4242-A2B4-41B71E7B0F80}" type="presOf" srcId="{AE93453B-BDEF-3F41-A688-9C1D0BDFC101}" destId="{6B50A6D9-45B4-3F46-BD8C-8FD4F037326E}" srcOrd="0" destOrd="0" presId="urn:microsoft.com/office/officeart/2005/8/layout/equation1"/>
    <dgm:cxn modelId="{746AC977-2FBB-B944-A985-B2B7D6DFBFE8}" srcId="{12F8EC89-9055-B44A-8103-35A5BB780004}" destId="{237340D4-3905-E742-967B-2D399DDE7B9D}" srcOrd="2" destOrd="0" parTransId="{791E0C17-6D90-F945-A04E-4D5EE65E1E04}" sibTransId="{124FC874-D43D-3A4D-B133-A075A1BEA960}"/>
    <dgm:cxn modelId="{D0F2FF4F-5E62-C149-96C6-B2A0B97B5C37}" type="presOf" srcId="{B3D8F302-9F8D-C443-81F3-D402632C7C4E}" destId="{E3D25776-1101-4745-922A-FD7D5802F9C5}" srcOrd="0" destOrd="0" presId="urn:microsoft.com/office/officeart/2005/8/layout/equation1"/>
    <dgm:cxn modelId="{0729E7FA-A2CB-E749-894A-1A6E415E05BB}" type="presOf" srcId="{52581020-7890-3F44-A890-F28A5D7C48EE}" destId="{18946B4B-5698-EE42-BF7D-125F7E2EE693}" srcOrd="0" destOrd="0" presId="urn:microsoft.com/office/officeart/2005/8/layout/equation1"/>
    <dgm:cxn modelId="{41F2851E-2BE3-DF4F-BA15-D77340503E87}" type="presParOf" srcId="{F28CD827-FC40-8246-A2E4-C239FDC84363}" destId="{E3D25776-1101-4745-922A-FD7D5802F9C5}" srcOrd="0" destOrd="0" presId="urn:microsoft.com/office/officeart/2005/8/layout/equation1"/>
    <dgm:cxn modelId="{115690F5-2B6F-7643-9118-1926E79B092D}" type="presParOf" srcId="{F28CD827-FC40-8246-A2E4-C239FDC84363}" destId="{E593FEC8-BCEB-DE44-A14A-A83AD246DC36}" srcOrd="1" destOrd="0" presId="urn:microsoft.com/office/officeart/2005/8/layout/equation1"/>
    <dgm:cxn modelId="{33AD2CC3-4540-3F4D-8D7E-0F1CC6EA346C}" type="presParOf" srcId="{F28CD827-FC40-8246-A2E4-C239FDC84363}" destId="{18946B4B-5698-EE42-BF7D-125F7E2EE693}" srcOrd="2" destOrd="0" presId="urn:microsoft.com/office/officeart/2005/8/layout/equation1"/>
    <dgm:cxn modelId="{1D6A9235-C222-704C-A444-814C3E1CEB26}" type="presParOf" srcId="{F28CD827-FC40-8246-A2E4-C239FDC84363}" destId="{D57F461E-2841-0043-8022-AE7728F1D7C8}" srcOrd="3" destOrd="0" presId="urn:microsoft.com/office/officeart/2005/8/layout/equation1"/>
    <dgm:cxn modelId="{50CAA0EC-A2C5-044A-9272-83157AFD3676}" type="presParOf" srcId="{F28CD827-FC40-8246-A2E4-C239FDC84363}" destId="{971E74A1-0580-4041-A710-FD96FCC106BA}" srcOrd="4" destOrd="0" presId="urn:microsoft.com/office/officeart/2005/8/layout/equation1"/>
    <dgm:cxn modelId="{AA8BC50B-1A2F-AE42-8568-252900B23182}" type="presParOf" srcId="{F28CD827-FC40-8246-A2E4-C239FDC84363}" destId="{7280A87B-792D-AD4C-B3A0-0DA4C77CADC7}" srcOrd="5" destOrd="0" presId="urn:microsoft.com/office/officeart/2005/8/layout/equation1"/>
    <dgm:cxn modelId="{FF2DC5CF-68FE-074D-AE2F-35E16FAB9385}" type="presParOf" srcId="{F28CD827-FC40-8246-A2E4-C239FDC84363}" destId="{6B50A6D9-45B4-3F46-BD8C-8FD4F037326E}" srcOrd="6" destOrd="0" presId="urn:microsoft.com/office/officeart/2005/8/layout/equation1"/>
    <dgm:cxn modelId="{BB63B674-7540-4643-93EC-6EBFFCB76E1B}" type="presParOf" srcId="{F28CD827-FC40-8246-A2E4-C239FDC84363}" destId="{5FE3FEB3-1C39-C441-8F51-FBCAAB49843D}" srcOrd="7" destOrd="0" presId="urn:microsoft.com/office/officeart/2005/8/layout/equation1"/>
    <dgm:cxn modelId="{936B7782-8B7E-3545-A2A7-B572B5BD2F45}" type="presParOf" srcId="{F28CD827-FC40-8246-A2E4-C239FDC84363}" destId="{144F6ED5-83E9-D349-A69D-DDB49626C033}"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BD9955-B057-C04F-A65C-3C4D806D85EB}" type="doc">
      <dgm:prSet loTypeId="urn:microsoft.com/office/officeart/2005/8/layout/equation1" loCatId="" qsTypeId="urn:microsoft.com/office/officeart/2005/8/quickstyle/simple4" qsCatId="simple" csTypeId="urn:microsoft.com/office/officeart/2005/8/colors/accent1_2" csCatId="accent1" phldr="1"/>
      <dgm:spPr/>
    </dgm:pt>
    <dgm:pt modelId="{8557D3A2-2D61-094A-9C8E-5A891B5AE563}">
      <dgm:prSet phldrT="[Text]"/>
      <dgm:spPr/>
      <dgm:t>
        <a:bodyPr/>
        <a:lstStyle/>
        <a:p>
          <a:r>
            <a:rPr lang="en-US" dirty="0" smtClean="0"/>
            <a:t>8</a:t>
          </a:r>
          <a:endParaRPr lang="en-US" dirty="0"/>
        </a:p>
      </dgm:t>
    </dgm:pt>
    <dgm:pt modelId="{E52791BB-051E-8040-B06A-7DC6FA1E4CC0}" type="parTrans" cxnId="{3DC908FA-78A2-844A-9F8A-7AEBF2633974}">
      <dgm:prSet/>
      <dgm:spPr/>
      <dgm:t>
        <a:bodyPr/>
        <a:lstStyle/>
        <a:p>
          <a:endParaRPr lang="en-US"/>
        </a:p>
      </dgm:t>
    </dgm:pt>
    <dgm:pt modelId="{61155215-847E-C247-95E9-1BC8D0460B9C}" type="sibTrans" cxnId="{3DC908FA-78A2-844A-9F8A-7AEBF2633974}">
      <dgm:prSet/>
      <dgm:spPr/>
      <dgm:t>
        <a:bodyPr/>
        <a:lstStyle/>
        <a:p>
          <a:endParaRPr lang="en-US"/>
        </a:p>
      </dgm:t>
    </dgm:pt>
    <dgm:pt modelId="{D0AE0027-2AED-0140-BA23-462DC981702A}">
      <dgm:prSet phldrT="[Text]"/>
      <dgm:spPr/>
      <dgm:t>
        <a:bodyPr/>
        <a:lstStyle/>
        <a:p>
          <a:r>
            <a:rPr lang="en-US" dirty="0" smtClean="0"/>
            <a:t>8</a:t>
          </a:r>
          <a:endParaRPr lang="en-US" dirty="0"/>
        </a:p>
      </dgm:t>
    </dgm:pt>
    <dgm:pt modelId="{967A9A8D-ACE0-0049-AE5C-5D19614D3296}" type="parTrans" cxnId="{09791844-1EDA-EE43-BF24-FF73A5081D4C}">
      <dgm:prSet/>
      <dgm:spPr/>
      <dgm:t>
        <a:bodyPr/>
        <a:lstStyle/>
        <a:p>
          <a:endParaRPr lang="en-US"/>
        </a:p>
      </dgm:t>
    </dgm:pt>
    <dgm:pt modelId="{C2296F04-49F0-5842-865C-E7D6D1C3EC22}" type="sibTrans" cxnId="{09791844-1EDA-EE43-BF24-FF73A5081D4C}">
      <dgm:prSet/>
      <dgm:spPr/>
      <dgm:t>
        <a:bodyPr/>
        <a:lstStyle/>
        <a:p>
          <a:endParaRPr lang="en-US"/>
        </a:p>
      </dgm:t>
    </dgm:pt>
    <dgm:pt modelId="{AAF6A163-95BD-C349-A165-23FAECC748AA}">
      <dgm:prSet phldrT="[Text]"/>
      <dgm:spPr/>
      <dgm:t>
        <a:bodyPr/>
        <a:lstStyle/>
        <a:p>
          <a:r>
            <a:rPr lang="en-US" dirty="0" smtClean="0"/>
            <a:t>4</a:t>
          </a:r>
          <a:endParaRPr lang="en-US" dirty="0"/>
        </a:p>
      </dgm:t>
    </dgm:pt>
    <dgm:pt modelId="{21350193-ED20-2942-8D74-FC0A0D8109D5}" type="parTrans" cxnId="{B0131823-11E1-2B4C-A0C5-82E22CD6E1DF}">
      <dgm:prSet/>
      <dgm:spPr/>
      <dgm:t>
        <a:bodyPr/>
        <a:lstStyle/>
        <a:p>
          <a:endParaRPr lang="en-US"/>
        </a:p>
      </dgm:t>
    </dgm:pt>
    <dgm:pt modelId="{878D869D-5FCF-6443-AA1A-67C0ED42620F}" type="sibTrans" cxnId="{B0131823-11E1-2B4C-A0C5-82E22CD6E1DF}">
      <dgm:prSet/>
      <dgm:spPr/>
      <dgm:t>
        <a:bodyPr/>
        <a:lstStyle/>
        <a:p>
          <a:endParaRPr lang="en-US"/>
        </a:p>
      </dgm:t>
    </dgm:pt>
    <dgm:pt modelId="{B4CF35FB-7733-FA4C-B14E-F2560063B5C9}" type="pres">
      <dgm:prSet presAssocID="{35BD9955-B057-C04F-A65C-3C4D806D85EB}" presName="linearFlow" presStyleCnt="0">
        <dgm:presLayoutVars>
          <dgm:dir/>
          <dgm:resizeHandles val="exact"/>
        </dgm:presLayoutVars>
      </dgm:prSet>
      <dgm:spPr/>
    </dgm:pt>
    <dgm:pt modelId="{2BD598B2-CD23-F446-A477-0CC4EF27493D}" type="pres">
      <dgm:prSet presAssocID="{8557D3A2-2D61-094A-9C8E-5A891B5AE563}" presName="node" presStyleLbl="node1" presStyleIdx="0" presStyleCnt="3">
        <dgm:presLayoutVars>
          <dgm:bulletEnabled val="1"/>
        </dgm:presLayoutVars>
      </dgm:prSet>
      <dgm:spPr/>
      <dgm:t>
        <a:bodyPr/>
        <a:lstStyle/>
        <a:p>
          <a:endParaRPr lang="en-US"/>
        </a:p>
      </dgm:t>
    </dgm:pt>
    <dgm:pt modelId="{3359F4C9-6D40-F74D-91A9-8472FF6E5FC8}" type="pres">
      <dgm:prSet presAssocID="{61155215-847E-C247-95E9-1BC8D0460B9C}" presName="spacerL" presStyleCnt="0"/>
      <dgm:spPr/>
    </dgm:pt>
    <dgm:pt modelId="{E6769C0B-A474-554E-BB93-553F177AD04C}" type="pres">
      <dgm:prSet presAssocID="{61155215-847E-C247-95E9-1BC8D0460B9C}" presName="sibTrans" presStyleLbl="sibTrans2D1" presStyleIdx="0" presStyleCnt="2"/>
      <dgm:spPr/>
      <dgm:t>
        <a:bodyPr/>
        <a:lstStyle/>
        <a:p>
          <a:endParaRPr lang="en-US"/>
        </a:p>
      </dgm:t>
    </dgm:pt>
    <dgm:pt modelId="{41D87204-D482-8A49-BAA6-3233DC02E60B}" type="pres">
      <dgm:prSet presAssocID="{61155215-847E-C247-95E9-1BC8D0460B9C}" presName="spacerR" presStyleCnt="0"/>
      <dgm:spPr/>
    </dgm:pt>
    <dgm:pt modelId="{FE0F9AEF-F1D1-F94C-8ED9-2D2CCF54939E}" type="pres">
      <dgm:prSet presAssocID="{D0AE0027-2AED-0140-BA23-462DC981702A}" presName="node" presStyleLbl="node1" presStyleIdx="1" presStyleCnt="3">
        <dgm:presLayoutVars>
          <dgm:bulletEnabled val="1"/>
        </dgm:presLayoutVars>
      </dgm:prSet>
      <dgm:spPr/>
      <dgm:t>
        <a:bodyPr/>
        <a:lstStyle/>
        <a:p>
          <a:endParaRPr lang="en-US"/>
        </a:p>
      </dgm:t>
    </dgm:pt>
    <dgm:pt modelId="{EA9456B2-FADA-034A-A9EA-A754AECAD8B0}" type="pres">
      <dgm:prSet presAssocID="{C2296F04-49F0-5842-865C-E7D6D1C3EC22}" presName="spacerL" presStyleCnt="0"/>
      <dgm:spPr/>
    </dgm:pt>
    <dgm:pt modelId="{305B0828-1DCC-1A47-8779-AB147A0258CC}" type="pres">
      <dgm:prSet presAssocID="{C2296F04-49F0-5842-865C-E7D6D1C3EC22}" presName="sibTrans" presStyleLbl="sibTrans2D1" presStyleIdx="1" presStyleCnt="2"/>
      <dgm:spPr/>
      <dgm:t>
        <a:bodyPr/>
        <a:lstStyle/>
        <a:p>
          <a:endParaRPr lang="en-US"/>
        </a:p>
      </dgm:t>
    </dgm:pt>
    <dgm:pt modelId="{4965C490-381F-9F4C-A75C-84D7A18B7EC7}" type="pres">
      <dgm:prSet presAssocID="{C2296F04-49F0-5842-865C-E7D6D1C3EC22}" presName="spacerR" presStyleCnt="0"/>
      <dgm:spPr/>
    </dgm:pt>
    <dgm:pt modelId="{D9B33160-0D75-D146-9C0B-B03B080D51C0}" type="pres">
      <dgm:prSet presAssocID="{AAF6A163-95BD-C349-A165-23FAECC748AA}" presName="node" presStyleLbl="node1" presStyleIdx="2" presStyleCnt="3">
        <dgm:presLayoutVars>
          <dgm:bulletEnabled val="1"/>
        </dgm:presLayoutVars>
      </dgm:prSet>
      <dgm:spPr/>
      <dgm:t>
        <a:bodyPr/>
        <a:lstStyle/>
        <a:p>
          <a:endParaRPr lang="en-US"/>
        </a:p>
      </dgm:t>
    </dgm:pt>
  </dgm:ptLst>
  <dgm:cxnLst>
    <dgm:cxn modelId="{843D91BA-F2A9-B84C-9EB6-6FE7FFC7F559}" type="presOf" srcId="{D0AE0027-2AED-0140-BA23-462DC981702A}" destId="{FE0F9AEF-F1D1-F94C-8ED9-2D2CCF54939E}" srcOrd="0" destOrd="0" presId="urn:microsoft.com/office/officeart/2005/8/layout/equation1"/>
    <dgm:cxn modelId="{8D152A75-5A5C-E54E-8BBC-7DACA725658F}" type="presOf" srcId="{35BD9955-B057-C04F-A65C-3C4D806D85EB}" destId="{B4CF35FB-7733-FA4C-B14E-F2560063B5C9}" srcOrd="0" destOrd="0" presId="urn:microsoft.com/office/officeart/2005/8/layout/equation1"/>
    <dgm:cxn modelId="{616022D9-20C6-BB4D-BFC2-C91311982454}" type="presOf" srcId="{AAF6A163-95BD-C349-A165-23FAECC748AA}" destId="{D9B33160-0D75-D146-9C0B-B03B080D51C0}" srcOrd="0" destOrd="0" presId="urn:microsoft.com/office/officeart/2005/8/layout/equation1"/>
    <dgm:cxn modelId="{96AAAE60-512B-164B-B017-D08AEF99F9D0}" type="presOf" srcId="{C2296F04-49F0-5842-865C-E7D6D1C3EC22}" destId="{305B0828-1DCC-1A47-8779-AB147A0258CC}" srcOrd="0" destOrd="0" presId="urn:microsoft.com/office/officeart/2005/8/layout/equation1"/>
    <dgm:cxn modelId="{D0D412B8-D7DA-6544-B242-7B06AAE6C52E}" type="presOf" srcId="{61155215-847E-C247-95E9-1BC8D0460B9C}" destId="{E6769C0B-A474-554E-BB93-553F177AD04C}" srcOrd="0" destOrd="0" presId="urn:microsoft.com/office/officeart/2005/8/layout/equation1"/>
    <dgm:cxn modelId="{3DC908FA-78A2-844A-9F8A-7AEBF2633974}" srcId="{35BD9955-B057-C04F-A65C-3C4D806D85EB}" destId="{8557D3A2-2D61-094A-9C8E-5A891B5AE563}" srcOrd="0" destOrd="0" parTransId="{E52791BB-051E-8040-B06A-7DC6FA1E4CC0}" sibTransId="{61155215-847E-C247-95E9-1BC8D0460B9C}"/>
    <dgm:cxn modelId="{97D8AFBB-B11E-1E4A-AFEB-436DEFD54A1D}" type="presOf" srcId="{8557D3A2-2D61-094A-9C8E-5A891B5AE563}" destId="{2BD598B2-CD23-F446-A477-0CC4EF27493D}" srcOrd="0" destOrd="0" presId="urn:microsoft.com/office/officeart/2005/8/layout/equation1"/>
    <dgm:cxn modelId="{09791844-1EDA-EE43-BF24-FF73A5081D4C}" srcId="{35BD9955-B057-C04F-A65C-3C4D806D85EB}" destId="{D0AE0027-2AED-0140-BA23-462DC981702A}" srcOrd="1" destOrd="0" parTransId="{967A9A8D-ACE0-0049-AE5C-5D19614D3296}" sibTransId="{C2296F04-49F0-5842-865C-E7D6D1C3EC22}"/>
    <dgm:cxn modelId="{B0131823-11E1-2B4C-A0C5-82E22CD6E1DF}" srcId="{35BD9955-B057-C04F-A65C-3C4D806D85EB}" destId="{AAF6A163-95BD-C349-A165-23FAECC748AA}" srcOrd="2" destOrd="0" parTransId="{21350193-ED20-2942-8D74-FC0A0D8109D5}" sibTransId="{878D869D-5FCF-6443-AA1A-67C0ED42620F}"/>
    <dgm:cxn modelId="{96247123-F075-814A-9544-50FA4EC73A95}" type="presParOf" srcId="{B4CF35FB-7733-FA4C-B14E-F2560063B5C9}" destId="{2BD598B2-CD23-F446-A477-0CC4EF27493D}" srcOrd="0" destOrd="0" presId="urn:microsoft.com/office/officeart/2005/8/layout/equation1"/>
    <dgm:cxn modelId="{3A4972D7-4B46-EE45-BBF7-192F0D702F88}" type="presParOf" srcId="{B4CF35FB-7733-FA4C-B14E-F2560063B5C9}" destId="{3359F4C9-6D40-F74D-91A9-8472FF6E5FC8}" srcOrd="1" destOrd="0" presId="urn:microsoft.com/office/officeart/2005/8/layout/equation1"/>
    <dgm:cxn modelId="{228840F4-4E1D-E048-B831-7C6EAFED6AE5}" type="presParOf" srcId="{B4CF35FB-7733-FA4C-B14E-F2560063B5C9}" destId="{E6769C0B-A474-554E-BB93-553F177AD04C}" srcOrd="2" destOrd="0" presId="urn:microsoft.com/office/officeart/2005/8/layout/equation1"/>
    <dgm:cxn modelId="{8DB705E8-FC0B-2C44-9F5C-8FDF57CB8909}" type="presParOf" srcId="{B4CF35FB-7733-FA4C-B14E-F2560063B5C9}" destId="{41D87204-D482-8A49-BAA6-3233DC02E60B}" srcOrd="3" destOrd="0" presId="urn:microsoft.com/office/officeart/2005/8/layout/equation1"/>
    <dgm:cxn modelId="{522AB454-967E-2C4C-8F56-1B85B1679A6F}" type="presParOf" srcId="{B4CF35FB-7733-FA4C-B14E-F2560063B5C9}" destId="{FE0F9AEF-F1D1-F94C-8ED9-2D2CCF54939E}" srcOrd="4" destOrd="0" presId="urn:microsoft.com/office/officeart/2005/8/layout/equation1"/>
    <dgm:cxn modelId="{FC95FA5D-969F-D743-9CD2-B2C33643C197}" type="presParOf" srcId="{B4CF35FB-7733-FA4C-B14E-F2560063B5C9}" destId="{EA9456B2-FADA-034A-A9EA-A754AECAD8B0}" srcOrd="5" destOrd="0" presId="urn:microsoft.com/office/officeart/2005/8/layout/equation1"/>
    <dgm:cxn modelId="{0552347E-C3C7-7344-817B-BD902C63636A}" type="presParOf" srcId="{B4CF35FB-7733-FA4C-B14E-F2560063B5C9}" destId="{305B0828-1DCC-1A47-8779-AB147A0258CC}" srcOrd="6" destOrd="0" presId="urn:microsoft.com/office/officeart/2005/8/layout/equation1"/>
    <dgm:cxn modelId="{07855DF1-86D2-E442-8B59-F59C515CE1E0}" type="presParOf" srcId="{B4CF35FB-7733-FA4C-B14E-F2560063B5C9}" destId="{4965C490-381F-9F4C-A75C-84D7A18B7EC7}" srcOrd="7" destOrd="0" presId="urn:microsoft.com/office/officeart/2005/8/layout/equation1"/>
    <dgm:cxn modelId="{1C8EDFF8-6BD3-D14B-A0B5-818741141A5E}" type="presParOf" srcId="{B4CF35FB-7733-FA4C-B14E-F2560063B5C9}" destId="{D9B33160-0D75-D146-9C0B-B03B080D51C0}"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24D95A-30B9-CC45-A1BF-CB200818752E}"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3ADB2364-75C2-C745-9BC3-13A12D772BEB}">
      <dgm:prSet phldrT="[Text]"/>
      <dgm:spPr/>
      <dgm:t>
        <a:bodyPr/>
        <a:lstStyle/>
        <a:p>
          <a:r>
            <a:rPr lang="en-US" dirty="0" smtClean="0"/>
            <a:t>Stance Model</a:t>
          </a:r>
          <a:endParaRPr lang="en-US" dirty="0"/>
        </a:p>
      </dgm:t>
    </dgm:pt>
    <dgm:pt modelId="{8C23E21C-25AB-AE41-8239-4C674B1ED7BE}" type="parTrans" cxnId="{A700A1F6-A99E-3246-9304-273C51249CA1}">
      <dgm:prSet/>
      <dgm:spPr/>
      <dgm:t>
        <a:bodyPr/>
        <a:lstStyle/>
        <a:p>
          <a:endParaRPr lang="en-US"/>
        </a:p>
      </dgm:t>
    </dgm:pt>
    <dgm:pt modelId="{36050D71-4E75-914B-85C7-CB4DB1D04B76}" type="sibTrans" cxnId="{A700A1F6-A99E-3246-9304-273C51249CA1}">
      <dgm:prSet/>
      <dgm:spPr/>
      <dgm:t>
        <a:bodyPr/>
        <a:lstStyle/>
        <a:p>
          <a:endParaRPr lang="en-US"/>
        </a:p>
      </dgm:t>
    </dgm:pt>
    <dgm:pt modelId="{BC2D6196-ED7D-594B-BCA9-A4FE367784DD}">
      <dgm:prSet phldrT="[Text]"/>
      <dgm:spPr/>
      <dgm:t>
        <a:bodyPr/>
        <a:lstStyle/>
        <a:p>
          <a:r>
            <a:rPr lang="en-US" dirty="0" smtClean="0"/>
            <a:t>Fashion Model</a:t>
          </a:r>
          <a:endParaRPr lang="en-US" dirty="0"/>
        </a:p>
      </dgm:t>
    </dgm:pt>
    <dgm:pt modelId="{F7A25E7A-364E-604E-90E2-1FAA4674CF52}" type="parTrans" cxnId="{97B6ED9A-FDA4-AA42-A5CC-80FAE1C936D6}">
      <dgm:prSet/>
      <dgm:spPr/>
      <dgm:t>
        <a:bodyPr/>
        <a:lstStyle/>
        <a:p>
          <a:endParaRPr lang="en-US"/>
        </a:p>
      </dgm:t>
    </dgm:pt>
    <dgm:pt modelId="{D6C077F7-FF0C-5845-B901-CF64FFA40C32}" type="sibTrans" cxnId="{97B6ED9A-FDA4-AA42-A5CC-80FAE1C936D6}">
      <dgm:prSet/>
      <dgm:spPr/>
      <dgm:t>
        <a:bodyPr/>
        <a:lstStyle/>
        <a:p>
          <a:endParaRPr lang="en-US"/>
        </a:p>
      </dgm:t>
    </dgm:pt>
    <dgm:pt modelId="{78C9BB4D-2AB5-C84F-9A74-3661421ED247}">
      <dgm:prSet phldrT="[Text]"/>
      <dgm:spPr/>
      <dgm:t>
        <a:bodyPr/>
        <a:lstStyle/>
        <a:p>
          <a:r>
            <a:rPr lang="en-US" dirty="0" smtClean="0"/>
            <a:t>Finance Model</a:t>
          </a:r>
          <a:endParaRPr lang="en-US" dirty="0"/>
        </a:p>
      </dgm:t>
    </dgm:pt>
    <dgm:pt modelId="{17885A37-9EE6-794A-AD29-C80177E32105}" type="parTrans" cxnId="{02B73BF9-2BF5-3B4A-A1E0-9A5956806A18}">
      <dgm:prSet/>
      <dgm:spPr/>
      <dgm:t>
        <a:bodyPr/>
        <a:lstStyle/>
        <a:p>
          <a:endParaRPr lang="en-US"/>
        </a:p>
      </dgm:t>
    </dgm:pt>
    <dgm:pt modelId="{6CE4C160-E81E-2C44-A195-46B7F063FA27}" type="sibTrans" cxnId="{02B73BF9-2BF5-3B4A-A1E0-9A5956806A18}">
      <dgm:prSet/>
      <dgm:spPr/>
      <dgm:t>
        <a:bodyPr/>
        <a:lstStyle/>
        <a:p>
          <a:endParaRPr lang="en-US"/>
        </a:p>
      </dgm:t>
    </dgm:pt>
    <dgm:pt modelId="{38C370E5-6B60-FD4D-93CB-9632EEC07773}" type="pres">
      <dgm:prSet presAssocID="{B024D95A-30B9-CC45-A1BF-CB200818752E}" presName="hierChild1" presStyleCnt="0">
        <dgm:presLayoutVars>
          <dgm:chPref val="1"/>
          <dgm:dir/>
          <dgm:animOne val="branch"/>
          <dgm:animLvl val="lvl"/>
          <dgm:resizeHandles/>
        </dgm:presLayoutVars>
      </dgm:prSet>
      <dgm:spPr/>
    </dgm:pt>
    <dgm:pt modelId="{6CE9CA63-5451-6A4B-9D32-F72498ED41DA}" type="pres">
      <dgm:prSet presAssocID="{3ADB2364-75C2-C745-9BC3-13A12D772BEB}" presName="hierRoot1" presStyleCnt="0"/>
      <dgm:spPr/>
    </dgm:pt>
    <dgm:pt modelId="{D191744A-5D06-1D47-93E0-393342349D96}" type="pres">
      <dgm:prSet presAssocID="{3ADB2364-75C2-C745-9BC3-13A12D772BEB}" presName="composite" presStyleCnt="0"/>
      <dgm:spPr/>
    </dgm:pt>
    <dgm:pt modelId="{7DDF201A-F444-4345-A1A1-AEF2A4BB6A14}" type="pres">
      <dgm:prSet presAssocID="{3ADB2364-75C2-C745-9BC3-13A12D772BEB}" presName="background" presStyleLbl="node0" presStyleIdx="0" presStyleCnt="1"/>
      <dgm:spPr/>
    </dgm:pt>
    <dgm:pt modelId="{5C240A09-E82C-5140-AFCF-7A220B9DE7F1}" type="pres">
      <dgm:prSet presAssocID="{3ADB2364-75C2-C745-9BC3-13A12D772BEB}" presName="text" presStyleLbl="fgAcc0" presStyleIdx="0" presStyleCnt="1" custLinFactNeighborX="895" custLinFactNeighborY="-115">
        <dgm:presLayoutVars>
          <dgm:chPref val="3"/>
        </dgm:presLayoutVars>
      </dgm:prSet>
      <dgm:spPr/>
    </dgm:pt>
    <dgm:pt modelId="{2D95F9D5-1B6D-D74C-8A20-32279FBFF6CC}" type="pres">
      <dgm:prSet presAssocID="{3ADB2364-75C2-C745-9BC3-13A12D772BEB}" presName="hierChild2" presStyleCnt="0"/>
      <dgm:spPr/>
    </dgm:pt>
    <dgm:pt modelId="{55CABC5F-D9AF-D242-8035-6C3F837FDFF8}" type="pres">
      <dgm:prSet presAssocID="{F7A25E7A-364E-604E-90E2-1FAA4674CF52}" presName="Name10" presStyleLbl="parChTrans1D2" presStyleIdx="0" presStyleCnt="2"/>
      <dgm:spPr/>
    </dgm:pt>
    <dgm:pt modelId="{BBB76A66-55E1-FF46-9B3D-4A0480CE3374}" type="pres">
      <dgm:prSet presAssocID="{BC2D6196-ED7D-594B-BCA9-A4FE367784DD}" presName="hierRoot2" presStyleCnt="0"/>
      <dgm:spPr/>
    </dgm:pt>
    <dgm:pt modelId="{7ED4B132-DC36-3D4E-927C-09758CA49FB6}" type="pres">
      <dgm:prSet presAssocID="{BC2D6196-ED7D-594B-BCA9-A4FE367784DD}" presName="composite2" presStyleCnt="0"/>
      <dgm:spPr/>
    </dgm:pt>
    <dgm:pt modelId="{4BD93975-27E9-B749-8B06-4136446FD7FC}" type="pres">
      <dgm:prSet presAssocID="{BC2D6196-ED7D-594B-BCA9-A4FE367784DD}" presName="background2" presStyleLbl="node2" presStyleIdx="0" presStyleCnt="2"/>
      <dgm:spPr/>
    </dgm:pt>
    <dgm:pt modelId="{8B3CDEA6-B010-B64B-B61A-A8819C5E7316}" type="pres">
      <dgm:prSet presAssocID="{BC2D6196-ED7D-594B-BCA9-A4FE367784DD}" presName="text2" presStyleLbl="fgAcc2" presStyleIdx="0" presStyleCnt="2">
        <dgm:presLayoutVars>
          <dgm:chPref val="3"/>
        </dgm:presLayoutVars>
      </dgm:prSet>
      <dgm:spPr/>
    </dgm:pt>
    <dgm:pt modelId="{04011833-D140-9741-9F80-F4F1A2B2645A}" type="pres">
      <dgm:prSet presAssocID="{BC2D6196-ED7D-594B-BCA9-A4FE367784DD}" presName="hierChild3" presStyleCnt="0"/>
      <dgm:spPr/>
    </dgm:pt>
    <dgm:pt modelId="{7D5694B7-AC48-D14A-A9D0-4DDDD76A1177}" type="pres">
      <dgm:prSet presAssocID="{17885A37-9EE6-794A-AD29-C80177E32105}" presName="Name10" presStyleLbl="parChTrans1D2" presStyleIdx="1" presStyleCnt="2"/>
      <dgm:spPr/>
    </dgm:pt>
    <dgm:pt modelId="{C33FA435-0642-F84F-A048-714EB8A496CD}" type="pres">
      <dgm:prSet presAssocID="{78C9BB4D-2AB5-C84F-9A74-3661421ED247}" presName="hierRoot2" presStyleCnt="0"/>
      <dgm:spPr/>
    </dgm:pt>
    <dgm:pt modelId="{D858400C-3268-0646-A809-754DBD7441ED}" type="pres">
      <dgm:prSet presAssocID="{78C9BB4D-2AB5-C84F-9A74-3661421ED247}" presName="composite2" presStyleCnt="0"/>
      <dgm:spPr/>
    </dgm:pt>
    <dgm:pt modelId="{8BD90299-E781-D740-A958-4F92A6A6E35B}" type="pres">
      <dgm:prSet presAssocID="{78C9BB4D-2AB5-C84F-9A74-3661421ED247}" presName="background2" presStyleLbl="node2" presStyleIdx="1" presStyleCnt="2"/>
      <dgm:spPr/>
    </dgm:pt>
    <dgm:pt modelId="{B3115A6C-A995-C84F-90C2-3D4FA9093C93}" type="pres">
      <dgm:prSet presAssocID="{78C9BB4D-2AB5-C84F-9A74-3661421ED247}" presName="text2" presStyleLbl="fgAcc2" presStyleIdx="1" presStyleCnt="2">
        <dgm:presLayoutVars>
          <dgm:chPref val="3"/>
        </dgm:presLayoutVars>
      </dgm:prSet>
      <dgm:spPr/>
    </dgm:pt>
    <dgm:pt modelId="{FF3E7589-144C-134F-8ED4-977471249AD0}" type="pres">
      <dgm:prSet presAssocID="{78C9BB4D-2AB5-C84F-9A74-3661421ED247}" presName="hierChild3" presStyleCnt="0"/>
      <dgm:spPr/>
    </dgm:pt>
  </dgm:ptLst>
  <dgm:cxnLst>
    <dgm:cxn modelId="{02B73BF9-2BF5-3B4A-A1E0-9A5956806A18}" srcId="{3ADB2364-75C2-C745-9BC3-13A12D772BEB}" destId="{78C9BB4D-2AB5-C84F-9A74-3661421ED247}" srcOrd="1" destOrd="0" parTransId="{17885A37-9EE6-794A-AD29-C80177E32105}" sibTransId="{6CE4C160-E81E-2C44-A195-46B7F063FA27}"/>
    <dgm:cxn modelId="{3FB4673A-E00F-CC47-BD27-47C354BC4CAC}" type="presOf" srcId="{3ADB2364-75C2-C745-9BC3-13A12D772BEB}" destId="{5C240A09-E82C-5140-AFCF-7A220B9DE7F1}" srcOrd="0" destOrd="0" presId="urn:microsoft.com/office/officeart/2005/8/layout/hierarchy1"/>
    <dgm:cxn modelId="{97B6ED9A-FDA4-AA42-A5CC-80FAE1C936D6}" srcId="{3ADB2364-75C2-C745-9BC3-13A12D772BEB}" destId="{BC2D6196-ED7D-594B-BCA9-A4FE367784DD}" srcOrd="0" destOrd="0" parTransId="{F7A25E7A-364E-604E-90E2-1FAA4674CF52}" sibTransId="{D6C077F7-FF0C-5845-B901-CF64FFA40C32}"/>
    <dgm:cxn modelId="{2E206709-529E-384D-BA27-D30DCAF28C7F}" type="presOf" srcId="{F7A25E7A-364E-604E-90E2-1FAA4674CF52}" destId="{55CABC5F-D9AF-D242-8035-6C3F837FDFF8}" srcOrd="0" destOrd="0" presId="urn:microsoft.com/office/officeart/2005/8/layout/hierarchy1"/>
    <dgm:cxn modelId="{B670B48D-8C4D-A544-A76B-66213BCBE418}" type="presOf" srcId="{78C9BB4D-2AB5-C84F-9A74-3661421ED247}" destId="{B3115A6C-A995-C84F-90C2-3D4FA9093C93}" srcOrd="0" destOrd="0" presId="urn:microsoft.com/office/officeart/2005/8/layout/hierarchy1"/>
    <dgm:cxn modelId="{A700A1F6-A99E-3246-9304-273C51249CA1}" srcId="{B024D95A-30B9-CC45-A1BF-CB200818752E}" destId="{3ADB2364-75C2-C745-9BC3-13A12D772BEB}" srcOrd="0" destOrd="0" parTransId="{8C23E21C-25AB-AE41-8239-4C674B1ED7BE}" sibTransId="{36050D71-4E75-914B-85C7-CB4DB1D04B76}"/>
    <dgm:cxn modelId="{3EF371E0-6A70-0E4F-96D5-629130F99D2F}" type="presOf" srcId="{BC2D6196-ED7D-594B-BCA9-A4FE367784DD}" destId="{8B3CDEA6-B010-B64B-B61A-A8819C5E7316}" srcOrd="0" destOrd="0" presId="urn:microsoft.com/office/officeart/2005/8/layout/hierarchy1"/>
    <dgm:cxn modelId="{937920C2-04C4-2149-9224-ED746872E283}" type="presOf" srcId="{B024D95A-30B9-CC45-A1BF-CB200818752E}" destId="{38C370E5-6B60-FD4D-93CB-9632EEC07773}" srcOrd="0" destOrd="0" presId="urn:microsoft.com/office/officeart/2005/8/layout/hierarchy1"/>
    <dgm:cxn modelId="{7918B857-DB32-E44D-A621-93320936067D}" type="presOf" srcId="{17885A37-9EE6-794A-AD29-C80177E32105}" destId="{7D5694B7-AC48-D14A-A9D0-4DDDD76A1177}" srcOrd="0" destOrd="0" presId="urn:microsoft.com/office/officeart/2005/8/layout/hierarchy1"/>
    <dgm:cxn modelId="{14454BC9-55E9-5044-9D5F-92D44A1223D9}" type="presParOf" srcId="{38C370E5-6B60-FD4D-93CB-9632EEC07773}" destId="{6CE9CA63-5451-6A4B-9D32-F72498ED41DA}" srcOrd="0" destOrd="0" presId="urn:microsoft.com/office/officeart/2005/8/layout/hierarchy1"/>
    <dgm:cxn modelId="{1C1C6614-21AC-784F-9368-B22853BE8B1D}" type="presParOf" srcId="{6CE9CA63-5451-6A4B-9D32-F72498ED41DA}" destId="{D191744A-5D06-1D47-93E0-393342349D96}" srcOrd="0" destOrd="0" presId="urn:microsoft.com/office/officeart/2005/8/layout/hierarchy1"/>
    <dgm:cxn modelId="{52E2F944-9DEE-464C-9945-121129BAAAD7}" type="presParOf" srcId="{D191744A-5D06-1D47-93E0-393342349D96}" destId="{7DDF201A-F444-4345-A1A1-AEF2A4BB6A14}" srcOrd="0" destOrd="0" presId="urn:microsoft.com/office/officeart/2005/8/layout/hierarchy1"/>
    <dgm:cxn modelId="{AFB46DE9-99AC-794D-8572-35A74F23BC34}" type="presParOf" srcId="{D191744A-5D06-1D47-93E0-393342349D96}" destId="{5C240A09-E82C-5140-AFCF-7A220B9DE7F1}" srcOrd="1" destOrd="0" presId="urn:microsoft.com/office/officeart/2005/8/layout/hierarchy1"/>
    <dgm:cxn modelId="{43F4396B-2C7F-DE48-81E4-71A14EDD7CE7}" type="presParOf" srcId="{6CE9CA63-5451-6A4B-9D32-F72498ED41DA}" destId="{2D95F9D5-1B6D-D74C-8A20-32279FBFF6CC}" srcOrd="1" destOrd="0" presId="urn:microsoft.com/office/officeart/2005/8/layout/hierarchy1"/>
    <dgm:cxn modelId="{C991F31F-978E-E947-9C22-A241386A652C}" type="presParOf" srcId="{2D95F9D5-1B6D-D74C-8A20-32279FBFF6CC}" destId="{55CABC5F-D9AF-D242-8035-6C3F837FDFF8}" srcOrd="0" destOrd="0" presId="urn:microsoft.com/office/officeart/2005/8/layout/hierarchy1"/>
    <dgm:cxn modelId="{96BE140A-B766-9240-86D4-1F4260A7B8E3}" type="presParOf" srcId="{2D95F9D5-1B6D-D74C-8A20-32279FBFF6CC}" destId="{BBB76A66-55E1-FF46-9B3D-4A0480CE3374}" srcOrd="1" destOrd="0" presId="urn:microsoft.com/office/officeart/2005/8/layout/hierarchy1"/>
    <dgm:cxn modelId="{DAD55ED6-3D3C-EE4E-BCD7-7F828DF75518}" type="presParOf" srcId="{BBB76A66-55E1-FF46-9B3D-4A0480CE3374}" destId="{7ED4B132-DC36-3D4E-927C-09758CA49FB6}" srcOrd="0" destOrd="0" presId="urn:microsoft.com/office/officeart/2005/8/layout/hierarchy1"/>
    <dgm:cxn modelId="{D83BC37A-7252-B145-AFF3-76894E939822}" type="presParOf" srcId="{7ED4B132-DC36-3D4E-927C-09758CA49FB6}" destId="{4BD93975-27E9-B749-8B06-4136446FD7FC}" srcOrd="0" destOrd="0" presId="urn:microsoft.com/office/officeart/2005/8/layout/hierarchy1"/>
    <dgm:cxn modelId="{9963063C-8F25-3F42-98A2-83F0DC70AA17}" type="presParOf" srcId="{7ED4B132-DC36-3D4E-927C-09758CA49FB6}" destId="{8B3CDEA6-B010-B64B-B61A-A8819C5E7316}" srcOrd="1" destOrd="0" presId="urn:microsoft.com/office/officeart/2005/8/layout/hierarchy1"/>
    <dgm:cxn modelId="{270FB8FF-BD1D-D743-9AA4-404CF9DD2A44}" type="presParOf" srcId="{BBB76A66-55E1-FF46-9B3D-4A0480CE3374}" destId="{04011833-D140-9741-9F80-F4F1A2B2645A}" srcOrd="1" destOrd="0" presId="urn:microsoft.com/office/officeart/2005/8/layout/hierarchy1"/>
    <dgm:cxn modelId="{5A4FAB83-2725-C840-BF80-6075E686A05E}" type="presParOf" srcId="{2D95F9D5-1B6D-D74C-8A20-32279FBFF6CC}" destId="{7D5694B7-AC48-D14A-A9D0-4DDDD76A1177}" srcOrd="2" destOrd="0" presId="urn:microsoft.com/office/officeart/2005/8/layout/hierarchy1"/>
    <dgm:cxn modelId="{F3AEF7EC-F2EE-7443-A7E7-BFA7C25FD5A9}" type="presParOf" srcId="{2D95F9D5-1B6D-D74C-8A20-32279FBFF6CC}" destId="{C33FA435-0642-F84F-A048-714EB8A496CD}" srcOrd="3" destOrd="0" presId="urn:microsoft.com/office/officeart/2005/8/layout/hierarchy1"/>
    <dgm:cxn modelId="{34F24C60-B47D-7B4C-8ED6-8B14A2F036EE}" type="presParOf" srcId="{C33FA435-0642-F84F-A048-714EB8A496CD}" destId="{D858400C-3268-0646-A809-754DBD7441ED}" srcOrd="0" destOrd="0" presId="urn:microsoft.com/office/officeart/2005/8/layout/hierarchy1"/>
    <dgm:cxn modelId="{FFD3A8C2-F002-1F42-895F-F4CC432FF774}" type="presParOf" srcId="{D858400C-3268-0646-A809-754DBD7441ED}" destId="{8BD90299-E781-D740-A958-4F92A6A6E35B}" srcOrd="0" destOrd="0" presId="urn:microsoft.com/office/officeart/2005/8/layout/hierarchy1"/>
    <dgm:cxn modelId="{BFC295E8-DAAA-794B-99BF-3DA007F0D885}" type="presParOf" srcId="{D858400C-3268-0646-A809-754DBD7441ED}" destId="{B3115A6C-A995-C84F-90C2-3D4FA9093C93}" srcOrd="1" destOrd="0" presId="urn:microsoft.com/office/officeart/2005/8/layout/hierarchy1"/>
    <dgm:cxn modelId="{3D92A671-BCB9-D049-9C0D-EEF824FC829A}" type="presParOf" srcId="{C33FA435-0642-F84F-A048-714EB8A496CD}" destId="{FF3E7589-144C-134F-8ED4-977471249AD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25776-1101-4745-922A-FD7D5802F9C5}">
      <dsp:nvSpPr>
        <dsp:cNvPr id="0" name=""/>
        <dsp:cNvSpPr/>
      </dsp:nvSpPr>
      <dsp:spPr>
        <a:xfrm>
          <a:off x="525"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x</a:t>
          </a:r>
          <a:endParaRPr lang="en-US" sz="2900" kern="1200" dirty="0"/>
        </a:p>
      </dsp:txBody>
      <dsp:txXfrm>
        <a:off x="102508" y="591990"/>
        <a:ext cx="492419" cy="492419"/>
      </dsp:txXfrm>
    </dsp:sp>
    <dsp:sp modelId="{18946B4B-5698-EE42-BF7D-125F7E2EE693}">
      <dsp:nvSpPr>
        <dsp:cNvPr id="0" name=""/>
        <dsp:cNvSpPr/>
      </dsp:nvSpPr>
      <dsp:spPr>
        <a:xfrm>
          <a:off x="753457" y="636248"/>
          <a:ext cx="403903" cy="403903"/>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806994" y="790701"/>
        <a:ext cx="296829" cy="94997"/>
      </dsp:txXfrm>
    </dsp:sp>
    <dsp:sp modelId="{971E74A1-0580-4041-A710-FD96FCC106BA}">
      <dsp:nvSpPr>
        <dsp:cNvPr id="0" name=""/>
        <dsp:cNvSpPr/>
      </dsp:nvSpPr>
      <dsp:spPr>
        <a:xfrm>
          <a:off x="1213907"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y</a:t>
          </a:r>
          <a:endParaRPr lang="en-US" sz="2900" kern="1200" dirty="0"/>
        </a:p>
      </dsp:txBody>
      <dsp:txXfrm>
        <a:off x="1315890" y="591990"/>
        <a:ext cx="492419" cy="492419"/>
      </dsp:txXfrm>
    </dsp:sp>
    <dsp:sp modelId="{6B50A6D9-45B4-3F46-BD8C-8FD4F037326E}">
      <dsp:nvSpPr>
        <dsp:cNvPr id="0" name=""/>
        <dsp:cNvSpPr/>
      </dsp:nvSpPr>
      <dsp:spPr>
        <a:xfrm>
          <a:off x="1966839" y="636248"/>
          <a:ext cx="403903" cy="403903"/>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020376" y="719452"/>
        <a:ext cx="296829" cy="237495"/>
      </dsp:txXfrm>
    </dsp:sp>
    <dsp:sp modelId="{144F6ED5-83E9-D349-A69D-DDB49626C033}">
      <dsp:nvSpPr>
        <dsp:cNvPr id="0" name=""/>
        <dsp:cNvSpPr/>
      </dsp:nvSpPr>
      <dsp:spPr>
        <a:xfrm>
          <a:off x="2427289"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Z</a:t>
          </a:r>
          <a:endParaRPr lang="en-US" sz="2900" kern="1200" dirty="0"/>
        </a:p>
      </dsp:txBody>
      <dsp:txXfrm>
        <a:off x="2529272" y="591990"/>
        <a:ext cx="492419" cy="4924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598B2-CD23-F446-A477-0CC4EF27493D}">
      <dsp:nvSpPr>
        <dsp:cNvPr id="0" name=""/>
        <dsp:cNvSpPr/>
      </dsp:nvSpPr>
      <dsp:spPr>
        <a:xfrm>
          <a:off x="781"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52512" y="586188"/>
        <a:ext cx="732623" cy="732623"/>
      </dsp:txXfrm>
    </dsp:sp>
    <dsp:sp modelId="{E6769C0B-A474-554E-BB93-553F177AD04C}">
      <dsp:nvSpPr>
        <dsp:cNvPr id="0" name=""/>
        <dsp:cNvSpPr/>
      </dsp:nvSpPr>
      <dsp:spPr>
        <a:xfrm>
          <a:off x="1120997" y="652035"/>
          <a:ext cx="600929" cy="600929"/>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200650" y="881830"/>
        <a:ext cx="441623" cy="141339"/>
      </dsp:txXfrm>
    </dsp:sp>
    <dsp:sp modelId="{FE0F9AEF-F1D1-F94C-8ED9-2D2CCF54939E}">
      <dsp:nvSpPr>
        <dsp:cNvPr id="0" name=""/>
        <dsp:cNvSpPr/>
      </dsp:nvSpPr>
      <dsp:spPr>
        <a:xfrm>
          <a:off x="1806057"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957788" y="586188"/>
        <a:ext cx="732623" cy="732623"/>
      </dsp:txXfrm>
    </dsp:sp>
    <dsp:sp modelId="{305B0828-1DCC-1A47-8779-AB147A0258CC}">
      <dsp:nvSpPr>
        <dsp:cNvPr id="0" name=""/>
        <dsp:cNvSpPr/>
      </dsp:nvSpPr>
      <dsp:spPr>
        <a:xfrm>
          <a:off x="2926272" y="652035"/>
          <a:ext cx="600929" cy="600929"/>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3005925" y="775826"/>
        <a:ext cx="441623" cy="353347"/>
      </dsp:txXfrm>
    </dsp:sp>
    <dsp:sp modelId="{D9B33160-0D75-D146-9C0B-B03B080D51C0}">
      <dsp:nvSpPr>
        <dsp:cNvPr id="0" name=""/>
        <dsp:cNvSpPr/>
      </dsp:nvSpPr>
      <dsp:spPr>
        <a:xfrm>
          <a:off x="3611332"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4</a:t>
          </a:r>
          <a:endParaRPr lang="en-US" sz="4400" kern="1200" dirty="0"/>
        </a:p>
      </dsp:txBody>
      <dsp:txXfrm>
        <a:off x="3763063" y="586188"/>
        <a:ext cx="732623" cy="732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5694B7-AC48-D14A-A9D0-4DDDD76A1177}">
      <dsp:nvSpPr>
        <dsp:cNvPr id="0" name=""/>
        <dsp:cNvSpPr/>
      </dsp:nvSpPr>
      <dsp:spPr>
        <a:xfrm>
          <a:off x="2430137" y="1150792"/>
          <a:ext cx="1091284" cy="528394"/>
        </a:xfrm>
        <a:custGeom>
          <a:avLst/>
          <a:gdLst/>
          <a:ahLst/>
          <a:cxnLst/>
          <a:rect l="0" t="0" r="0" b="0"/>
          <a:pathLst>
            <a:path>
              <a:moveTo>
                <a:pt x="0" y="0"/>
              </a:moveTo>
              <a:lnTo>
                <a:pt x="0" y="360507"/>
              </a:lnTo>
              <a:lnTo>
                <a:pt x="1091284" y="360507"/>
              </a:lnTo>
              <a:lnTo>
                <a:pt x="1091284" y="52839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5CABC5F-D9AF-D242-8035-6C3F837FDFF8}">
      <dsp:nvSpPr>
        <dsp:cNvPr id="0" name=""/>
        <dsp:cNvSpPr/>
      </dsp:nvSpPr>
      <dsp:spPr>
        <a:xfrm>
          <a:off x="1306413" y="1150792"/>
          <a:ext cx="1123724" cy="528394"/>
        </a:xfrm>
        <a:custGeom>
          <a:avLst/>
          <a:gdLst/>
          <a:ahLst/>
          <a:cxnLst/>
          <a:rect l="0" t="0" r="0" b="0"/>
          <a:pathLst>
            <a:path>
              <a:moveTo>
                <a:pt x="1123724" y="0"/>
              </a:moveTo>
              <a:lnTo>
                <a:pt x="1123724" y="360507"/>
              </a:lnTo>
              <a:lnTo>
                <a:pt x="0" y="360507"/>
              </a:lnTo>
              <a:lnTo>
                <a:pt x="0" y="52839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DDF201A-F444-4345-A1A1-AEF2A4BB6A14}">
      <dsp:nvSpPr>
        <dsp:cNvPr id="0" name=""/>
        <dsp:cNvSpPr/>
      </dsp:nvSpPr>
      <dsp:spPr>
        <a:xfrm>
          <a:off x="1523997" y="-5"/>
          <a:ext cx="1812280" cy="1150797"/>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C240A09-E82C-5140-AFCF-7A220B9DE7F1}">
      <dsp:nvSpPr>
        <dsp:cNvPr id="0" name=""/>
        <dsp:cNvSpPr/>
      </dsp:nvSpPr>
      <dsp:spPr>
        <a:xfrm>
          <a:off x="1725362" y="191291"/>
          <a:ext cx="1812280" cy="115079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Stance Model</a:t>
          </a:r>
          <a:endParaRPr lang="en-US" sz="3000" kern="1200" dirty="0"/>
        </a:p>
      </dsp:txBody>
      <dsp:txXfrm>
        <a:off x="1759068" y="224997"/>
        <a:ext cx="1744868" cy="1083385"/>
      </dsp:txXfrm>
    </dsp:sp>
    <dsp:sp modelId="{4BD93975-27E9-B749-8B06-4136446FD7FC}">
      <dsp:nvSpPr>
        <dsp:cNvPr id="0" name=""/>
        <dsp:cNvSpPr/>
      </dsp:nvSpPr>
      <dsp:spPr>
        <a:xfrm>
          <a:off x="400273" y="1679187"/>
          <a:ext cx="1812280" cy="1150797"/>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B3CDEA6-B010-B64B-B61A-A8819C5E7316}">
      <dsp:nvSpPr>
        <dsp:cNvPr id="0" name=""/>
        <dsp:cNvSpPr/>
      </dsp:nvSpPr>
      <dsp:spPr>
        <a:xfrm>
          <a:off x="601637" y="1870483"/>
          <a:ext cx="1812280" cy="115079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Fashion Model</a:t>
          </a:r>
          <a:endParaRPr lang="en-US" sz="3000" kern="1200" dirty="0"/>
        </a:p>
      </dsp:txBody>
      <dsp:txXfrm>
        <a:off x="635343" y="1904189"/>
        <a:ext cx="1744868" cy="1083385"/>
      </dsp:txXfrm>
    </dsp:sp>
    <dsp:sp modelId="{8BD90299-E781-D740-A958-4F92A6A6E35B}">
      <dsp:nvSpPr>
        <dsp:cNvPr id="0" name=""/>
        <dsp:cNvSpPr/>
      </dsp:nvSpPr>
      <dsp:spPr>
        <a:xfrm>
          <a:off x="2615282" y="1679187"/>
          <a:ext cx="1812280" cy="1150797"/>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3115A6C-A995-C84F-90C2-3D4FA9093C93}">
      <dsp:nvSpPr>
        <dsp:cNvPr id="0" name=""/>
        <dsp:cNvSpPr/>
      </dsp:nvSpPr>
      <dsp:spPr>
        <a:xfrm>
          <a:off x="2816646" y="1870483"/>
          <a:ext cx="1812280" cy="115079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Finance Model</a:t>
          </a:r>
          <a:endParaRPr lang="en-US" sz="3000" kern="1200" dirty="0"/>
        </a:p>
      </dsp:txBody>
      <dsp:txXfrm>
        <a:off x="2850352" y="1904189"/>
        <a:ext cx="1744868" cy="1083385"/>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1CDEB6-C0D8-439D-94AA-7569540F08E4}" type="datetimeFigureOut">
              <a:rPr lang="en-US" smtClean="0"/>
              <a:pPr/>
              <a:t>8/8/15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A6C6C-526F-4C16-B273-CA96130954AF}" type="slidenum">
              <a:rPr lang="en-US" smtClean="0"/>
              <a:pPr/>
              <a:t>‹#›</a:t>
            </a:fld>
            <a:endParaRPr lang="en-US"/>
          </a:p>
        </p:txBody>
      </p:sp>
    </p:spTree>
    <p:extLst>
      <p:ext uri="{BB962C8B-B14F-4D97-AF65-F5344CB8AC3E}">
        <p14:creationId xmlns:p14="http://schemas.microsoft.com/office/powerpoint/2010/main" val="15812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8/8/15 01:26</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8/8/15 01:26</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8/8/15 01:26</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8/8/15 01:26</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8/8/15 01:26</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8/8/15 01:26</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8/8/15 01:26</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8/8/15 01:26</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8/8/15 01:26</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8/8/15 01:26</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8/8/15 01:26</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xmlns:p14="http://schemas.microsoft.com/office/powerpoint/2010/mai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xmlns:p14="http://schemas.microsoft.com/office/powerpoint/2010/mai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3.xml"/><Relationship Id="rId2"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en.wikipedia.org/wiki/File:Knot_with_borromean_rings_in_jsj_decomp_small.png%23/media/File:Knot_with_borromean_rings_in_jsj_decomp_small.p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en.wikipedia.org/wiki/File:Knot_with_borromean_rings_in_jsj_decomp_small.png%23/media/File:Knot_with_borromean_rings_in_jsj_decomp_small.p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n.wikipedia.org/wiki/File:Knot_with_borromean_rings_in_jsj_decomp_small.png%23/media/File:Knot_with_borromean_rings_in_jsj_decomp_small.p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www.microsoft.com/"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Generic Programming for ABMs</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Dr. Gene Callahan</a:t>
            </a:r>
          </a:p>
          <a:p>
            <a:r>
              <a:rPr lang="en-US" dirty="0" smtClean="0"/>
              <a:t>St. Joseph’s College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4849532"/>
          </a:xfrm>
        </p:spPr>
        <p:txBody>
          <a:bodyPr/>
          <a:lstStyle/>
          <a:p>
            <a:r>
              <a:rPr lang="en-US" dirty="0" smtClean="0"/>
              <a:t>Grid views implementation sample:</a:t>
            </a:r>
          </a:p>
          <a:p>
            <a:r>
              <a:rPr lang="en-US" sz="2000" dirty="0" err="1"/>
              <a:t>def</a:t>
            </a:r>
            <a:r>
              <a:rPr lang="en-US" sz="2000" dirty="0"/>
              <a:t> </a:t>
            </a:r>
            <a:r>
              <a:rPr lang="en-US" sz="2000" dirty="0" err="1"/>
              <a:t>find_empty</a:t>
            </a:r>
            <a:r>
              <a:rPr lang="en-US" sz="2000" dirty="0"/>
              <a:t>(self, </a:t>
            </a:r>
            <a:r>
              <a:rPr lang="en-US" sz="2000" dirty="0" err="1"/>
              <a:t>grid_view</a:t>
            </a:r>
            <a:r>
              <a:rPr lang="en-US" sz="2000" dirty="0"/>
              <a:t>=None):                                             </a:t>
            </a:r>
          </a:p>
          <a:p>
            <a:r>
              <a:rPr lang="en-US" sz="2000" dirty="0"/>
              <a:t>    """                                                                          </a:t>
            </a:r>
          </a:p>
          <a:p>
            <a:r>
              <a:rPr lang="en-US" sz="2000" dirty="0"/>
              <a:t>    Return a random, empty cell.                                                 </a:t>
            </a:r>
          </a:p>
          <a:p>
            <a:r>
              <a:rPr lang="en-US" sz="2000" dirty="0"/>
              <a:t>    """                                                                           </a:t>
            </a:r>
          </a:p>
          <a:p>
            <a:r>
              <a:rPr lang="en-US" sz="2000" dirty="0"/>
              <a:t>    if </a:t>
            </a:r>
            <a:r>
              <a:rPr lang="en-US" sz="2000" dirty="0" err="1"/>
              <a:t>self.exists_empty_cells</a:t>
            </a:r>
            <a:r>
              <a:rPr lang="en-US" sz="2000" dirty="0"/>
              <a:t>():                                                 </a:t>
            </a:r>
          </a:p>
          <a:p>
            <a:r>
              <a:rPr lang="en-US" sz="2000" dirty="0"/>
              <a:t>        if </a:t>
            </a:r>
            <a:r>
              <a:rPr lang="en-US" sz="2000" dirty="0" err="1"/>
              <a:t>grid_view</a:t>
            </a:r>
            <a:r>
              <a:rPr lang="en-US" sz="2000" dirty="0"/>
              <a:t> is None:                                                     </a:t>
            </a:r>
          </a:p>
          <a:p>
            <a:r>
              <a:rPr lang="en-US" sz="2000" dirty="0"/>
              <a:t>            return </a:t>
            </a:r>
            <a:r>
              <a:rPr lang="en-US" sz="2000" dirty="0" err="1"/>
              <a:t>random.choice</a:t>
            </a:r>
            <a:r>
              <a:rPr lang="en-US" sz="2000" dirty="0"/>
              <a:t>(</a:t>
            </a:r>
            <a:r>
              <a:rPr lang="en-US" sz="2000" dirty="0" err="1"/>
              <a:t>self.empties</a:t>
            </a:r>
            <a:r>
              <a:rPr lang="en-US" sz="2000" dirty="0"/>
              <a:t>)                                    </a:t>
            </a:r>
          </a:p>
          <a:p>
            <a:r>
              <a:rPr lang="en-US" sz="2000" dirty="0"/>
              <a:t>        else:                                                                     </a:t>
            </a:r>
          </a:p>
          <a:p>
            <a:r>
              <a:rPr lang="en-US" sz="2000" dirty="0"/>
              <a:t>            </a:t>
            </a:r>
            <a:r>
              <a:rPr lang="en-US" sz="2000" dirty="0" err="1"/>
              <a:t>view_empties</a:t>
            </a:r>
            <a:r>
              <a:rPr lang="en-US" sz="2000" dirty="0"/>
              <a:t> = </a:t>
            </a:r>
            <a:r>
              <a:rPr lang="en-US" sz="2000" dirty="0" err="1"/>
              <a:t>grid_view.get_empties</a:t>
            </a:r>
            <a:r>
              <a:rPr lang="en-US" sz="2000" dirty="0"/>
              <a:t>()                                </a:t>
            </a:r>
          </a:p>
          <a:p>
            <a:r>
              <a:rPr lang="en-US" sz="2000" dirty="0"/>
              <a:t>            if </a:t>
            </a:r>
            <a:r>
              <a:rPr lang="en-US" sz="2000" dirty="0" err="1"/>
              <a:t>view_empties</a:t>
            </a:r>
            <a:r>
              <a:rPr lang="en-US" sz="2000" dirty="0"/>
              <a:t>:                                                      </a:t>
            </a:r>
          </a:p>
          <a:p>
            <a:r>
              <a:rPr lang="en-US" sz="2000" dirty="0"/>
              <a:t>                return </a:t>
            </a:r>
            <a:r>
              <a:rPr lang="en-US" sz="2000" dirty="0" err="1"/>
              <a:t>random.choice</a:t>
            </a:r>
            <a:r>
              <a:rPr lang="en-US" sz="2000" dirty="0"/>
              <a:t>(</a:t>
            </a:r>
            <a:r>
              <a:rPr lang="en-US" sz="2000" dirty="0" err="1"/>
              <a:t>view_empties</a:t>
            </a:r>
            <a:r>
              <a:rPr lang="en-US" sz="2000" dirty="0"/>
              <a:t>)                                </a:t>
            </a:r>
          </a:p>
          <a:p>
            <a:r>
              <a:rPr lang="en-US" sz="2000" dirty="0"/>
              <a:t>    return None                                                                   </a:t>
            </a:r>
          </a:p>
          <a:p>
            <a:endParaRPr lang="en-US" sz="2000" dirty="0"/>
          </a:p>
        </p:txBody>
      </p:sp>
    </p:spTree>
    <p:extLst>
      <p:ext uri="{BB962C8B-B14F-4D97-AF65-F5344CB8AC3E}">
        <p14:creationId xmlns:p14="http://schemas.microsoft.com/office/powerpoint/2010/main" val="4259044637"/>
      </p:ext>
    </p:extLst>
  </p:cSld>
  <p:clrMapOvr>
    <a:masterClrMapping/>
  </p:clrMapOvr>
  <p:transition xmlns:p14="http://schemas.microsoft.com/office/powerpoint/2010/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3897477"/>
          </a:xfrm>
        </p:spPr>
        <p:txBody>
          <a:bodyPr/>
          <a:lstStyle/>
          <a:p>
            <a:r>
              <a:rPr lang="en-US" dirty="0" smtClean="0"/>
              <a:t>Agent loops.</a:t>
            </a:r>
          </a:p>
          <a:p>
            <a:pPr lvl="1"/>
            <a:r>
              <a:rPr lang="en-US" dirty="0" smtClean="0"/>
              <a:t>All models have an </a:t>
            </a:r>
            <a:r>
              <a:rPr lang="en-US" dirty="0" err="1" smtClean="0"/>
              <a:t>act_loop</a:t>
            </a:r>
            <a:r>
              <a:rPr lang="en-US" dirty="0" smtClean="0"/>
              <a:t>.</a:t>
            </a:r>
          </a:p>
          <a:p>
            <a:pPr lvl="1"/>
            <a:r>
              <a:rPr lang="en-US" dirty="0" smtClean="0"/>
              <a:t>Optionally, any model can have a </a:t>
            </a:r>
            <a:r>
              <a:rPr lang="en-US" dirty="0" err="1" smtClean="0"/>
              <a:t>preact_loop</a:t>
            </a:r>
            <a:r>
              <a:rPr lang="en-US" dirty="0" smtClean="0"/>
              <a:t> and/or a </a:t>
            </a:r>
            <a:r>
              <a:rPr lang="en-US" dirty="0" err="1" smtClean="0"/>
              <a:t>postact_loop</a:t>
            </a:r>
            <a:r>
              <a:rPr lang="en-US" dirty="0" smtClean="0"/>
              <a:t>. These are useful for setting up for acting or </a:t>
            </a:r>
            <a:r>
              <a:rPr lang="en-US" dirty="0" err="1" smtClean="0"/>
              <a:t>clean-up</a:t>
            </a:r>
            <a:r>
              <a:rPr lang="en-US" dirty="0" smtClean="0"/>
              <a:t> afterwards.</a:t>
            </a:r>
          </a:p>
          <a:p>
            <a:pPr lvl="1"/>
            <a:r>
              <a:rPr lang="en-US" dirty="0" smtClean="0"/>
              <a:t>Example: setting state in forest fire model.</a:t>
            </a:r>
          </a:p>
          <a:p>
            <a:pPr lvl="1"/>
            <a:r>
              <a:rPr lang="en-US" dirty="0" smtClean="0"/>
              <a:t>Rather than having to write these in each model that needs them, they are turned on by flags and performed in the base environment.</a:t>
            </a:r>
            <a:endParaRPr lang="en-US" dirty="0"/>
          </a:p>
        </p:txBody>
      </p:sp>
    </p:spTree>
    <p:extLst>
      <p:ext uri="{BB962C8B-B14F-4D97-AF65-F5344CB8AC3E}">
        <p14:creationId xmlns:p14="http://schemas.microsoft.com/office/powerpoint/2010/main" val="4259044637"/>
      </p:ext>
    </p:extLst>
  </p:cSld>
  <p:clrMapOvr>
    <a:masterClrMapping/>
  </p:clrMapOvr>
  <p:transition xmlns:p14="http://schemas.microsoft.com/office/powerpoint/2010/mai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152400" y="1066800"/>
            <a:ext cx="8915400" cy="2362200"/>
          </a:xfrm>
        </p:spPr>
        <p:txBody>
          <a:bodyPr/>
          <a:lstStyle/>
          <a:p>
            <a:r>
              <a:rPr lang="en-US" sz="2800" dirty="0" smtClean="0"/>
              <a:t>Abstracting common patterns from models.</a:t>
            </a:r>
          </a:p>
          <a:p>
            <a:pPr lvl="1"/>
            <a:r>
              <a:rPr lang="en-US" sz="2400" dirty="0" smtClean="0"/>
              <a:t>Begin with a fashion model, with trend-setters and followers.</a:t>
            </a:r>
          </a:p>
          <a:p>
            <a:pPr lvl="1"/>
            <a:r>
              <a:rPr lang="en-US" sz="2400" dirty="0" smtClean="0"/>
              <a:t>Add a model of asset traders, with value investors and chart followers.</a:t>
            </a:r>
          </a:p>
          <a:p>
            <a:pPr lvl="1"/>
            <a:r>
              <a:rPr lang="en-US" sz="2400" dirty="0" smtClean="0"/>
              <a:t>From the two, abstract a “stance model.”</a:t>
            </a:r>
          </a:p>
          <a:p>
            <a:pPr lvl="1"/>
            <a:r>
              <a:rPr lang="en-US" sz="2400" dirty="0" smtClean="0"/>
              <a:t>Insert it “behind” the other two models.</a:t>
            </a:r>
            <a:endParaRPr lang="en-US" sz="2400" dirty="0"/>
          </a:p>
        </p:txBody>
      </p:sp>
      <p:graphicFrame>
        <p:nvGraphicFramePr>
          <p:cNvPr id="5" name="Diagram 4"/>
          <p:cNvGraphicFramePr/>
          <p:nvPr>
            <p:extLst>
              <p:ext uri="{D42A27DB-BD31-4B8C-83A1-F6EECF244321}">
                <p14:modId xmlns:p14="http://schemas.microsoft.com/office/powerpoint/2010/main" val="3487425669"/>
              </p:ext>
            </p:extLst>
          </p:nvPr>
        </p:nvGraphicFramePr>
        <p:xfrm>
          <a:off x="2055976" y="3622078"/>
          <a:ext cx="5029200" cy="302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9044637"/>
      </p:ext>
    </p:extLst>
  </p:cSld>
  <p:clrMapOvr>
    <a:masterClrMapping/>
  </p:clrMapOvr>
  <p:transition xmlns:p14="http://schemas.microsoft.com/office/powerpoint/2010/mai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451406"/>
          </a:xfrm>
        </p:spPr>
        <p:txBody>
          <a:bodyPr/>
          <a:lstStyle/>
          <a:p>
            <a:endParaRPr lang="en-US" dirty="0"/>
          </a:p>
        </p:txBody>
      </p:sp>
    </p:spTree>
    <p:extLst>
      <p:ext uri="{BB962C8B-B14F-4D97-AF65-F5344CB8AC3E}">
        <p14:creationId xmlns:p14="http://schemas.microsoft.com/office/powerpoint/2010/main" val="2150116417"/>
      </p:ext>
    </p:extLst>
  </p:cSld>
  <p:clrMapOvr>
    <a:masterClrMapping/>
  </p:clrMapOvr>
  <p:transition xmlns:p14="http://schemas.microsoft.com/office/powerpoint/2010/mai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451406"/>
          </a:xfrm>
        </p:spPr>
        <p:txBody>
          <a:bodyPr/>
          <a:lstStyle/>
          <a:p>
            <a:endParaRPr lang="en-US" dirty="0"/>
          </a:p>
        </p:txBody>
      </p:sp>
    </p:spTree>
    <p:extLst>
      <p:ext uri="{BB962C8B-B14F-4D97-AF65-F5344CB8AC3E}">
        <p14:creationId xmlns:p14="http://schemas.microsoft.com/office/powerpoint/2010/main" val="2150116417"/>
      </p:ext>
    </p:extLst>
  </p:cSld>
  <p:clrMapOvr>
    <a:masterClrMapping/>
  </p:clrMapOvr>
  <p:transition xmlns:p14="http://schemas.microsoft.com/office/powerpoint/2010/mai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1781000"/>
          </a:xfrm>
        </p:spPr>
        <p:txBody>
          <a:bodyPr/>
          <a:lstStyle/>
          <a:p>
            <a:r>
              <a:rPr lang="en-US" dirty="0" smtClean="0"/>
              <a:t>We are now working on ways to treat the entire agent population as a vector, and use matrix multiplication to rest all agent’s states in a single operation.</a:t>
            </a:r>
            <a:endParaRPr lang="en-US" dirty="0"/>
          </a:p>
        </p:txBody>
      </p:sp>
    </p:spTree>
    <p:extLst>
      <p:ext uri="{BB962C8B-B14F-4D97-AF65-F5344CB8AC3E}">
        <p14:creationId xmlns:p14="http://schemas.microsoft.com/office/powerpoint/2010/main" val="4259044637"/>
      </p:ext>
    </p:extLst>
  </p:cSld>
  <p:clrMapOvr>
    <a:masterClrMapping/>
  </p:clrMapOvr>
  <p:transition xmlns:p14="http://schemas.microsoft.com/office/powerpoint/2010/mai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836612"/>
          </a:xfrm>
        </p:spPr>
        <p:txBody>
          <a:bodyPr>
            <a:normAutofit fontScale="90000"/>
          </a:bodyPr>
          <a:lstStyle/>
          <a:p>
            <a:r>
              <a:rPr lang="en-US" dirty="0" smtClean="0"/>
              <a:t>Credits</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1295400"/>
            <a:ext cx="8382000" cy="5029200"/>
          </a:xfrm>
        </p:spPr>
        <p:txBody>
          <a:bodyPr>
            <a:normAutofit/>
          </a:bodyPr>
          <a:lstStyle/>
          <a:p>
            <a:endParaRPr lang="en-US" dirty="0" smtClean="0"/>
          </a:p>
          <a:p>
            <a:r>
              <a:rPr lang="en-US" dirty="0"/>
              <a:t>"Knot with </a:t>
            </a:r>
            <a:r>
              <a:rPr lang="en-US" dirty="0" err="1"/>
              <a:t>borromean</a:t>
            </a:r>
            <a:r>
              <a:rPr lang="en-US" dirty="0"/>
              <a:t> rings in </a:t>
            </a:r>
            <a:r>
              <a:rPr lang="en-US" dirty="0" err="1"/>
              <a:t>jsj</a:t>
            </a:r>
            <a:r>
              <a:rPr lang="en-US" dirty="0"/>
              <a:t> </a:t>
            </a:r>
            <a:r>
              <a:rPr lang="en-US" dirty="0" err="1"/>
              <a:t>decomp</a:t>
            </a:r>
            <a:r>
              <a:rPr lang="en-US" dirty="0"/>
              <a:t> small". Licensed under CC BY-SA 3.0 via Wikipedia - </a:t>
            </a:r>
            <a:r>
              <a:rPr lang="en-US" dirty="0">
                <a:hlinkClick r:id="rId3"/>
              </a:rPr>
              <a:t>https://en.wikipedia.org/wiki/File:Knot_with_borromean_rings_in_jsj_decomp_small.png#/media/</a:t>
            </a:r>
            <a:r>
              <a:rPr lang="en-US" dirty="0" smtClean="0">
                <a:hlinkClick r:id="rId3"/>
              </a:rPr>
              <a:t>File:Knot_with_borromean_rings_in_jsj_decomp_small.png</a:t>
            </a:r>
            <a:endParaRPr lang="en-US" dirty="0" smtClean="0"/>
          </a:p>
          <a:p>
            <a:r>
              <a:rPr lang="en-US" dirty="0" smtClean="0"/>
              <a:t>The Mesa team at George Mason has contributed code to this project.</a:t>
            </a:r>
          </a:p>
          <a:p>
            <a:endParaRPr lang="en-US" dirty="0" smtClean="0"/>
          </a:p>
        </p:txBody>
      </p:sp>
    </p:spTree>
    <p:extLst>
      <p:ext uri="{BB962C8B-B14F-4D97-AF65-F5344CB8AC3E}">
        <p14:creationId xmlns:p14="http://schemas.microsoft.com/office/powerpoint/2010/main" val="377660083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836612"/>
          </a:xfrm>
        </p:spPr>
        <p:txBody>
          <a:bodyPr>
            <a:normAutofit fontScale="90000"/>
          </a:bodyPr>
          <a:lstStyle/>
          <a:p>
            <a:r>
              <a:rPr lang="en-US" dirty="0" smtClean="0"/>
              <a:t>Credits</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1295400"/>
            <a:ext cx="8382000" cy="5029200"/>
          </a:xfrm>
        </p:spPr>
        <p:txBody>
          <a:bodyPr>
            <a:normAutofit/>
          </a:bodyPr>
          <a:lstStyle/>
          <a:p>
            <a:endParaRPr lang="en-US" dirty="0" smtClean="0"/>
          </a:p>
          <a:p>
            <a:r>
              <a:rPr lang="en-US" dirty="0"/>
              <a:t>"Knot with </a:t>
            </a:r>
            <a:r>
              <a:rPr lang="en-US" dirty="0" err="1"/>
              <a:t>borromean</a:t>
            </a:r>
            <a:r>
              <a:rPr lang="en-US" dirty="0"/>
              <a:t> rings in </a:t>
            </a:r>
            <a:r>
              <a:rPr lang="en-US" dirty="0" err="1"/>
              <a:t>jsj</a:t>
            </a:r>
            <a:r>
              <a:rPr lang="en-US" dirty="0"/>
              <a:t> </a:t>
            </a:r>
            <a:r>
              <a:rPr lang="en-US" dirty="0" err="1"/>
              <a:t>decomp</a:t>
            </a:r>
            <a:r>
              <a:rPr lang="en-US" dirty="0"/>
              <a:t> small". Licensed under CC BY-SA 3.0 via Wikipedia - </a:t>
            </a:r>
            <a:r>
              <a:rPr lang="en-US" dirty="0">
                <a:hlinkClick r:id="rId3"/>
              </a:rPr>
              <a:t>https://en.wikipedia.org/wiki/File:Knot_with_borromean_rings_in_jsj_decomp_small.png#/media/</a:t>
            </a:r>
            <a:r>
              <a:rPr lang="en-US" dirty="0" smtClean="0">
                <a:hlinkClick r:id="rId3"/>
              </a:rPr>
              <a:t>File:Knot_with_borromean_rings_in_jsj_decomp_small.png</a:t>
            </a:r>
            <a:endParaRPr lang="en-US" dirty="0" smtClean="0"/>
          </a:p>
          <a:p>
            <a:r>
              <a:rPr lang="en-US" dirty="0" smtClean="0"/>
              <a:t>The Mesa team at George Mason has contributed code to this project.</a:t>
            </a:r>
          </a:p>
          <a:p>
            <a:endParaRPr lang="en-US" dirty="0" smtClean="0"/>
          </a:p>
        </p:txBody>
      </p:sp>
    </p:spTree>
    <p:extLst>
      <p:ext uri="{BB962C8B-B14F-4D97-AF65-F5344CB8AC3E}">
        <p14:creationId xmlns:p14="http://schemas.microsoft.com/office/powerpoint/2010/main" val="37298910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836612"/>
          </a:xfrm>
        </p:spPr>
        <p:txBody>
          <a:bodyPr>
            <a:normAutofit fontScale="90000"/>
          </a:bodyPr>
          <a:lstStyle/>
          <a:p>
            <a:r>
              <a:rPr lang="en-US" dirty="0" smtClean="0"/>
              <a:t>Credits</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1295400"/>
            <a:ext cx="8382000" cy="5029200"/>
          </a:xfrm>
        </p:spPr>
        <p:txBody>
          <a:bodyPr>
            <a:normAutofit/>
          </a:bodyPr>
          <a:lstStyle/>
          <a:p>
            <a:endParaRPr lang="en-US" dirty="0" smtClean="0"/>
          </a:p>
          <a:p>
            <a:r>
              <a:rPr lang="en-US" dirty="0"/>
              <a:t>"Knot with </a:t>
            </a:r>
            <a:r>
              <a:rPr lang="en-US" dirty="0" err="1"/>
              <a:t>borromean</a:t>
            </a:r>
            <a:r>
              <a:rPr lang="en-US" dirty="0"/>
              <a:t> rings in </a:t>
            </a:r>
            <a:r>
              <a:rPr lang="en-US" dirty="0" err="1"/>
              <a:t>jsj</a:t>
            </a:r>
            <a:r>
              <a:rPr lang="en-US" dirty="0"/>
              <a:t> </a:t>
            </a:r>
            <a:r>
              <a:rPr lang="en-US" dirty="0" err="1"/>
              <a:t>decomp</a:t>
            </a:r>
            <a:r>
              <a:rPr lang="en-US" dirty="0"/>
              <a:t> small". Licensed under CC BY-SA 3.0 via Wikipedia - </a:t>
            </a:r>
            <a:r>
              <a:rPr lang="en-US" dirty="0">
                <a:hlinkClick r:id="rId3"/>
              </a:rPr>
              <a:t>https://en.wikipedia.org/wiki/File:Knot_with_borromean_rings_in_jsj_decomp_small.png#/media/</a:t>
            </a:r>
            <a:r>
              <a:rPr lang="en-US" dirty="0" smtClean="0">
                <a:hlinkClick r:id="rId3"/>
              </a:rPr>
              <a:t>File:Knot_with_borromean_rings_in_jsj_decomp_small.png</a:t>
            </a:r>
            <a:endParaRPr lang="en-US" dirty="0" smtClean="0"/>
          </a:p>
          <a:p>
            <a:r>
              <a:rPr lang="en-US" dirty="0" smtClean="0"/>
              <a:t>The Mesa team at George Mason has contributed code to this project.</a:t>
            </a:r>
          </a:p>
          <a:p>
            <a:endParaRPr lang="en-US" dirty="0" smtClean="0"/>
          </a:p>
        </p:txBody>
      </p:sp>
    </p:spTree>
    <p:extLst>
      <p:ext uri="{BB962C8B-B14F-4D97-AF65-F5344CB8AC3E}">
        <p14:creationId xmlns:p14="http://schemas.microsoft.com/office/powerpoint/2010/main" val="6903190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PowerPoint Guidelines</a:t>
            </a:r>
            <a:endParaRPr lang="en-US" dirty="0"/>
          </a:p>
        </p:txBody>
      </p:sp>
      <p:sp>
        <p:nvSpPr>
          <p:cNvPr id="3" name="Text Placeholder 2"/>
          <p:cNvSpPr>
            <a:spLocks noGrp="1"/>
          </p:cNvSpPr>
          <p:nvPr>
            <p:ph type="body" sz="quarter" idx="10"/>
          </p:nvPr>
        </p:nvSpPr>
        <p:spPr>
          <a:xfrm>
            <a:off x="381000" y="1411552"/>
            <a:ext cx="8382000" cy="2627048"/>
          </a:xfrm>
        </p:spPr>
        <p:txBody>
          <a:bodyPr/>
          <a:lstStyle/>
          <a:p>
            <a:r>
              <a:rPr lang="en-US" dirty="0" smtClean="0"/>
              <a:t>Font, size, and color for text have been formatted for you in the Slide Master</a:t>
            </a:r>
          </a:p>
          <a:p>
            <a:r>
              <a:rPr lang="en-US" dirty="0" smtClean="0"/>
              <a:t>Use the color palette shown below</a:t>
            </a:r>
          </a:p>
          <a:p>
            <a:r>
              <a:rPr lang="en-US" dirty="0" smtClean="0"/>
              <a:t>See next slide for additional guidelines</a:t>
            </a:r>
          </a:p>
          <a:p>
            <a:r>
              <a:rPr lang="en-US" dirty="0" smtClean="0"/>
              <a:t>Hyperlink color: </a:t>
            </a:r>
            <a:r>
              <a:rPr lang="en-US" dirty="0" smtClean="0">
                <a:hlinkClick r:id="rId3"/>
              </a:rPr>
              <a:t>www.microsoft.com</a:t>
            </a:r>
            <a:r>
              <a:rPr lang="en-US" dirty="0" smtClean="0"/>
              <a:t> </a:t>
            </a:r>
          </a:p>
        </p:txBody>
      </p:sp>
      <p:sp>
        <p:nvSpPr>
          <p:cNvPr id="4" name="Rounded Rectangle 3"/>
          <p:cNvSpPr/>
          <p:nvPr/>
        </p:nvSpPr>
        <p:spPr bwMode="auto">
          <a:xfrm>
            <a:off x="6216952" y="4381500"/>
            <a:ext cx="2201333" cy="882953"/>
          </a:xfrm>
          <a:prstGeom prst="roundRect">
            <a:avLst>
              <a:gd name="adj" fmla="val 9033"/>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rPr>
              <a:t>Sample Fill</a:t>
            </a:r>
          </a:p>
        </p:txBody>
      </p:sp>
      <p:sp>
        <p:nvSpPr>
          <p:cNvPr id="5" name="Rounded Rectangle 4"/>
          <p:cNvSpPr/>
          <p:nvPr/>
        </p:nvSpPr>
        <p:spPr bwMode="auto">
          <a:xfrm>
            <a:off x="3556000" y="4381500"/>
            <a:ext cx="2201333" cy="882953"/>
          </a:xfrm>
          <a:prstGeom prst="roundRect">
            <a:avLst>
              <a:gd name="adj" fmla="val 9033"/>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rPr>
              <a:t>Sample Fill</a:t>
            </a:r>
          </a:p>
        </p:txBody>
      </p:sp>
      <p:sp>
        <p:nvSpPr>
          <p:cNvPr id="6" name="Rounded Rectangle 5"/>
          <p:cNvSpPr/>
          <p:nvPr/>
        </p:nvSpPr>
        <p:spPr bwMode="auto">
          <a:xfrm>
            <a:off x="825500" y="4381500"/>
            <a:ext cx="2201333" cy="882953"/>
          </a:xfrm>
          <a:prstGeom prst="roundRect">
            <a:avLst>
              <a:gd name="adj" fmla="val 903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300" dirty="0" smtClean="0">
                <a:solidFill>
                  <a:srgbClr val="FFFFFF"/>
                </a:solidFill>
                <a:effectLst>
                  <a:outerShdw blurRad="38100" dist="38100" dir="2700000" algn="tl">
                    <a:srgbClr val="000000">
                      <a:alpha val="43137"/>
                    </a:srgbClr>
                  </a:outerShdw>
                </a:effectLst>
              </a:rPr>
              <a:t>Sample Fill</a:t>
            </a:r>
          </a:p>
        </p:txBody>
      </p:sp>
      <p:sp>
        <p:nvSpPr>
          <p:cNvPr id="7" name="Rounded Rectangle 6"/>
          <p:cNvSpPr/>
          <p:nvPr/>
        </p:nvSpPr>
        <p:spPr bwMode="auto">
          <a:xfrm>
            <a:off x="6216952" y="5539619"/>
            <a:ext cx="2201333" cy="882953"/>
          </a:xfrm>
          <a:prstGeom prst="roundRect">
            <a:avLst>
              <a:gd name="adj" fmla="val 9033"/>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rPr>
              <a:t>Sample Fill</a:t>
            </a:r>
          </a:p>
        </p:txBody>
      </p:sp>
      <p:sp>
        <p:nvSpPr>
          <p:cNvPr id="8" name="Rounded Rectangle 7"/>
          <p:cNvSpPr/>
          <p:nvPr/>
        </p:nvSpPr>
        <p:spPr bwMode="auto">
          <a:xfrm>
            <a:off x="3556000" y="5539619"/>
            <a:ext cx="2201333" cy="882953"/>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rPr>
              <a:t>Sample Fill</a:t>
            </a:r>
          </a:p>
        </p:txBody>
      </p:sp>
      <p:sp>
        <p:nvSpPr>
          <p:cNvPr id="9" name="Rounded Rectangle 8"/>
          <p:cNvSpPr/>
          <p:nvPr/>
        </p:nvSpPr>
        <p:spPr bwMode="auto">
          <a:xfrm>
            <a:off x="825500" y="5539619"/>
            <a:ext cx="2201333" cy="882953"/>
          </a:xfrm>
          <a:prstGeom prst="roundRect">
            <a:avLst>
              <a:gd name="adj" fmla="val 9033"/>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300" dirty="0" smtClean="0">
                <a:solidFill>
                  <a:srgbClr val="FFFFFF"/>
                </a:solidFill>
                <a:effectLst>
                  <a:outerShdw blurRad="38100" dist="38100" dir="2700000" algn="tl">
                    <a:srgbClr val="000000">
                      <a:alpha val="43137"/>
                    </a:srgbClr>
                  </a:outerShdw>
                </a:effectLst>
              </a:rPr>
              <a:t>Sample Fill</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828800"/>
            <a:ext cx="8382000" cy="3502497"/>
          </a:xfrm>
        </p:spPr>
        <p:txBody>
          <a:bodyPr>
            <a:normAutofit/>
          </a:bodyPr>
          <a:lstStyle/>
          <a:p>
            <a:r>
              <a:rPr lang="en-US" dirty="0" smtClean="0"/>
              <a:t>Inspired by abstract algebra</a:t>
            </a:r>
          </a:p>
          <a:p>
            <a:pPr lvl="1"/>
            <a:r>
              <a:rPr lang="en-US" dirty="0" smtClean="0"/>
              <a:t>“Addition” can be any operation that follows the </a:t>
            </a:r>
            <a:r>
              <a:rPr lang="en-US" i="1" dirty="0" smtClean="0"/>
              <a:t>pattern</a:t>
            </a:r>
            <a:r>
              <a:rPr lang="en-US" dirty="0" smtClean="0"/>
              <a:t> of addition</a:t>
            </a:r>
          </a:p>
          <a:p>
            <a:pPr lvl="1"/>
            <a:r>
              <a:rPr lang="en-US" dirty="0" smtClean="0"/>
              <a:t>The addition operation should:</a:t>
            </a:r>
          </a:p>
          <a:p>
            <a:pPr lvl="2"/>
            <a:r>
              <a:rPr lang="en-US" dirty="0" smtClean="0"/>
              <a:t>Be associative</a:t>
            </a:r>
          </a:p>
          <a:p>
            <a:pPr lvl="2"/>
            <a:r>
              <a:rPr lang="en-US" dirty="0" smtClean="0"/>
              <a:t>Be commutative</a:t>
            </a:r>
          </a:p>
          <a:p>
            <a:pPr lvl="2"/>
            <a:r>
              <a:rPr lang="en-US" dirty="0" smtClean="0"/>
              <a:t>Have an identity </a:t>
            </a:r>
            <a:r>
              <a:rPr lang="en-US" dirty="0" smtClean="0"/>
              <a:t>element (e.g., 0, or the unknot)</a:t>
            </a:r>
            <a:endParaRPr lang="en-US" dirty="0" smtClean="0"/>
          </a:p>
        </p:txBody>
      </p:sp>
      <p:graphicFrame>
        <p:nvGraphicFramePr>
          <p:cNvPr id="5" name="Diagram 4"/>
          <p:cNvGraphicFramePr/>
          <p:nvPr>
            <p:extLst>
              <p:ext uri="{D42A27DB-BD31-4B8C-83A1-F6EECF244321}">
                <p14:modId xmlns:p14="http://schemas.microsoft.com/office/powerpoint/2010/main" val="3339970318"/>
              </p:ext>
            </p:extLst>
          </p:nvPr>
        </p:nvGraphicFramePr>
        <p:xfrm>
          <a:off x="5181600" y="5029200"/>
          <a:ext cx="3124200" cy="167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905001"/>
            <a:ext cx="8382000" cy="1142999"/>
          </a:xfrm>
        </p:spPr>
        <p:txBody>
          <a:bodyPr>
            <a:normAutofit/>
          </a:bodyPr>
          <a:lstStyle/>
          <a:p>
            <a:r>
              <a:rPr lang="en-US" dirty="0" smtClean="0"/>
              <a:t>Addition can apply to clocks and knots, not just integers or </a:t>
            </a:r>
            <a:r>
              <a:rPr lang="en-US" dirty="0" err="1" smtClean="0"/>
              <a:t>reals</a:t>
            </a:r>
            <a:r>
              <a:rPr lang="en-US" dirty="0" smtClean="0"/>
              <a:t>!</a:t>
            </a:r>
          </a:p>
        </p:txBody>
      </p:sp>
      <p:pic>
        <p:nvPicPr>
          <p:cNvPr id="5" name="Picture 4"/>
          <p:cNvPicPr>
            <a:picLocks noChangeAspect="1"/>
          </p:cNvPicPr>
          <p:nvPr/>
        </p:nvPicPr>
        <p:blipFill>
          <a:blip r:embed="rId3"/>
          <a:stretch>
            <a:fillRect/>
          </a:stretch>
        </p:blipFill>
        <p:spPr>
          <a:xfrm>
            <a:off x="5638800" y="3352800"/>
            <a:ext cx="1968500" cy="2414065"/>
          </a:xfrm>
          <a:prstGeom prst="rect">
            <a:avLst/>
          </a:prstGeom>
        </p:spPr>
      </p:pic>
      <p:pic>
        <p:nvPicPr>
          <p:cNvPr id="6" name="Picture 5" descr="Knot_with_borromean_rings_in_jsj_decomp_smal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3581400"/>
            <a:ext cx="2867128" cy="1956815"/>
          </a:xfrm>
          <a:prstGeom prst="rect">
            <a:avLst/>
          </a:prstGeom>
        </p:spPr>
      </p:pic>
    </p:spTree>
    <p:extLst>
      <p:ext uri="{BB962C8B-B14F-4D97-AF65-F5344CB8AC3E}">
        <p14:creationId xmlns:p14="http://schemas.microsoft.com/office/powerpoint/2010/main" val="140066059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676400"/>
            <a:ext cx="8382000" cy="3352800"/>
          </a:xfrm>
        </p:spPr>
        <p:txBody>
          <a:bodyPr>
            <a:normAutofit/>
          </a:bodyPr>
          <a:lstStyle/>
          <a:p>
            <a:r>
              <a:rPr lang="en-US" dirty="0" smtClean="0"/>
              <a:t>So if we are writing a summation function, we should ask, “Can we write this to handle summing not just familiar numbers, but also clock numbers, knots,  vectors, etc.?”</a:t>
            </a:r>
          </a:p>
          <a:p>
            <a:r>
              <a:rPr lang="en-US" dirty="0" smtClean="0"/>
              <a:t>We then pass in an addition function to our sum that correctly handles the particular data type; e.g., for a clock:</a:t>
            </a:r>
          </a:p>
        </p:txBody>
      </p:sp>
      <p:graphicFrame>
        <p:nvGraphicFramePr>
          <p:cNvPr id="4" name="Diagram 3"/>
          <p:cNvGraphicFramePr/>
          <p:nvPr>
            <p:extLst>
              <p:ext uri="{D42A27DB-BD31-4B8C-83A1-F6EECF244321}">
                <p14:modId xmlns:p14="http://schemas.microsoft.com/office/powerpoint/2010/main" val="1122650091"/>
              </p:ext>
            </p:extLst>
          </p:nvPr>
        </p:nvGraphicFramePr>
        <p:xfrm>
          <a:off x="2209800" y="4724400"/>
          <a:ext cx="46482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456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903412"/>
          </a:xfrm>
        </p:spPr>
        <p:txBody>
          <a:bodyPr>
            <a:normAutofit/>
          </a:bodyPr>
          <a:lstStyle/>
          <a:p>
            <a:r>
              <a:rPr lang="en-US" dirty="0" smtClean="0"/>
              <a:t>Agent-Based Modeling</a:t>
            </a:r>
            <a:br>
              <a:rPr lang="en-US" dirty="0" smtClean="0"/>
            </a:br>
            <a:r>
              <a:rPr lang="en-US" sz="3600" dirty="0" smtClean="0">
                <a:solidFill>
                  <a:schemeClr val="tx2"/>
                </a:solidFill>
              </a:rPr>
              <a:t>Generating complex macro-behavior from simple rule</a:t>
            </a:r>
            <a:endParaRPr lang="en-US" dirty="0">
              <a:solidFill>
                <a:schemeClr val="tx2"/>
              </a:solidFill>
            </a:endParaRPr>
          </a:p>
        </p:txBody>
      </p:sp>
      <p:sp>
        <p:nvSpPr>
          <p:cNvPr id="3" name="Text Placeholder 2"/>
          <p:cNvSpPr>
            <a:spLocks noGrp="1"/>
          </p:cNvSpPr>
          <p:nvPr>
            <p:ph type="body" sz="quarter" idx="10"/>
          </p:nvPr>
        </p:nvSpPr>
        <p:spPr>
          <a:xfrm>
            <a:off x="381000" y="2438400"/>
            <a:ext cx="8382000" cy="3352800"/>
          </a:xfrm>
        </p:spPr>
        <p:txBody>
          <a:bodyPr>
            <a:normAutofit/>
          </a:bodyPr>
          <a:lstStyle/>
          <a:p>
            <a:r>
              <a:rPr lang="en-US" dirty="0" smtClean="0"/>
              <a:t>Agents:</a:t>
            </a:r>
          </a:p>
          <a:p>
            <a:pPr lvl="1"/>
            <a:r>
              <a:rPr lang="en-US" dirty="0" smtClean="0"/>
              <a:t>Exist in some environment</a:t>
            </a:r>
          </a:p>
          <a:p>
            <a:pPr lvl="1"/>
            <a:r>
              <a:rPr lang="en-US" dirty="0" smtClean="0"/>
              <a:t>Are called upon to act</a:t>
            </a:r>
          </a:p>
          <a:p>
            <a:pPr lvl="1"/>
            <a:r>
              <a:rPr lang="en-US" dirty="0" smtClean="0"/>
              <a:t>Look to the environment to decide what to do</a:t>
            </a:r>
          </a:p>
          <a:p>
            <a:pPr lvl="1"/>
            <a:r>
              <a:rPr lang="en-US" dirty="0" smtClean="0"/>
              <a:t>Influence other agents by their actions</a:t>
            </a:r>
          </a:p>
        </p:txBody>
      </p:sp>
    </p:spTree>
    <p:extLst>
      <p:ext uri="{BB962C8B-B14F-4D97-AF65-F5344CB8AC3E}">
        <p14:creationId xmlns:p14="http://schemas.microsoft.com/office/powerpoint/2010/main" val="37261260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normAutofit fontScale="90000"/>
          </a:bodyPr>
          <a:lstStyle/>
          <a:p>
            <a:r>
              <a:rPr lang="en-US" dirty="0" smtClean="0"/>
              <a:t>Agent-Based Modeling</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a forest fire model</a:t>
            </a:r>
          </a:p>
          <a:p>
            <a:pPr lvl="1"/>
            <a:r>
              <a:rPr lang="en-US" dirty="0" smtClean="0"/>
              <a:t>Lightening strikes randomly, starting a fire</a:t>
            </a:r>
          </a:p>
          <a:p>
            <a:pPr lvl="1"/>
            <a:r>
              <a:rPr lang="en-US" dirty="0" smtClean="0"/>
              <a:t>Trees on fire ignite neighbors</a:t>
            </a:r>
          </a:p>
          <a:p>
            <a:pPr lvl="1"/>
            <a:r>
              <a:rPr lang="en-US" dirty="0" smtClean="0"/>
              <a:t>Trees grow anew in burned out spots</a:t>
            </a:r>
          </a:p>
        </p:txBody>
      </p:sp>
      <p:pic>
        <p:nvPicPr>
          <p:cNvPr id="4" name="Picture 3" descr="forest_fi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3048000"/>
            <a:ext cx="4724400" cy="3543300"/>
          </a:xfrm>
          <a:prstGeom prst="rect">
            <a:avLst/>
          </a:prstGeom>
        </p:spPr>
      </p:pic>
    </p:spTree>
    <p:extLst>
      <p:ext uri="{BB962C8B-B14F-4D97-AF65-F5344CB8AC3E}">
        <p14:creationId xmlns:p14="http://schemas.microsoft.com/office/powerpoint/2010/main" val="40388560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normAutofit fontScale="90000"/>
          </a:bodyPr>
          <a:lstStyle/>
          <a:p>
            <a:r>
              <a:rPr lang="en-US" dirty="0" smtClean="0"/>
              <a:t>Agent-Based Modeling (ABM)</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Schelling’s segregation model</a:t>
            </a:r>
          </a:p>
          <a:p>
            <a:pPr lvl="1"/>
            <a:r>
              <a:rPr lang="en-US" dirty="0" smtClean="0"/>
              <a:t>Agent’s preferences are just not to be too small a minority, not for fully segregated neighborhoods</a:t>
            </a:r>
          </a:p>
          <a:p>
            <a:pPr lvl="1"/>
            <a:r>
              <a:rPr lang="en-US" dirty="0" smtClean="0"/>
              <a:t>But that can be the result anyway:</a:t>
            </a:r>
          </a:p>
        </p:txBody>
      </p:sp>
      <p:pic>
        <p:nvPicPr>
          <p:cNvPr id="5" name="Picture 4" descr="segreg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3048000"/>
            <a:ext cx="4699000" cy="3524250"/>
          </a:xfrm>
          <a:prstGeom prst="rect">
            <a:avLst/>
          </a:prstGeom>
        </p:spPr>
      </p:pic>
    </p:spTree>
    <p:extLst>
      <p:ext uri="{BB962C8B-B14F-4D97-AF65-F5344CB8AC3E}">
        <p14:creationId xmlns:p14="http://schemas.microsoft.com/office/powerpoint/2010/main" val="12355142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1337802"/>
          </a:xfrm>
        </p:spPr>
        <p:txBody>
          <a:bodyPr/>
          <a:lstStyle/>
          <a:p>
            <a:r>
              <a:rPr lang="en-US" dirty="0" smtClean="0"/>
              <a:t>Our goal in creating </a:t>
            </a:r>
            <a:r>
              <a:rPr lang="en-US" dirty="0" err="1" smtClean="0"/>
              <a:t>Indra</a:t>
            </a:r>
            <a:r>
              <a:rPr lang="en-US" dirty="0" smtClean="0"/>
              <a:t> has been to continually to push more and more of the “work” into generic libraries</a:t>
            </a:r>
            <a:endParaRPr lang="en-US" dirty="0"/>
          </a:p>
        </p:txBody>
      </p:sp>
    </p:spTree>
    <p:extLst>
      <p:ext uri="{BB962C8B-B14F-4D97-AF65-F5344CB8AC3E}">
        <p14:creationId xmlns:p14="http://schemas.microsoft.com/office/powerpoint/2010/main" val="1136954897"/>
      </p:ext>
    </p:extLst>
  </p:cSld>
  <p:clrMapOvr>
    <a:masterClrMapping/>
  </p:clrMapOvr>
  <p:transition xmlns:p14="http://schemas.microsoft.com/office/powerpoint/2010/mai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4836848"/>
          </a:xfrm>
        </p:spPr>
        <p:txBody>
          <a:bodyPr/>
          <a:lstStyle/>
          <a:p>
            <a:r>
              <a:rPr lang="en-US" dirty="0" smtClean="0"/>
              <a:t>Space is usually represented as a grid.</a:t>
            </a:r>
          </a:p>
          <a:p>
            <a:pPr lvl="1"/>
            <a:r>
              <a:rPr lang="en-US" dirty="0" smtClean="0"/>
              <a:t>For finer-grained space, add more cells!</a:t>
            </a:r>
          </a:p>
          <a:p>
            <a:r>
              <a:rPr lang="en-US" dirty="0" smtClean="0"/>
              <a:t>Many models have agents look at a “neighborhood” around their location, often a square.</a:t>
            </a:r>
          </a:p>
          <a:p>
            <a:pPr lvl="1"/>
            <a:r>
              <a:rPr lang="en-US" dirty="0" smtClean="0"/>
              <a:t>Special methods are written to deal with this neighborhood.</a:t>
            </a:r>
          </a:p>
          <a:p>
            <a:r>
              <a:rPr lang="en-US" dirty="0" smtClean="0"/>
              <a:t>A powerful abstraction is the “grid view.” This can be </a:t>
            </a:r>
            <a:r>
              <a:rPr lang="en-US" i="1" dirty="0" smtClean="0"/>
              <a:t>any</a:t>
            </a:r>
            <a:r>
              <a:rPr lang="en-US" dirty="0" smtClean="0"/>
              <a:t> collection of cells around an agent.</a:t>
            </a:r>
          </a:p>
          <a:p>
            <a:pPr lvl="1"/>
            <a:r>
              <a:rPr lang="en-US" dirty="0" smtClean="0"/>
              <a:t>All grid methods work on grid views.</a:t>
            </a:r>
            <a:endParaRPr lang="en-US" dirty="0"/>
          </a:p>
        </p:txBody>
      </p:sp>
    </p:spTree>
    <p:extLst>
      <p:ext uri="{BB962C8B-B14F-4D97-AF65-F5344CB8AC3E}">
        <p14:creationId xmlns:p14="http://schemas.microsoft.com/office/powerpoint/2010/main" val="2985670801"/>
      </p:ext>
    </p:extLst>
  </p:cSld>
  <p:clrMapOvr>
    <a:masterClrMapping/>
  </p:clrMapOvr>
  <p:transition xmlns:p14="http://schemas.microsoft.com/office/powerpoint/2010/main">
    <p:fade/>
  </p:transition>
</p:sld>
</file>

<file path=ppt/theme/theme1.xml><?xml version="1.0" encoding="utf-8"?>
<a:theme xmlns:a="http://schemas.openxmlformats.org/drawingml/2006/main" name="TM10286708">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2100-01-01T00:00:00+00:00</AssetExpire>
    <IntlLangReviewDate xmlns="4873beb7-5857-4685-be1f-d57550cc96cc" xsi:nil="true"/>
    <SubmitterId xmlns="4873beb7-5857-4685-be1f-d57550cc96cc" xsi:nil="true"/>
    <IntlLangReview xmlns="4873beb7-5857-4685-be1f-d57550cc96cc" xsi:nil="true"/>
    <EditorialStatus xmlns="4873beb7-5857-4685-be1f-d57550cc96cc" xsi:nil="true"/>
    <OriginAsset xmlns="4873beb7-5857-4685-be1f-d57550cc96cc" xsi:nil="true"/>
    <Markets xmlns="4873beb7-5857-4685-be1f-d57550cc96cc"/>
    <AcquiredFrom xmlns="4873beb7-5857-4685-be1f-d57550cc96cc" xsi:nil="true"/>
    <AssetStart xmlns="4873beb7-5857-4685-be1f-d57550cc96cc">2009-05-30T20:45:51+00:00</AssetStart>
    <PublishStatusLookup xmlns="4873beb7-5857-4685-be1f-d57550cc96cc">
      <Value>265058</Value>
      <Value>1317067</Value>
    </PublishStatusLookup>
    <MarketSpecific xmlns="4873beb7-5857-4685-be1f-d57550cc96cc" xsi:nil="true"/>
    <APAuthor xmlns="4873beb7-5857-4685-be1f-d57550cc96cc">
      <UserInfo>
        <DisplayName/>
        <AccountId>191</AccountId>
        <AccountType/>
      </UserInfo>
    </APAuthor>
    <IntlLangReviewer xmlns="4873beb7-5857-4685-be1f-d57550cc96cc" xsi:nil="true"/>
    <CSXSubmissionDate xmlns="4873beb7-5857-4685-be1f-d57550cc96cc" xsi:nil="true"/>
    <NumericId xmlns="4873beb7-5857-4685-be1f-d57550cc96cc">-1</NumericId>
    <ParentAssetId xmlns="4873beb7-5857-4685-be1f-d57550cc96cc" xsi:nil="true"/>
    <OriginalSourceMarket xmlns="4873beb7-5857-4685-be1f-d57550cc96cc" xsi:nil="true"/>
    <ApprovalStatus xmlns="4873beb7-5857-4685-be1f-d57550cc96cc">InProgress</ApprovalStatus>
    <SourceTitle xmlns="4873beb7-5857-4685-be1f-d57550cc96cc">Sample presentation slides (Blue-green textured design)</SourceTitl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TemplateStatus xmlns="4873beb7-5857-4685-be1f-d57550cc96cc">Complete</TemplateStatus>
    <OutputCachingOn xmlns="4873beb7-5857-4685-be1f-d57550cc96cc">false</OutputCachingOn>
    <IsSearchable xmlns="4873beb7-5857-4685-be1f-d57550cc96cc">false</IsSearchable>
    <HandoffToMSDN xmlns="4873beb7-5857-4685-be1f-d57550cc96cc" xsi:nil="true"/>
    <UALocRecommendation xmlns="4873beb7-5857-4685-be1f-d57550cc96cc">Localize</UALocRecommendation>
    <UALocComments xmlns="4873beb7-5857-4685-be1f-d57550cc96cc" xsi:nil="true"/>
    <ShowIn xmlns="4873beb7-5857-4685-be1f-d57550cc96cc">Show everywhere</ShowIn>
    <ThumbnailAssetId xmlns="4873beb7-5857-4685-be1f-d57550cc96cc" xsi:nil="true"/>
    <ContentItem xmlns="4873beb7-5857-4685-be1f-d57550cc96cc" xsi:nil="true"/>
    <LastModifiedDateTime xmlns="4873beb7-5857-4685-be1f-d57550cc96cc" xsi:nil="true"/>
    <ClipArtFilename xmlns="4873beb7-5857-4685-be1f-d57550cc96cc" xsi:nil="true"/>
    <CSXHash xmlns="4873beb7-5857-4685-be1f-d57550cc96cc" xsi:nil="true"/>
    <DirectSourceMarket xmlns="4873beb7-5857-4685-be1f-d57550cc96cc" xsi:nil="true"/>
    <PlannedPubDate xmlns="4873beb7-5857-4685-be1f-d57550cc96cc" xsi:nil="true"/>
    <ArtSampleDocs xmlns="4873beb7-5857-4685-be1f-d57550cc96cc" xsi:nil="true"/>
    <TrustLevel xmlns="4873beb7-5857-4685-be1f-d57550cc96cc">1 Microsoft Managed Content</TrustLevel>
    <CSXSubmissionMarket xmlns="4873beb7-5857-4685-be1f-d57550cc96cc" xsi:nil="true"/>
    <VoteCount xmlns="4873beb7-5857-4685-be1f-d57550cc96cc" xsi:nil="true"/>
    <BusinessGroup xmlns="4873beb7-5857-4685-be1f-d57550cc96cc" xsi:nil="true"/>
    <TimesCloned xmlns="4873beb7-5857-4685-be1f-d57550cc96cc" xsi:nil="true"/>
    <AverageRating xmlns="4873beb7-5857-4685-be1f-d57550cc96cc" xsi:nil="true"/>
    <Provider xmlns="4873beb7-5857-4685-be1f-d57550cc96cc">EY006220130</Provider>
    <UACurrentWords xmlns="4873beb7-5857-4685-be1f-d57550cc96cc">0</UACurrentWords>
    <AssetId xmlns="4873beb7-5857-4685-be1f-d57550cc96cc">TP010286708</AssetId>
    <APEditor xmlns="4873beb7-5857-4685-be1f-d57550cc96cc">
      <UserInfo>
        <DisplayName/>
        <AccountId>92</AccountId>
        <AccountType/>
      </UserInfo>
    </APEditor>
    <DSATActionTaken xmlns="4873beb7-5857-4685-be1f-d57550cc96cc" xsi:nil="true"/>
    <IsDeleted xmlns="4873beb7-5857-4685-be1f-d57550cc96cc">false</IsDeleted>
    <PublishTargets xmlns="4873beb7-5857-4685-be1f-d57550cc96cc">OfficeOnline</PublishTargets>
    <ApprovalLog xmlns="4873beb7-5857-4685-be1f-d57550cc96cc" xsi:nil="true"/>
    <BugNumber xmlns="4873beb7-5857-4685-be1f-d57550cc96cc">193. 197</BugNumber>
    <CrawlForDependencies xmlns="4873beb7-5857-4685-be1f-d57550cc96cc">false</CrawlForDependencies>
    <LastHandOff xmlns="4873beb7-5857-4685-be1f-d57550cc96cc" xsi:nil="true"/>
    <Milestone xmlns="4873beb7-5857-4685-be1f-d57550cc96cc" xsi:nil="true"/>
    <UANotes xmlns="4873beb7-5857-4685-be1f-d57550cc96cc">FedEx</UANotes>
    <PrimaryImageGen xmlns="4873beb7-5857-4685-be1f-d57550cc96cc">true</PrimaryImageGen>
    <TPFriendlyName xmlns="4873beb7-5857-4685-be1f-d57550cc96cc">Sample presentation slides (Blue-green textured design)</TPFriendlyName>
    <OpenTemplate xmlns="4873beb7-5857-4685-be1f-d57550cc96cc">true</OpenTemplate>
    <TPInstallLocation xmlns="4873beb7-5857-4685-be1f-d57550cc96cc">{My Templates}</TPInstallLocation>
    <TPCommandLine xmlns="4873beb7-5857-4685-be1f-d57550cc96cc">{PP} /n {FilePath}</TPCommandLine>
    <TPAppVersion xmlns="4873beb7-5857-4685-be1f-d57550cc96cc">12</TPAppVersion>
    <TPLaunchHelpLinkType xmlns="4873beb7-5857-4685-be1f-d57550cc96cc">Template</TPLaunchHelpLinkType>
    <TPLaunchHelpLink xmlns="4873beb7-5857-4685-be1f-d57550cc96cc" xsi:nil="true"/>
    <TPApplication xmlns="4873beb7-5857-4685-be1f-d57550cc96cc">PowerPoint</TPApplication>
    <TPNamespace xmlns="4873beb7-5857-4685-be1f-d57550cc96cc">POWERPNT</TPNamespace>
    <TPExecutable xmlns="4873beb7-5857-4685-be1f-d57550cc96cc" xsi:nil="true"/>
    <TPComponent xmlns="4873beb7-5857-4685-be1f-d57550cc96cc">PPTFiles</TPComponent>
    <TPClientViewer xmlns="4873beb7-5857-4685-be1f-d57550cc96cc">Microsoft Office PowerPoint</TPClientViewer>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12 Default</TemplateTemplateType>
    <OOCacheId xmlns="4873beb7-5857-4685-be1f-d57550cc96cc" xsi:nil="true"/>
    <BlockPublish xmlns="4873beb7-5857-4685-be1f-d57550cc96cc" xsi:nil="true"/>
    <CampaignTagsTaxHTField0 xmlns="4873beb7-5857-4685-be1f-d57550cc96cc">
      <Terms xmlns="http://schemas.microsoft.com/office/infopath/2007/PartnerControls"/>
    </CampaignTagsTaxHTField0>
    <LocLastLocAttemptVersionLookup xmlns="4873beb7-5857-4685-be1f-d57550cc96cc">116141</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3CE6A4-22CE-4421-9754-B1449E0BE0D5}">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9E67C021-E005-426B-946E-7073629A9667}">
  <ds:schemaRefs>
    <ds:schemaRef ds:uri="http://schemas.microsoft.com/sharepoint/v3/contenttype/forms"/>
  </ds:schemaRefs>
</ds:datastoreItem>
</file>

<file path=customXml/itemProps3.xml><?xml version="1.0" encoding="utf-8"?>
<ds:datastoreItem xmlns:ds="http://schemas.openxmlformats.org/officeDocument/2006/customXml" ds:itemID="{D328F654-E817-4F40-86DF-F987233A5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TM10286708</Template>
  <TotalTime>1487</TotalTime>
  <Words>1895</Words>
  <Application>Microsoft Macintosh PowerPoint</Application>
  <PresentationFormat>On-screen Show (4:3)</PresentationFormat>
  <Paragraphs>145</Paragraphs>
  <Slides>19</Slides>
  <Notes>11</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TM10286708</vt:lpstr>
      <vt:lpstr>White with Courier font for code slides</vt:lpstr>
      <vt:lpstr>Generic Programming for ABMs</vt:lpstr>
      <vt:lpstr>Generic Programming Abstracting logic from data</vt:lpstr>
      <vt:lpstr>Generic Programming Abstracting logic from data</vt:lpstr>
      <vt:lpstr>Generic Programming Abstracting logic from data</vt:lpstr>
      <vt:lpstr>Agent-Based Modeling Generating complex macro-behavior from simple rule</vt:lpstr>
      <vt:lpstr>Agent-Based Modeling </vt:lpstr>
      <vt:lpstr>Agent-Based Modeling (ABM) </vt:lpstr>
      <vt:lpstr>ABM and Generic Programming</vt:lpstr>
      <vt:lpstr>ABM and Generic Programming</vt:lpstr>
      <vt:lpstr>ABM and Generic Programming</vt:lpstr>
      <vt:lpstr>ABM and Generic Programming</vt:lpstr>
      <vt:lpstr>ABM and Generic Programming</vt:lpstr>
      <vt:lpstr>ABM and Generic Programming</vt:lpstr>
      <vt:lpstr>ABM and Generic Programming</vt:lpstr>
      <vt:lpstr>ABM and Generic Programming</vt:lpstr>
      <vt:lpstr>Credits </vt:lpstr>
      <vt:lpstr>Credits </vt:lpstr>
      <vt:lpstr>Credits </vt:lpstr>
      <vt:lpstr>PowerPoint Guidelines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presentation slides (Blue-green textured design)</dc:title>
  <dc:creator> </dc:creator>
  <cp:lastModifiedBy>Gene Callahan</cp:lastModifiedBy>
  <cp:revision>28</cp:revision>
  <dcterms:created xsi:type="dcterms:W3CDTF">2008-09-08T23:31:51Z</dcterms:created>
  <dcterms:modified xsi:type="dcterms:W3CDTF">2015-08-09T01:29:59Z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mageGenCounter">
    <vt:lpwstr>0</vt:lpwstr>
  </property>
  <property fmtid="{D5CDD505-2E9C-101B-9397-08002B2CF9AE}" pid="4" name="ViolationReportStatus">
    <vt:lpwstr>None</vt:lpwstr>
  </property>
  <property fmtid="{D5CDD505-2E9C-101B-9397-08002B2CF9AE}" pid="5" name="ImageGenStatus">
    <vt:lpwstr>0</vt:lpwstr>
  </property>
  <property fmtid="{D5CDD505-2E9C-101B-9397-08002B2CF9AE}" pid="6" name="PolicheckStatus">
    <vt:lpwstr>0</vt:lpwstr>
  </property>
  <property fmtid="{D5CDD505-2E9C-101B-9397-08002B2CF9AE}" pid="7" name="Applications">
    <vt:lpwstr>79;#tpl120;#65;#zpp120;#419;#zpp140</vt:lpwstr>
  </property>
  <property fmtid="{D5CDD505-2E9C-101B-9397-08002B2CF9AE}" pid="8" name="PolicheckCounter">
    <vt:lpwstr>0</vt:lpwstr>
  </property>
  <property fmtid="{D5CDD505-2E9C-101B-9397-08002B2CF9AE}" pid="9" name="APTrustLevel">
    <vt:r8>1</vt:r8>
  </property>
</Properties>
</file>