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6"/>
  </p:notesMasterIdLst>
  <p:sldIdLst>
    <p:sldId id="257" r:id="rId6"/>
    <p:sldId id="259" r:id="rId7"/>
    <p:sldId id="289" r:id="rId8"/>
    <p:sldId id="266" r:id="rId9"/>
    <p:sldId id="267" r:id="rId10"/>
    <p:sldId id="269" r:id="rId11"/>
    <p:sldId id="270" r:id="rId12"/>
    <p:sldId id="271" r:id="rId13"/>
    <p:sldId id="282" r:id="rId14"/>
    <p:sldId id="283" r:id="rId15"/>
    <p:sldId id="284" r:id="rId16"/>
    <p:sldId id="291" r:id="rId17"/>
    <p:sldId id="292" r:id="rId18"/>
    <p:sldId id="293" r:id="rId19"/>
    <p:sldId id="294" r:id="rId20"/>
    <p:sldId id="295" r:id="rId21"/>
    <p:sldId id="296" r:id="rId22"/>
    <p:sldId id="297" r:id="rId23"/>
    <p:sldId id="290"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12"/>
    <p:restoredTop sz="94687"/>
  </p:normalViewPr>
  <p:slideViewPr>
    <p:cSldViewPr>
      <p:cViewPr varScale="1">
        <p:scale>
          <a:sx n="141" d="100"/>
          <a:sy n="141" d="100"/>
        </p:scale>
        <p:origin x="33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pt>
    <dgm:pt modelId="{FAF75DFB-BAB1-0D4D-AAE3-3DB2C8A7C5CB}" type="pres">
      <dgm:prSet presAssocID="{D15DA790-D86E-2E4A-A4AC-BB2C53035A48}" presName="node" presStyleLbl="node1" presStyleIdx="0" presStyleCnt="4">
        <dgm:presLayoutVars>
          <dgm:bulletEnabled val="1"/>
        </dgm:presLayoutVars>
      </dgm:prSet>
      <dgm:spPr/>
    </dgm:pt>
    <dgm:pt modelId="{FC7907E5-A662-3049-A2C3-E4121564A074}" type="pres">
      <dgm:prSet presAssocID="{74AD216D-95D5-574B-A24A-4B7D5C57DC2C}" presName="sibTrans" presStyleLbl="sibTrans2D1" presStyleIdx="0" presStyleCnt="4"/>
      <dgm:spPr/>
    </dgm:pt>
    <dgm:pt modelId="{05D6C732-8347-FD47-9C34-B0BC9F881B5F}" type="pres">
      <dgm:prSet presAssocID="{74AD216D-95D5-574B-A24A-4B7D5C57DC2C}" presName="connectorText" presStyleLbl="sibTrans2D1" presStyleIdx="0" presStyleCnt="4"/>
      <dgm:spPr/>
    </dgm:pt>
    <dgm:pt modelId="{0032026F-C9CE-1E4F-A84D-F03E0A55B7FB}" type="pres">
      <dgm:prSet presAssocID="{0F7ACD39-B432-1F4E-9400-F52BC71C6B28}" presName="node" presStyleLbl="node1" presStyleIdx="1" presStyleCnt="4">
        <dgm:presLayoutVars>
          <dgm:bulletEnabled val="1"/>
        </dgm:presLayoutVars>
      </dgm:prSet>
      <dgm:spPr/>
    </dgm:pt>
    <dgm:pt modelId="{21835110-1248-0F40-B471-53227881DFA1}" type="pres">
      <dgm:prSet presAssocID="{E21A56C5-1158-414A-B458-A54D4E73A513}" presName="sibTrans" presStyleLbl="sibTrans2D1" presStyleIdx="1" presStyleCnt="4"/>
      <dgm:spPr/>
    </dgm:pt>
    <dgm:pt modelId="{F43DE482-739C-984B-9F60-2A276C31DDF0}" type="pres">
      <dgm:prSet presAssocID="{E21A56C5-1158-414A-B458-A54D4E73A513}" presName="connectorText" presStyleLbl="sibTrans2D1" presStyleIdx="1" presStyleCnt="4"/>
      <dgm:spPr/>
    </dgm:pt>
    <dgm:pt modelId="{66AD2163-19FA-9842-B407-11A561E0B28C}" type="pres">
      <dgm:prSet presAssocID="{2226E3C8-2586-284A-A8D3-C14D13411E64}" presName="node" presStyleLbl="node1" presStyleIdx="2" presStyleCnt="4">
        <dgm:presLayoutVars>
          <dgm:bulletEnabled val="1"/>
        </dgm:presLayoutVars>
      </dgm:prSet>
      <dgm:spPr/>
    </dgm:pt>
    <dgm:pt modelId="{5B98DEAE-4428-8B49-BA68-1B1813C6005F}" type="pres">
      <dgm:prSet presAssocID="{EAAA7CF0-15EA-7347-83D0-21E3F6B1D78A}" presName="sibTrans" presStyleLbl="sibTrans2D1" presStyleIdx="2" presStyleCnt="4"/>
      <dgm:spPr/>
    </dgm:pt>
    <dgm:pt modelId="{0F9ED58B-2448-FA4D-8F18-E49CD9F59AAC}" type="pres">
      <dgm:prSet presAssocID="{EAAA7CF0-15EA-7347-83D0-21E3F6B1D78A}" presName="connectorText" presStyleLbl="sibTrans2D1" presStyleIdx="2" presStyleCnt="4"/>
      <dgm:spPr/>
    </dgm:pt>
    <dgm:pt modelId="{492633B3-01F9-E343-8017-0890C7327E6B}" type="pres">
      <dgm:prSet presAssocID="{B54EC266-43BA-8B45-B04A-8F638F60EB18}" presName="node" presStyleLbl="node1" presStyleIdx="3" presStyleCnt="4">
        <dgm:presLayoutVars>
          <dgm:bulletEnabled val="1"/>
        </dgm:presLayoutVars>
      </dgm:prSet>
      <dgm:spPr/>
    </dgm:pt>
    <dgm:pt modelId="{481688DA-3166-054F-941C-BF6AB84AC722}" type="pres">
      <dgm:prSet presAssocID="{3868F799-4B2E-644E-BAEB-4CF4FD8D5CAD}" presName="sibTrans" presStyleLbl="sibTrans2D1" presStyleIdx="3" presStyleCnt="4"/>
      <dgm:spPr/>
    </dgm:pt>
    <dgm:pt modelId="{7B7AF5A6-4B51-4242-A113-AB75EF6DDFAD}" type="pres">
      <dgm:prSet presAssocID="{3868F799-4B2E-644E-BAEB-4CF4FD8D5CAD}" presName="connectorText" presStyleLbl="sibTrans2D1" presStyleIdx="3" presStyleCnt="4"/>
      <dgm:spPr/>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pt>
    <dgm:pt modelId="{BF1CED5C-0D5B-3D4F-815B-A58D41B33ECF}" type="pres">
      <dgm:prSet presAssocID="{E80DDE21-4817-EA47-94C2-0A9B57346F30}" presName="sibTransLast" presStyleLbl="sibTrans2D1" presStyleIdx="1" presStyleCnt="2"/>
      <dgm:spPr/>
    </dgm:pt>
    <dgm:pt modelId="{5CB1C4A4-FA9F-8740-88EF-0EC14C9FEE88}" type="pres">
      <dgm:prSet presAssocID="{E80DDE21-4817-EA47-94C2-0A9B57346F30}" presName="connectorText" presStyleLbl="sibTrans2D1" presStyleIdx="1" presStyleCnt="2"/>
      <dgm:spPr/>
    </dgm:pt>
    <dgm:pt modelId="{660C8989-F8D4-4A43-862F-8B032FF92F2B}" type="pres">
      <dgm:prSet presAssocID="{E80DDE21-4817-EA47-94C2-0A9B57346F30}" presName="lastNode" presStyleLbl="node1" presStyleIdx="2" presStyleCnt="3">
        <dgm:presLayoutVars>
          <dgm:bulletEnabled val="1"/>
        </dgm:presLayoutVars>
      </dgm:prSet>
      <dgm:spPr/>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12/12/15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15</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 Interactions as Algebraic Structures</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828800468"/>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24901451"/>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0391980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1676400"/>
            <a:ext cx="4114800" cy="775597"/>
          </a:xfrm>
        </p:spPr>
        <p:txBody>
          <a:bodyPr/>
          <a:lstStyle/>
          <a:p>
            <a:r>
              <a:rPr lang="en-US" b="1" dirty="0" err="1">
                <a:solidFill>
                  <a:schemeClr val="accent6"/>
                </a:solidFill>
              </a:rPr>
              <a:t>Commutativity</a:t>
            </a:r>
            <a:r>
              <a:rPr lang="en-US" b="1" dirty="0"/>
              <a:t>: :</a:t>
            </a:r>
            <a:r>
              <a:rPr lang="en-US" dirty="0"/>
              <a:t> (a </a:t>
            </a:r>
            <a:r>
              <a:rPr lang="en-US" dirty="0">
                <a:sym typeface="Symbol" charset="2"/>
              </a:rPr>
              <a:t></a:t>
            </a:r>
            <a:r>
              <a:rPr lang="en-US" dirty="0"/>
              <a:t> b) =  (b </a:t>
            </a:r>
            <a:r>
              <a:rPr lang="en-US" dirty="0">
                <a:sym typeface="Symbol" charset="2"/>
              </a:rPr>
              <a:t></a:t>
            </a:r>
            <a:r>
              <a:rPr lang="en-US" dirty="0"/>
              <a:t> a)  for all a and b.</a:t>
            </a:r>
            <a:r>
              <a:rPr lang="en-US" dirty="0"/>
              <a:t> </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6546037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133165"/>
          </a:xfrm>
        </p:spPr>
        <p:txBody>
          <a:bodyPr/>
          <a:lstStyle/>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dirty="0" err="1"/>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20000"/>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a:t>"Stonehenge on 27.01.08" by </a:t>
            </a:r>
            <a:r>
              <a:rPr lang="en-US" dirty="0" err="1"/>
              <a:t>Mavratti</a:t>
            </a:r>
            <a:r>
              <a:rPr lang="en-US" dirty="0"/>
              <a:t> - Own work. Licensed under Public Domain via Wikimedia Commons - https://</a:t>
            </a:r>
            <a:r>
              <a:rPr lang="en-US" dirty="0" err="1"/>
              <a:t>commons.wikimedia.org</a:t>
            </a:r>
            <a:r>
              <a:rPr lang="en-US" dirty="0"/>
              <a:t>/wiki/File:Stonehenge_on_27.01.08.jpg#/media/File:Stonehenge_on_27.01.08.jpg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6239</TotalTime>
  <Words>1686</Words>
  <Application>Microsoft Macintosh PowerPoint</Application>
  <PresentationFormat>On-screen Show (4:3)</PresentationFormat>
  <Paragraphs>133</Paragraphs>
  <Slides>20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Calibri</vt:lpstr>
      <vt:lpstr>Courier New</vt:lpstr>
      <vt:lpstr>Symbol</vt:lpstr>
      <vt:lpstr>Wingdings</vt:lpstr>
      <vt:lpstr>Arial</vt:lpstr>
      <vt:lpstr>TM10286708</vt:lpstr>
      <vt:lpstr>White with Courier font for code slides</vt:lpstr>
      <vt:lpstr>ABM Interactions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How to Do Generic Programming</vt:lpstr>
      <vt:lpstr>How to Do Generic Programming</vt:lpstr>
      <vt:lpstr>How to Do Generic Programming</vt:lpstr>
      <vt:lpstr>An Algebraic Module</vt:lpstr>
      <vt:lpstr>ABM Interaction as a Module</vt:lpstr>
      <vt:lpstr>Prehending</vt:lpstr>
      <vt:lpstr>Associativity</vt:lpstr>
      <vt:lpstr>Identity</vt:lpstr>
      <vt:lpstr>Commutativity</vt:lpstr>
      <vt:lpstr>Invertability</vt:lpstr>
      <vt:lpstr>Final note</vt:lpstr>
      <vt:lpstr>Credits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77</cp:revision>
  <cp:lastPrinted>2015-08-15T12:42:37Z</cp:lastPrinted>
  <dcterms:created xsi:type="dcterms:W3CDTF">2008-09-08T23:31:51Z</dcterms:created>
  <dcterms:modified xsi:type="dcterms:W3CDTF">2015-12-12T19:11:53Z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