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44"/>
  </p:notesMasterIdLst>
  <p:sldIdLst>
    <p:sldId id="257" r:id="rId6"/>
    <p:sldId id="259" r:id="rId7"/>
    <p:sldId id="313" r:id="rId8"/>
    <p:sldId id="316" r:id="rId9"/>
    <p:sldId id="315" r:id="rId10"/>
    <p:sldId id="289" r:id="rId11"/>
    <p:sldId id="266" r:id="rId12"/>
    <p:sldId id="267" r:id="rId13"/>
    <p:sldId id="269" r:id="rId14"/>
    <p:sldId id="270" r:id="rId15"/>
    <p:sldId id="271" r:id="rId16"/>
    <p:sldId id="282" r:id="rId17"/>
    <p:sldId id="283" r:id="rId18"/>
    <p:sldId id="284" r:id="rId19"/>
    <p:sldId id="291" r:id="rId20"/>
    <p:sldId id="317" r:id="rId21"/>
    <p:sldId id="292" r:id="rId22"/>
    <p:sldId id="311" r:id="rId23"/>
    <p:sldId id="293" r:id="rId24"/>
    <p:sldId id="294" r:id="rId25"/>
    <p:sldId id="295" r:id="rId26"/>
    <p:sldId id="296" r:id="rId27"/>
    <p:sldId id="297" r:id="rId28"/>
    <p:sldId id="299" r:id="rId29"/>
    <p:sldId id="301" r:id="rId30"/>
    <p:sldId id="302" r:id="rId31"/>
    <p:sldId id="303" r:id="rId32"/>
    <p:sldId id="318" r:id="rId33"/>
    <p:sldId id="304" r:id="rId34"/>
    <p:sldId id="305" r:id="rId35"/>
    <p:sldId id="306" r:id="rId36"/>
    <p:sldId id="290" r:id="rId37"/>
    <p:sldId id="268" r:id="rId38"/>
    <p:sldId id="307" r:id="rId39"/>
    <p:sldId id="308" r:id="rId40"/>
    <p:sldId id="309" r:id="rId41"/>
    <p:sldId id="310" r:id="rId42"/>
    <p:sldId id="31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58"/>
    <p:restoredTop sz="94707"/>
  </p:normalViewPr>
  <p:slideViewPr>
    <p:cSldViewPr>
      <p:cViewPr varScale="1">
        <p:scale>
          <a:sx n="178" d="100"/>
          <a:sy n="178" d="100"/>
        </p:scale>
        <p:origin x="295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notesMaster" Target="notesMasters/notesMaster1.xml"/><Relationship Id="rId4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t>
        <a:bodyPr/>
        <a:lstStyle/>
        <a:p>
          <a:endParaRPr lang="en-US"/>
        </a:p>
      </dgm:t>
    </dgm:pt>
    <dgm:pt modelId="{FAF75DFB-BAB1-0D4D-AAE3-3DB2C8A7C5CB}" type="pres">
      <dgm:prSet presAssocID="{D15DA790-D86E-2E4A-A4AC-BB2C53035A48}" presName="node" presStyleLbl="node1" presStyleIdx="0" presStyleCnt="4">
        <dgm:presLayoutVars>
          <dgm:bulletEnabled val="1"/>
        </dgm:presLayoutVars>
      </dgm:prSet>
      <dgm:spPr/>
      <dgm:t>
        <a:bodyPr/>
        <a:lstStyle/>
        <a:p>
          <a:endParaRPr lang="en-US"/>
        </a:p>
      </dgm:t>
    </dgm:pt>
    <dgm:pt modelId="{FC7907E5-A662-3049-A2C3-E4121564A074}" type="pres">
      <dgm:prSet presAssocID="{74AD216D-95D5-574B-A24A-4B7D5C57DC2C}" presName="sibTrans" presStyleLbl="sibTrans2D1" presStyleIdx="0" presStyleCnt="4"/>
      <dgm:spPr/>
      <dgm:t>
        <a:bodyPr/>
        <a:lstStyle/>
        <a:p>
          <a:endParaRPr lang="en-US"/>
        </a:p>
      </dgm:t>
    </dgm:pt>
    <dgm:pt modelId="{05D6C732-8347-FD47-9C34-B0BC9F881B5F}" type="pres">
      <dgm:prSet presAssocID="{74AD216D-95D5-574B-A24A-4B7D5C57DC2C}" presName="connectorText" presStyleLbl="sibTrans2D1" presStyleIdx="0" presStyleCnt="4"/>
      <dgm:spPr/>
      <dgm:t>
        <a:bodyPr/>
        <a:lstStyle/>
        <a:p>
          <a:endParaRPr lang="en-US"/>
        </a:p>
      </dgm:t>
    </dgm:pt>
    <dgm:pt modelId="{0032026F-C9CE-1E4F-A84D-F03E0A55B7FB}" type="pres">
      <dgm:prSet presAssocID="{0F7ACD39-B432-1F4E-9400-F52BC71C6B28}" presName="node" presStyleLbl="node1" presStyleIdx="1" presStyleCnt="4">
        <dgm:presLayoutVars>
          <dgm:bulletEnabled val="1"/>
        </dgm:presLayoutVars>
      </dgm:prSet>
      <dgm:spPr/>
      <dgm:t>
        <a:bodyPr/>
        <a:lstStyle/>
        <a:p>
          <a:endParaRPr lang="en-US"/>
        </a:p>
      </dgm:t>
    </dgm:pt>
    <dgm:pt modelId="{21835110-1248-0F40-B471-53227881DFA1}" type="pres">
      <dgm:prSet presAssocID="{E21A56C5-1158-414A-B458-A54D4E73A513}" presName="sibTrans" presStyleLbl="sibTrans2D1" presStyleIdx="1" presStyleCnt="4"/>
      <dgm:spPr/>
      <dgm:t>
        <a:bodyPr/>
        <a:lstStyle/>
        <a:p>
          <a:endParaRPr lang="en-US"/>
        </a:p>
      </dgm:t>
    </dgm:pt>
    <dgm:pt modelId="{F43DE482-739C-984B-9F60-2A276C31DDF0}" type="pres">
      <dgm:prSet presAssocID="{E21A56C5-1158-414A-B458-A54D4E73A513}" presName="connectorText" presStyleLbl="sibTrans2D1" presStyleIdx="1" presStyleCnt="4"/>
      <dgm:spPr/>
      <dgm:t>
        <a:bodyPr/>
        <a:lstStyle/>
        <a:p>
          <a:endParaRPr lang="en-US"/>
        </a:p>
      </dgm:t>
    </dgm:pt>
    <dgm:pt modelId="{66AD2163-19FA-9842-B407-11A561E0B28C}" type="pres">
      <dgm:prSet presAssocID="{2226E3C8-2586-284A-A8D3-C14D13411E64}" presName="node" presStyleLbl="node1" presStyleIdx="2" presStyleCnt="4">
        <dgm:presLayoutVars>
          <dgm:bulletEnabled val="1"/>
        </dgm:presLayoutVars>
      </dgm:prSet>
      <dgm:spPr/>
      <dgm:t>
        <a:bodyPr/>
        <a:lstStyle/>
        <a:p>
          <a:endParaRPr lang="en-US"/>
        </a:p>
      </dgm:t>
    </dgm:pt>
    <dgm:pt modelId="{5B98DEAE-4428-8B49-BA68-1B1813C6005F}" type="pres">
      <dgm:prSet presAssocID="{EAAA7CF0-15EA-7347-83D0-21E3F6B1D78A}" presName="sibTrans" presStyleLbl="sibTrans2D1" presStyleIdx="2" presStyleCnt="4"/>
      <dgm:spPr/>
      <dgm:t>
        <a:bodyPr/>
        <a:lstStyle/>
        <a:p>
          <a:endParaRPr lang="en-US"/>
        </a:p>
      </dgm:t>
    </dgm:pt>
    <dgm:pt modelId="{0F9ED58B-2448-FA4D-8F18-E49CD9F59AAC}" type="pres">
      <dgm:prSet presAssocID="{EAAA7CF0-15EA-7347-83D0-21E3F6B1D78A}" presName="connectorText" presStyleLbl="sibTrans2D1" presStyleIdx="2" presStyleCnt="4"/>
      <dgm:spPr/>
      <dgm:t>
        <a:bodyPr/>
        <a:lstStyle/>
        <a:p>
          <a:endParaRPr lang="en-US"/>
        </a:p>
      </dgm:t>
    </dgm:pt>
    <dgm:pt modelId="{492633B3-01F9-E343-8017-0890C7327E6B}" type="pres">
      <dgm:prSet presAssocID="{B54EC266-43BA-8B45-B04A-8F638F60EB18}" presName="node" presStyleLbl="node1" presStyleIdx="3" presStyleCnt="4">
        <dgm:presLayoutVars>
          <dgm:bulletEnabled val="1"/>
        </dgm:presLayoutVars>
      </dgm:prSet>
      <dgm:spPr/>
      <dgm:t>
        <a:bodyPr/>
        <a:lstStyle/>
        <a:p>
          <a:endParaRPr lang="en-US"/>
        </a:p>
      </dgm:t>
    </dgm:pt>
    <dgm:pt modelId="{481688DA-3166-054F-941C-BF6AB84AC722}" type="pres">
      <dgm:prSet presAssocID="{3868F799-4B2E-644E-BAEB-4CF4FD8D5CAD}" presName="sibTrans" presStyleLbl="sibTrans2D1" presStyleIdx="3" presStyleCnt="4"/>
      <dgm:spPr/>
      <dgm:t>
        <a:bodyPr/>
        <a:lstStyle/>
        <a:p>
          <a:endParaRPr lang="en-US"/>
        </a:p>
      </dgm:t>
    </dgm:pt>
    <dgm:pt modelId="{7B7AF5A6-4B51-4242-A113-AB75EF6DDFAD}" type="pres">
      <dgm:prSet presAssocID="{3868F799-4B2E-644E-BAEB-4CF4FD8D5CAD}" presName="connectorText" presStyleLbl="sibTrans2D1" presStyleIdx="3" presStyleCnt="4"/>
      <dgm:spPr/>
      <dgm:t>
        <a:bodyPr/>
        <a:lstStyle/>
        <a:p>
          <a:endParaRPr lang="en-US"/>
        </a:p>
      </dgm:t>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1"/>
      <dgm:spPr/>
    </dgm:pt>
    <dgm:pt modelId="{71D61559-1B46-724D-B982-1621C3AACA4B}">
      <dgm:prSet phldrT="[Text]"/>
      <dgm:spPr/>
      <dgm:t>
        <a:bodyPr/>
        <a:lstStyle/>
        <a:p>
          <a:r>
            <a:rPr lang="en-US" dirty="0" smtClean="0"/>
            <a:t>Pre</a:t>
          </a:r>
          <a:endParaRPr lang="en-US" dirty="0"/>
        </a:p>
      </dgm:t>
    </dgm:pt>
    <dgm:pt modelId="{9F6AEFA3-185D-8146-9270-DE0C671D7FAA}" type="parTrans" cxnId="{542E6AC4-EDDE-BF47-89B6-E1AA4B93D6E2}">
      <dgm:prSet/>
      <dgm:spPr/>
      <dgm:t>
        <a:bodyPr/>
        <a:lstStyle/>
        <a:p>
          <a:endParaRPr lang="en-US"/>
        </a:p>
      </dgm:t>
    </dgm:pt>
    <dgm:pt modelId="{02562BB2-DF6A-2B41-9658-2164E1CEF651}" type="sibTrans" cxnId="{542E6AC4-EDDE-BF47-89B6-E1AA4B93D6E2}">
      <dgm:prSet/>
      <dgm:spPr/>
      <dgm:t>
        <a:bodyPr/>
        <a:lstStyle/>
        <a:p>
          <a:endParaRPr lang="en-US"/>
        </a:p>
      </dgm:t>
    </dgm:pt>
    <dgm:pt modelId="{8A03BCB5-79F1-004D-ABE0-B1E051BE2228}">
      <dgm:prSet phldrT="[Text]"/>
      <dgm:spPr/>
      <dgm:t>
        <a:bodyPr/>
        <a:lstStyle/>
        <a:p>
          <a:r>
            <a:rPr lang="en-US" dirty="0" smtClean="0"/>
            <a:t>Null</a:t>
          </a:r>
          <a:endParaRPr lang="en-US" dirty="0"/>
        </a:p>
      </dgm:t>
    </dgm:pt>
    <dgm:pt modelId="{740B7817-ED12-8C40-B966-A20A94DFDA48}" type="parTrans" cxnId="{31FF00AB-2A09-CF4E-A85C-C62CDAB6B2EC}">
      <dgm:prSet/>
      <dgm:spPr/>
      <dgm:t>
        <a:bodyPr/>
        <a:lstStyle/>
        <a:p>
          <a:endParaRPr lang="en-US"/>
        </a:p>
      </dgm:t>
    </dgm:pt>
    <dgm:pt modelId="{8CBB45B8-B840-CB4F-A6C6-7D0C3DBE4211}" type="sibTrans" cxnId="{31FF00AB-2A09-CF4E-A85C-C62CDAB6B2EC}">
      <dgm:prSet/>
      <dgm:spPr/>
      <dgm:t>
        <a:bodyPr/>
        <a:lstStyle/>
        <a:p>
          <a:endParaRPr lang="en-US"/>
        </a:p>
      </dgm:t>
    </dgm:pt>
    <dgm:pt modelId="{6986377E-B4D2-A049-9E50-21815A9B1A0E}">
      <dgm:prSet phldrT="[Text]"/>
      <dgm:spPr/>
      <dgm:t>
        <a:bodyPr/>
        <a:lstStyle/>
        <a:p>
          <a:r>
            <a:rPr lang="en-US" dirty="0" smtClean="0"/>
            <a:t>Pre</a:t>
          </a:r>
          <a:endParaRPr lang="en-US" dirty="0"/>
        </a:p>
      </dgm:t>
    </dgm:pt>
    <dgm:pt modelId="{1E58748C-F4CC-A248-B1B9-4515EF77ED81}" type="parTrans" cxnId="{49388D81-947E-2F4F-92CC-342E1609A311}">
      <dgm:prSet/>
      <dgm:spPr/>
      <dgm:t>
        <a:bodyPr/>
        <a:lstStyle/>
        <a:p>
          <a:endParaRPr lang="en-US"/>
        </a:p>
      </dgm:t>
    </dgm:pt>
    <dgm:pt modelId="{80DEEF14-98CE-5248-9147-06D758ED233B}" type="sibTrans" cxnId="{49388D81-947E-2F4F-92CC-342E1609A311}">
      <dgm:prSet/>
      <dgm:spPr/>
      <dgm:t>
        <a:bodyPr/>
        <a:lstStyle/>
        <a:p>
          <a:endParaRPr lang="en-US"/>
        </a:p>
      </dgm:t>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t>
        <a:bodyPr/>
        <a:lstStyle/>
        <a:p>
          <a:endParaRPr lang="en-US"/>
        </a:p>
      </dgm:t>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t>
        <a:bodyPr/>
        <a:lstStyle/>
        <a:p>
          <a:endParaRPr lang="en-US"/>
        </a:p>
      </dgm:t>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t>
        <a:bodyPr/>
        <a:lstStyle/>
        <a:p>
          <a:endParaRPr lang="en-US"/>
        </a:p>
      </dgm:t>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t>
        <a:bodyPr/>
        <a:lstStyle/>
        <a:p>
          <a:endParaRPr lang="en-US"/>
        </a:p>
      </dgm:t>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t>
        <a:bodyPr/>
        <a:lstStyle/>
        <a:p>
          <a:endParaRPr lang="en-US"/>
        </a:p>
      </dgm:t>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t>
        <a:bodyPr/>
        <a:lstStyle/>
        <a:p>
          <a:endParaRPr lang="en-US"/>
        </a:p>
      </dgm:t>
    </dgm:pt>
    <dgm:pt modelId="{65583AE2-E745-A745-871C-52C817E954DB}" type="pres">
      <dgm:prSet presAssocID="{EF1748F2-133D-8443-B07B-1F3DD04D9097}" presName="node" presStyleLbl="node1" presStyleIdx="0" presStyleCnt="2">
        <dgm:presLayoutVars>
          <dgm:bulletEnabled val="1"/>
        </dgm:presLayoutVars>
      </dgm:prSet>
      <dgm:spPr/>
      <dgm:t>
        <a:bodyPr/>
        <a:lstStyle/>
        <a:p>
          <a:endParaRPr lang="en-US"/>
        </a:p>
      </dgm:t>
    </dgm:pt>
    <dgm:pt modelId="{274AE413-8C94-2341-BBF5-1E261E2E00D7}" type="pres">
      <dgm:prSet presAssocID="{D8011B7C-4543-B647-8959-0A49F7C91FED}" presName="sibTrans" presStyleLbl="sibTrans2D1" presStyleIdx="0" presStyleCnt="2"/>
      <dgm:spPr/>
      <dgm:t>
        <a:bodyPr/>
        <a:lstStyle/>
        <a:p>
          <a:endParaRPr lang="en-US"/>
        </a:p>
      </dgm:t>
    </dgm:pt>
    <dgm:pt modelId="{34789F1D-661B-A340-90B1-DE96D4C88CE9}" type="pres">
      <dgm:prSet presAssocID="{D8011B7C-4543-B647-8959-0A49F7C91FED}" presName="connectorText" presStyleLbl="sibTrans2D1" presStyleIdx="0" presStyleCnt="2"/>
      <dgm:spPr/>
      <dgm:t>
        <a:bodyPr/>
        <a:lstStyle/>
        <a:p>
          <a:endParaRPr lang="en-US"/>
        </a:p>
      </dgm:t>
    </dgm:pt>
    <dgm:pt modelId="{0CE1B85C-6C34-BD4E-9439-2F58FF037D20}" type="pres">
      <dgm:prSet presAssocID="{6960D0BA-9C91-784C-AE10-65AC169E4DC8}" presName="node" presStyleLbl="node1" presStyleIdx="1" presStyleCnt="2">
        <dgm:presLayoutVars>
          <dgm:bulletEnabled val="1"/>
        </dgm:presLayoutVars>
      </dgm:prSet>
      <dgm:spPr/>
      <dgm:t>
        <a:bodyPr/>
        <a:lstStyle/>
        <a:p>
          <a:endParaRPr lang="en-US"/>
        </a:p>
      </dgm:t>
    </dgm:pt>
    <dgm:pt modelId="{BA549199-2999-F346-814B-A53DEEE169D9}" type="pres">
      <dgm:prSet presAssocID="{DAD6F5FD-5C4B-154B-9FBC-3B262EBF8712}" presName="sibTrans" presStyleLbl="sibTrans2D1" presStyleIdx="1" presStyleCnt="2"/>
      <dgm:spPr/>
      <dgm:t>
        <a:bodyPr/>
        <a:lstStyle/>
        <a:p>
          <a:endParaRPr lang="en-US"/>
        </a:p>
      </dgm:t>
    </dgm:pt>
    <dgm:pt modelId="{F88B9142-6A05-9E4A-BA0A-0DFC43570BFA}" type="pres">
      <dgm:prSet presAssocID="{DAD6F5FD-5C4B-154B-9FBC-3B262EBF8712}" presName="connectorText" presStyleLbl="sibTrans2D1" presStyleIdx="1" presStyleCnt="2"/>
      <dgm:spPr/>
      <dgm:t>
        <a:bodyPr/>
        <a:lstStyle/>
        <a:p>
          <a:endParaRPr lang="en-US"/>
        </a:p>
      </dgm:t>
    </dgm:pt>
  </dgm:ptLst>
  <dgm:cxnLst>
    <dgm:cxn modelId="{44B4281D-862C-D64C-BC64-571E5A97D57D}" srcId="{6A6E47F8-1048-2F47-907A-D4BF231FF035}" destId="{EF1748F2-133D-8443-B07B-1F3DD04D9097}" srcOrd="0" destOrd="0" parTransId="{B0EF66BE-1830-6144-B5C6-55B00DE505CD}" sibTransId="{D8011B7C-4543-B647-8959-0A49F7C91FED}"/>
    <dgm:cxn modelId="{8F066DED-EEAD-F84B-968C-A38CD4AA21AE}" type="presOf" srcId="{6A6E47F8-1048-2F47-907A-D4BF231FF035}" destId="{D1550008-CC03-1C41-97A6-3AE1B03323AA}" srcOrd="0"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63E364E5-C5B8-D645-B153-64CC91436E9D}" type="presOf" srcId="{DAD6F5FD-5C4B-154B-9FBC-3B262EBF8712}" destId="{BA549199-2999-F346-814B-A53DEEE169D9}" srcOrd="0" destOrd="0" presId="urn:microsoft.com/office/officeart/2005/8/layout/cycle2"/>
    <dgm:cxn modelId="{AD5CC48D-9565-2248-92F8-1663DC42CBCA}" type="presOf" srcId="{D8011B7C-4543-B647-8959-0A49F7C91FED}" destId="{34789F1D-661B-A340-90B1-DE96D4C88CE9}" srcOrd="1" destOrd="0" presId="urn:microsoft.com/office/officeart/2005/8/layout/cycle2"/>
    <dgm:cxn modelId="{1C16E3C2-8DA0-E24A-AEF3-4855C0BCC855}" type="presOf" srcId="{6960D0BA-9C91-784C-AE10-65AC169E4DC8}" destId="{0CE1B85C-6C34-BD4E-9439-2F58FF037D20}"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t>
        <a:bodyPr/>
        <a:lstStyle/>
        <a:p>
          <a:endParaRPr lang="en-US"/>
        </a:p>
      </dgm:t>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t>
        <a:bodyPr/>
        <a:lstStyle/>
        <a:p>
          <a:endParaRPr lang="en-US"/>
        </a:p>
      </dgm:t>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t>
        <a:bodyPr/>
        <a:lstStyle/>
        <a:p>
          <a:endParaRPr lang="en-US"/>
        </a:p>
      </dgm:t>
    </dgm:pt>
    <dgm:pt modelId="{BF1CED5C-0D5B-3D4F-815B-A58D41B33ECF}" type="pres">
      <dgm:prSet presAssocID="{E80DDE21-4817-EA47-94C2-0A9B57346F30}" presName="sibTransLast" presStyleLbl="sibTrans2D1" presStyleIdx="1" presStyleCnt="2"/>
      <dgm:spPr/>
      <dgm:t>
        <a:bodyPr/>
        <a:lstStyle/>
        <a:p>
          <a:endParaRPr lang="en-US"/>
        </a:p>
      </dgm:t>
    </dgm:pt>
    <dgm:pt modelId="{5CB1C4A4-FA9F-8740-88EF-0EC14C9FEE88}" type="pres">
      <dgm:prSet presAssocID="{E80DDE21-4817-EA47-94C2-0A9B57346F30}" presName="connectorText" presStyleLbl="sibTrans2D1" presStyleIdx="1" presStyleCnt="2"/>
      <dgm:spPr/>
      <dgm:t>
        <a:bodyPr/>
        <a:lstStyle/>
        <a:p>
          <a:endParaRPr lang="en-US"/>
        </a:p>
      </dgm:t>
    </dgm:pt>
    <dgm:pt modelId="{660C8989-F8D4-4A43-862F-8B032FF92F2B}" type="pres">
      <dgm:prSet presAssocID="{E80DDE21-4817-EA47-94C2-0A9B57346F30}" presName="lastNode" presStyleLbl="node1" presStyleIdx="2" presStyleCnt="3">
        <dgm:presLayoutVars>
          <dgm:bulletEnabled val="1"/>
        </dgm:presLayoutVars>
      </dgm:prSet>
      <dgm:spPr/>
      <dgm:t>
        <a:bodyPr/>
        <a:lstStyle/>
        <a:p>
          <a:endParaRPr lang="en-US"/>
        </a:p>
      </dgm:t>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2AC110E6-F772-164D-A74E-9BCCCBE8B031}" type="doc">
      <dgm:prSet loTypeId="urn:microsoft.com/office/officeart/2009/layout/CirclePictureHierarchy" loCatId="" qsTypeId="urn:microsoft.com/office/officeart/2005/8/quickstyle/simple4" qsCatId="simple" csTypeId="urn:microsoft.com/office/officeart/2005/8/colors/colorful2" csCatId="colorful" phldr="1"/>
      <dgm:spPr/>
      <dgm:t>
        <a:bodyPr/>
        <a:lstStyle/>
        <a:p>
          <a:endParaRPr lang="en-US"/>
        </a:p>
      </dgm:t>
    </dgm:pt>
    <dgm:pt modelId="{50CE8BE5-FE4F-8D40-989F-58B127300842}">
      <dgm:prSet phldrT="[Text]"/>
      <dgm:spPr/>
      <dgm:t>
        <a:bodyPr/>
        <a:lstStyle/>
        <a:p>
          <a:r>
            <a:rPr lang="en-US" dirty="0" err="1" smtClean="0"/>
            <a:t>Prehension</a:t>
          </a:r>
          <a:endParaRPr lang="en-US" dirty="0"/>
        </a:p>
      </dgm:t>
    </dgm:pt>
    <dgm:pt modelId="{B0C311EB-3644-0248-A207-C561591F2130}" type="parTrans" cxnId="{5EB3EF3E-32FD-E24C-83D2-6D7748D99A93}">
      <dgm:prSet/>
      <dgm:spPr/>
      <dgm:t>
        <a:bodyPr/>
        <a:lstStyle/>
        <a:p>
          <a:endParaRPr lang="en-US"/>
        </a:p>
      </dgm:t>
    </dgm:pt>
    <dgm:pt modelId="{E1DB3513-1D53-6B4E-AC85-66E578D05C9F}" type="sibTrans" cxnId="{5EB3EF3E-32FD-E24C-83D2-6D7748D99A93}">
      <dgm:prSet/>
      <dgm:spPr/>
      <dgm:t>
        <a:bodyPr/>
        <a:lstStyle/>
        <a:p>
          <a:endParaRPr lang="en-US"/>
        </a:p>
      </dgm:t>
    </dgm:pt>
    <dgm:pt modelId="{5947C7E3-01D6-CA4D-974E-3BBC51416DCB}">
      <dgm:prSet phldrT="[Text]"/>
      <dgm:spPr/>
      <dgm:t>
        <a:bodyPr/>
        <a:lstStyle/>
        <a:p>
          <a:r>
            <a:rPr lang="en-US" dirty="0" smtClean="0"/>
            <a:t>Vector Space</a:t>
          </a:r>
          <a:endParaRPr lang="en-US" dirty="0"/>
        </a:p>
      </dgm:t>
    </dgm:pt>
    <dgm:pt modelId="{634B3ED2-2B7E-EC44-BCDD-5D639DCE0F61}" type="parTrans" cxnId="{EEF6E9A4-2C18-DC42-B3A0-77B919DB31D9}">
      <dgm:prSet/>
      <dgm:spPr/>
      <dgm:t>
        <a:bodyPr/>
        <a:lstStyle/>
        <a:p>
          <a:endParaRPr lang="en-US"/>
        </a:p>
      </dgm:t>
    </dgm:pt>
    <dgm:pt modelId="{88EC45BB-3F78-0343-86B1-90C12B59880F}" type="sibTrans" cxnId="{EEF6E9A4-2C18-DC42-B3A0-77B919DB31D9}">
      <dgm:prSet/>
      <dgm:spPr/>
      <dgm:t>
        <a:bodyPr/>
        <a:lstStyle/>
        <a:p>
          <a:endParaRPr lang="en-US"/>
        </a:p>
      </dgm:t>
    </dgm:pt>
    <dgm:pt modelId="{8E742056-2AE6-854E-9FEA-BE128397F8FD}">
      <dgm:prSet phldrT="[Text]"/>
      <dgm:spPr/>
      <dgm:t>
        <a:bodyPr/>
        <a:lstStyle/>
        <a:p>
          <a:r>
            <a:rPr lang="en-US" dirty="0" smtClean="0"/>
            <a:t>Fashion model</a:t>
          </a:r>
          <a:endParaRPr lang="en-US" dirty="0"/>
        </a:p>
      </dgm:t>
    </dgm:pt>
    <dgm:pt modelId="{DD3C6668-7100-A248-90FE-335F532DE7D9}" type="parTrans" cxnId="{045B215C-2BB9-D040-B40E-F9C7345F2450}">
      <dgm:prSet/>
      <dgm:spPr/>
      <dgm:t>
        <a:bodyPr/>
        <a:lstStyle/>
        <a:p>
          <a:endParaRPr lang="en-US"/>
        </a:p>
      </dgm:t>
    </dgm:pt>
    <dgm:pt modelId="{6635668E-D0F5-C74D-A35C-A726D64124C2}" type="sibTrans" cxnId="{045B215C-2BB9-D040-B40E-F9C7345F2450}">
      <dgm:prSet/>
      <dgm:spPr/>
      <dgm:t>
        <a:bodyPr/>
        <a:lstStyle/>
        <a:p>
          <a:endParaRPr lang="en-US"/>
        </a:p>
      </dgm:t>
    </dgm:pt>
    <dgm:pt modelId="{2E75A9C6-C8EA-9546-8733-3262A052CC00}">
      <dgm:prSet phldrT="[Text]"/>
      <dgm:spPr/>
      <dgm:t>
        <a:bodyPr/>
        <a:lstStyle/>
        <a:p>
          <a:r>
            <a:rPr lang="en-US" dirty="0" smtClean="0"/>
            <a:t>Segregation model</a:t>
          </a:r>
          <a:endParaRPr lang="en-US" dirty="0"/>
        </a:p>
      </dgm:t>
    </dgm:pt>
    <dgm:pt modelId="{F46B314C-F2E1-1D4A-8A6D-BFC29AB2A3D1}" type="parTrans" cxnId="{16674432-352B-7849-9F3F-369C1CD8CE0A}">
      <dgm:prSet/>
      <dgm:spPr/>
      <dgm:t>
        <a:bodyPr/>
        <a:lstStyle/>
        <a:p>
          <a:endParaRPr lang="en-US"/>
        </a:p>
      </dgm:t>
    </dgm:pt>
    <dgm:pt modelId="{27B61B99-5BA6-8849-B964-393292C0F327}" type="sibTrans" cxnId="{16674432-352B-7849-9F3F-369C1CD8CE0A}">
      <dgm:prSet/>
      <dgm:spPr/>
      <dgm:t>
        <a:bodyPr/>
        <a:lstStyle/>
        <a:p>
          <a:endParaRPr lang="en-US"/>
        </a:p>
      </dgm:t>
    </dgm:pt>
    <dgm:pt modelId="{7393D429-4215-3E4F-851F-3C5E85712256}">
      <dgm:prSet phldrT="[Text]"/>
      <dgm:spPr/>
      <dgm:t>
        <a:bodyPr/>
        <a:lstStyle/>
        <a:p>
          <a:r>
            <a:rPr lang="en-US" dirty="0" smtClean="0"/>
            <a:t>Markov chain</a:t>
          </a:r>
          <a:endParaRPr lang="en-US" dirty="0"/>
        </a:p>
      </dgm:t>
    </dgm:pt>
    <dgm:pt modelId="{12B274E4-18DF-1F4B-A44D-2A6EDCC2AEDF}" type="parTrans" cxnId="{0CFDD76D-5F04-7A44-BFEA-5AEEF5AB19DF}">
      <dgm:prSet/>
      <dgm:spPr/>
      <dgm:t>
        <a:bodyPr/>
        <a:lstStyle/>
        <a:p>
          <a:endParaRPr lang="en-US"/>
        </a:p>
      </dgm:t>
    </dgm:pt>
    <dgm:pt modelId="{239B13B9-AFAC-994B-ADC2-B0FC2237CA42}" type="sibTrans" cxnId="{0CFDD76D-5F04-7A44-BFEA-5AEEF5AB19DF}">
      <dgm:prSet/>
      <dgm:spPr/>
      <dgm:t>
        <a:bodyPr/>
        <a:lstStyle/>
        <a:p>
          <a:endParaRPr lang="en-US"/>
        </a:p>
      </dgm:t>
    </dgm:pt>
    <dgm:pt modelId="{8F02186B-4DB5-E746-A59D-B6EE971B6A15}">
      <dgm:prSet phldrT="[Text]"/>
      <dgm:spPr/>
      <dgm:t>
        <a:bodyPr/>
        <a:lstStyle/>
        <a:p>
          <a:r>
            <a:rPr lang="en-US" dirty="0" smtClean="0"/>
            <a:t>Forest fire</a:t>
          </a:r>
          <a:endParaRPr lang="en-US" dirty="0"/>
        </a:p>
      </dgm:t>
    </dgm:pt>
    <dgm:pt modelId="{B63DCA60-5459-BA43-8773-949551BE5A96}" type="parTrans" cxnId="{4AEE76C3-5D53-C647-B197-3027AC114694}">
      <dgm:prSet/>
      <dgm:spPr/>
      <dgm:t>
        <a:bodyPr/>
        <a:lstStyle/>
        <a:p>
          <a:endParaRPr lang="en-US"/>
        </a:p>
      </dgm:t>
    </dgm:pt>
    <dgm:pt modelId="{096A4D9F-B72B-2A46-911B-B8567288A4D6}" type="sibTrans" cxnId="{4AEE76C3-5D53-C647-B197-3027AC114694}">
      <dgm:prSet/>
      <dgm:spPr/>
      <dgm:t>
        <a:bodyPr/>
        <a:lstStyle/>
        <a:p>
          <a:endParaRPr lang="en-US"/>
        </a:p>
      </dgm:t>
    </dgm:pt>
    <dgm:pt modelId="{1AB75FD3-4C30-B24B-8DB5-5A27033277D6}">
      <dgm:prSet/>
      <dgm:spPr/>
      <dgm:t>
        <a:bodyPr/>
        <a:lstStyle/>
        <a:p>
          <a:r>
            <a:rPr lang="en-US" dirty="0" smtClean="0"/>
            <a:t>Sand pile</a:t>
          </a:r>
          <a:endParaRPr lang="en-US" dirty="0"/>
        </a:p>
      </dgm:t>
    </dgm:pt>
    <dgm:pt modelId="{5B3C7606-B9F0-CE49-B274-816CB6A65616}" type="parTrans" cxnId="{56C39063-EFDD-424E-B9E0-3C23150B1633}">
      <dgm:prSet/>
      <dgm:spPr/>
    </dgm:pt>
    <dgm:pt modelId="{40584D13-979A-6749-9B12-7A169FB1A457}" type="sibTrans" cxnId="{56C39063-EFDD-424E-B9E0-3C23150B1633}">
      <dgm:prSet/>
      <dgm:spPr/>
    </dgm:pt>
    <dgm:pt modelId="{0ABB7A46-78A7-044F-B660-A6F29C6BDE74}">
      <dgm:prSet/>
      <dgm:spPr/>
      <dgm:t>
        <a:bodyPr/>
        <a:lstStyle/>
        <a:p>
          <a:r>
            <a:rPr lang="en-US" smtClean="0"/>
            <a:t>Market exchange</a:t>
          </a:r>
          <a:endParaRPr lang="en-US"/>
        </a:p>
      </dgm:t>
    </dgm:pt>
    <dgm:pt modelId="{4392CD87-719E-9E4C-94D9-1C9438B92CF5}" type="parTrans" cxnId="{B5FC367F-E3B4-3D4D-9910-766AD0DC9976}">
      <dgm:prSet/>
      <dgm:spPr/>
    </dgm:pt>
    <dgm:pt modelId="{0AF22048-2F58-4240-BED2-74F59EF900EA}" type="sibTrans" cxnId="{B5FC367F-E3B4-3D4D-9910-766AD0DC9976}">
      <dgm:prSet/>
      <dgm:spPr/>
    </dgm:pt>
    <dgm:pt modelId="{5B69B621-125F-8C4C-A968-60E72CEDA897}" type="pres">
      <dgm:prSet presAssocID="{2AC110E6-F772-164D-A74E-9BCCCBE8B031}" presName="hierChild1" presStyleCnt="0">
        <dgm:presLayoutVars>
          <dgm:chPref val="1"/>
          <dgm:dir/>
          <dgm:animOne val="branch"/>
          <dgm:animLvl val="lvl"/>
          <dgm:resizeHandles/>
        </dgm:presLayoutVars>
      </dgm:prSet>
      <dgm:spPr/>
      <dgm:t>
        <a:bodyPr/>
        <a:lstStyle/>
        <a:p>
          <a:endParaRPr lang="en-US"/>
        </a:p>
      </dgm:t>
    </dgm:pt>
    <dgm:pt modelId="{58B3EE37-8A08-6E43-95EE-907BE55FD870}" type="pres">
      <dgm:prSet presAssocID="{50CE8BE5-FE4F-8D40-989F-58B127300842}" presName="hierRoot1" presStyleCnt="0"/>
      <dgm:spPr/>
    </dgm:pt>
    <dgm:pt modelId="{7B7C76DB-5BF7-8543-800B-2F46386A06EC}" type="pres">
      <dgm:prSet presAssocID="{50CE8BE5-FE4F-8D40-989F-58B127300842}" presName="composite" presStyleCnt="0"/>
      <dgm:spPr/>
    </dgm:pt>
    <dgm:pt modelId="{C38CC957-ED72-804C-8A9C-6E439DBFDED6}" type="pres">
      <dgm:prSet presAssocID="{50CE8BE5-FE4F-8D40-989F-58B127300842}" presName="image" presStyleLbl="node0" presStyleIdx="0" presStyleCnt="1"/>
      <dgm:spPr/>
    </dgm:pt>
    <dgm:pt modelId="{458E2CEA-2D4A-D048-848A-9EF3A29552BB}" type="pres">
      <dgm:prSet presAssocID="{50CE8BE5-FE4F-8D40-989F-58B127300842}" presName="text" presStyleLbl="revTx" presStyleIdx="0" presStyleCnt="8">
        <dgm:presLayoutVars>
          <dgm:chPref val="3"/>
        </dgm:presLayoutVars>
      </dgm:prSet>
      <dgm:spPr/>
      <dgm:t>
        <a:bodyPr/>
        <a:lstStyle/>
        <a:p>
          <a:endParaRPr lang="en-US"/>
        </a:p>
      </dgm:t>
    </dgm:pt>
    <dgm:pt modelId="{B6AEF241-F12C-FF4D-8017-6EC6691DA945}" type="pres">
      <dgm:prSet presAssocID="{50CE8BE5-FE4F-8D40-989F-58B127300842}" presName="hierChild2" presStyleCnt="0"/>
      <dgm:spPr/>
    </dgm:pt>
    <dgm:pt modelId="{C86EDF08-DE64-4A46-A556-D15AA930C60B}" type="pres">
      <dgm:prSet presAssocID="{634B3ED2-2B7E-EC44-BCDD-5D639DCE0F61}" presName="Name10" presStyleLbl="parChTrans1D2" presStyleIdx="0" presStyleCnt="2"/>
      <dgm:spPr/>
      <dgm:t>
        <a:bodyPr/>
        <a:lstStyle/>
        <a:p>
          <a:endParaRPr lang="en-US"/>
        </a:p>
      </dgm:t>
    </dgm:pt>
    <dgm:pt modelId="{FDC9D4DA-7F68-9241-9D25-F143FFBB052A}" type="pres">
      <dgm:prSet presAssocID="{5947C7E3-01D6-CA4D-974E-3BBC51416DCB}" presName="hierRoot2" presStyleCnt="0"/>
      <dgm:spPr/>
    </dgm:pt>
    <dgm:pt modelId="{50C1ABC6-A74E-374E-AE06-245969D4007F}" type="pres">
      <dgm:prSet presAssocID="{5947C7E3-01D6-CA4D-974E-3BBC51416DCB}" presName="composite2" presStyleCnt="0"/>
      <dgm:spPr/>
    </dgm:pt>
    <dgm:pt modelId="{BE353C04-56BF-AA44-B29C-1AA30BF506C0}" type="pres">
      <dgm:prSet presAssocID="{5947C7E3-01D6-CA4D-974E-3BBC51416DCB}" presName="image2" presStyleLbl="node2" presStyleIdx="0" presStyleCnt="2"/>
      <dgm:spPr/>
    </dgm:pt>
    <dgm:pt modelId="{DF09DBBF-55BC-1B47-A387-2E7B09D5AB74}" type="pres">
      <dgm:prSet presAssocID="{5947C7E3-01D6-CA4D-974E-3BBC51416DCB}" presName="text2" presStyleLbl="revTx" presStyleIdx="1" presStyleCnt="8">
        <dgm:presLayoutVars>
          <dgm:chPref val="3"/>
        </dgm:presLayoutVars>
      </dgm:prSet>
      <dgm:spPr/>
      <dgm:t>
        <a:bodyPr/>
        <a:lstStyle/>
        <a:p>
          <a:endParaRPr lang="en-US"/>
        </a:p>
      </dgm:t>
    </dgm:pt>
    <dgm:pt modelId="{25A8F0A1-DE43-D543-9A28-DDB08C3B0352}" type="pres">
      <dgm:prSet presAssocID="{5947C7E3-01D6-CA4D-974E-3BBC51416DCB}" presName="hierChild3" presStyleCnt="0"/>
      <dgm:spPr/>
    </dgm:pt>
    <dgm:pt modelId="{13B7136B-2EAC-4848-B65B-0F39B09ECCDA}" type="pres">
      <dgm:prSet presAssocID="{DD3C6668-7100-A248-90FE-335F532DE7D9}" presName="Name17" presStyleLbl="parChTrans1D3" presStyleIdx="0" presStyleCnt="5"/>
      <dgm:spPr/>
      <dgm:t>
        <a:bodyPr/>
        <a:lstStyle/>
        <a:p>
          <a:endParaRPr lang="en-US"/>
        </a:p>
      </dgm:t>
    </dgm:pt>
    <dgm:pt modelId="{F57A151E-50BB-EC46-A25B-818DC8E38060}" type="pres">
      <dgm:prSet presAssocID="{8E742056-2AE6-854E-9FEA-BE128397F8FD}" presName="hierRoot3" presStyleCnt="0"/>
      <dgm:spPr/>
    </dgm:pt>
    <dgm:pt modelId="{B0400492-DAA7-F24C-B67A-3BF8C4254974}" type="pres">
      <dgm:prSet presAssocID="{8E742056-2AE6-854E-9FEA-BE128397F8FD}" presName="composite3" presStyleCnt="0"/>
      <dgm:spPr/>
    </dgm:pt>
    <dgm:pt modelId="{EBC49A22-B099-BD46-AD21-44FA8524C224}" type="pres">
      <dgm:prSet presAssocID="{8E742056-2AE6-854E-9FEA-BE128397F8FD}" presName="image3" presStyleLbl="node3" presStyleIdx="0" presStyleCnt="5"/>
      <dgm:spPr/>
    </dgm:pt>
    <dgm:pt modelId="{B1A733B9-3613-574B-9F98-957D16DC6C04}" type="pres">
      <dgm:prSet presAssocID="{8E742056-2AE6-854E-9FEA-BE128397F8FD}" presName="text3" presStyleLbl="revTx" presStyleIdx="2" presStyleCnt="8">
        <dgm:presLayoutVars>
          <dgm:chPref val="3"/>
        </dgm:presLayoutVars>
      </dgm:prSet>
      <dgm:spPr/>
      <dgm:t>
        <a:bodyPr/>
        <a:lstStyle/>
        <a:p>
          <a:endParaRPr lang="en-US"/>
        </a:p>
      </dgm:t>
    </dgm:pt>
    <dgm:pt modelId="{79AFEBA5-7C6E-744D-BB67-405501CECE8C}" type="pres">
      <dgm:prSet presAssocID="{8E742056-2AE6-854E-9FEA-BE128397F8FD}" presName="hierChild4" presStyleCnt="0"/>
      <dgm:spPr/>
    </dgm:pt>
    <dgm:pt modelId="{AF6AA274-C165-2646-8B10-57BF2472FAF0}" type="pres">
      <dgm:prSet presAssocID="{F46B314C-F2E1-1D4A-8A6D-BFC29AB2A3D1}" presName="Name17" presStyleLbl="parChTrans1D3" presStyleIdx="1" presStyleCnt="5"/>
      <dgm:spPr/>
      <dgm:t>
        <a:bodyPr/>
        <a:lstStyle/>
        <a:p>
          <a:endParaRPr lang="en-US"/>
        </a:p>
      </dgm:t>
    </dgm:pt>
    <dgm:pt modelId="{2E5C0D61-750C-BF49-A249-895C4A98B472}" type="pres">
      <dgm:prSet presAssocID="{2E75A9C6-C8EA-9546-8733-3262A052CC00}" presName="hierRoot3" presStyleCnt="0"/>
      <dgm:spPr/>
    </dgm:pt>
    <dgm:pt modelId="{221DAE5D-60A1-B94F-AD46-ABE9A5AAC607}" type="pres">
      <dgm:prSet presAssocID="{2E75A9C6-C8EA-9546-8733-3262A052CC00}" presName="composite3" presStyleCnt="0"/>
      <dgm:spPr/>
    </dgm:pt>
    <dgm:pt modelId="{A72A3CB1-5DC8-1B44-A4CE-68D3BB31496B}" type="pres">
      <dgm:prSet presAssocID="{2E75A9C6-C8EA-9546-8733-3262A052CC00}" presName="image3" presStyleLbl="node3" presStyleIdx="1" presStyleCnt="5"/>
      <dgm:spPr/>
    </dgm:pt>
    <dgm:pt modelId="{F5BD635E-94FA-804C-BBC2-F21E897E3F76}" type="pres">
      <dgm:prSet presAssocID="{2E75A9C6-C8EA-9546-8733-3262A052CC00}" presName="text3" presStyleLbl="revTx" presStyleIdx="3" presStyleCnt="8">
        <dgm:presLayoutVars>
          <dgm:chPref val="3"/>
        </dgm:presLayoutVars>
      </dgm:prSet>
      <dgm:spPr/>
      <dgm:t>
        <a:bodyPr/>
        <a:lstStyle/>
        <a:p>
          <a:endParaRPr lang="en-US"/>
        </a:p>
      </dgm:t>
    </dgm:pt>
    <dgm:pt modelId="{154637F6-D0A3-844E-AB63-0B35CBD08203}" type="pres">
      <dgm:prSet presAssocID="{2E75A9C6-C8EA-9546-8733-3262A052CC00}" presName="hierChild4" presStyleCnt="0"/>
      <dgm:spPr/>
    </dgm:pt>
    <dgm:pt modelId="{349F3BDB-77D3-B24A-802E-3E0BEB312606}" type="pres">
      <dgm:prSet presAssocID="{4392CD87-719E-9E4C-94D9-1C9438B92CF5}" presName="Name17" presStyleLbl="parChTrans1D3" presStyleIdx="2" presStyleCnt="5"/>
      <dgm:spPr/>
    </dgm:pt>
    <dgm:pt modelId="{EFAFDCEC-E856-264C-90CF-9BB75B90CE2C}" type="pres">
      <dgm:prSet presAssocID="{0ABB7A46-78A7-044F-B660-A6F29C6BDE74}" presName="hierRoot3" presStyleCnt="0"/>
      <dgm:spPr/>
    </dgm:pt>
    <dgm:pt modelId="{10599CB9-B149-B54D-9C97-1FB3820DB9F6}" type="pres">
      <dgm:prSet presAssocID="{0ABB7A46-78A7-044F-B660-A6F29C6BDE74}" presName="composite3" presStyleCnt="0"/>
      <dgm:spPr/>
    </dgm:pt>
    <dgm:pt modelId="{937C2AA6-E74E-E243-9558-44A6ACC0DFF0}" type="pres">
      <dgm:prSet presAssocID="{0ABB7A46-78A7-044F-B660-A6F29C6BDE74}" presName="image3" presStyleLbl="node3" presStyleIdx="2" presStyleCnt="5"/>
      <dgm:spPr/>
    </dgm:pt>
    <dgm:pt modelId="{6C1E050A-E5E0-814D-9813-6C8E4D9CC316}" type="pres">
      <dgm:prSet presAssocID="{0ABB7A46-78A7-044F-B660-A6F29C6BDE74}" presName="text3" presStyleLbl="revTx" presStyleIdx="4" presStyleCnt="8">
        <dgm:presLayoutVars>
          <dgm:chPref val="3"/>
        </dgm:presLayoutVars>
      </dgm:prSet>
      <dgm:spPr/>
    </dgm:pt>
    <dgm:pt modelId="{309C6921-0BF6-894F-A54B-07EC658341B7}" type="pres">
      <dgm:prSet presAssocID="{0ABB7A46-78A7-044F-B660-A6F29C6BDE74}" presName="hierChild4" presStyleCnt="0"/>
      <dgm:spPr/>
    </dgm:pt>
    <dgm:pt modelId="{E92107B0-854F-B241-97F9-6B4A99BFDD89}" type="pres">
      <dgm:prSet presAssocID="{12B274E4-18DF-1F4B-A44D-2A6EDCC2AEDF}" presName="Name10" presStyleLbl="parChTrans1D2" presStyleIdx="1" presStyleCnt="2"/>
      <dgm:spPr/>
      <dgm:t>
        <a:bodyPr/>
        <a:lstStyle/>
        <a:p>
          <a:endParaRPr lang="en-US"/>
        </a:p>
      </dgm:t>
    </dgm:pt>
    <dgm:pt modelId="{1F530A33-3BE1-5740-B48A-AF32CFABDE6C}" type="pres">
      <dgm:prSet presAssocID="{7393D429-4215-3E4F-851F-3C5E85712256}" presName="hierRoot2" presStyleCnt="0"/>
      <dgm:spPr/>
    </dgm:pt>
    <dgm:pt modelId="{F2499FFD-EAD3-B048-AE16-573D4DC48D78}" type="pres">
      <dgm:prSet presAssocID="{7393D429-4215-3E4F-851F-3C5E85712256}" presName="composite2" presStyleCnt="0"/>
      <dgm:spPr/>
    </dgm:pt>
    <dgm:pt modelId="{EBCDE10E-5169-6145-BF2E-07E34DEA19B6}" type="pres">
      <dgm:prSet presAssocID="{7393D429-4215-3E4F-851F-3C5E85712256}" presName="image2" presStyleLbl="node2" presStyleIdx="1" presStyleCnt="2"/>
      <dgm:spPr/>
    </dgm:pt>
    <dgm:pt modelId="{793AA1F8-448D-F048-96F5-F99C11C83C06}" type="pres">
      <dgm:prSet presAssocID="{7393D429-4215-3E4F-851F-3C5E85712256}" presName="text2" presStyleLbl="revTx" presStyleIdx="5" presStyleCnt="8">
        <dgm:presLayoutVars>
          <dgm:chPref val="3"/>
        </dgm:presLayoutVars>
      </dgm:prSet>
      <dgm:spPr/>
      <dgm:t>
        <a:bodyPr/>
        <a:lstStyle/>
        <a:p>
          <a:endParaRPr lang="en-US"/>
        </a:p>
      </dgm:t>
    </dgm:pt>
    <dgm:pt modelId="{A02B0F4F-1CA7-B448-8522-49696BD613A3}" type="pres">
      <dgm:prSet presAssocID="{7393D429-4215-3E4F-851F-3C5E85712256}" presName="hierChild3" presStyleCnt="0"/>
      <dgm:spPr/>
    </dgm:pt>
    <dgm:pt modelId="{88ABB882-E21C-E14C-917B-0DC5752A833C}" type="pres">
      <dgm:prSet presAssocID="{B63DCA60-5459-BA43-8773-949551BE5A96}" presName="Name17" presStyleLbl="parChTrans1D3" presStyleIdx="3" presStyleCnt="5"/>
      <dgm:spPr/>
      <dgm:t>
        <a:bodyPr/>
        <a:lstStyle/>
        <a:p>
          <a:endParaRPr lang="en-US"/>
        </a:p>
      </dgm:t>
    </dgm:pt>
    <dgm:pt modelId="{ACC3D9FE-3727-B04F-A975-6DDEB234387A}" type="pres">
      <dgm:prSet presAssocID="{8F02186B-4DB5-E746-A59D-B6EE971B6A15}" presName="hierRoot3" presStyleCnt="0"/>
      <dgm:spPr/>
    </dgm:pt>
    <dgm:pt modelId="{7CF59750-A7B5-1745-A119-A12A43C43DBF}" type="pres">
      <dgm:prSet presAssocID="{8F02186B-4DB5-E746-A59D-B6EE971B6A15}" presName="composite3" presStyleCnt="0"/>
      <dgm:spPr/>
    </dgm:pt>
    <dgm:pt modelId="{4716271B-2BEA-D54C-8720-8FBF05DF84AD}" type="pres">
      <dgm:prSet presAssocID="{8F02186B-4DB5-E746-A59D-B6EE971B6A15}" presName="image3" presStyleLbl="node3" presStyleIdx="3" presStyleCnt="5"/>
      <dgm:spPr/>
    </dgm:pt>
    <dgm:pt modelId="{E1D24100-DA38-774C-96CB-071D1B086443}" type="pres">
      <dgm:prSet presAssocID="{8F02186B-4DB5-E746-A59D-B6EE971B6A15}" presName="text3" presStyleLbl="revTx" presStyleIdx="6" presStyleCnt="8">
        <dgm:presLayoutVars>
          <dgm:chPref val="3"/>
        </dgm:presLayoutVars>
      </dgm:prSet>
      <dgm:spPr/>
      <dgm:t>
        <a:bodyPr/>
        <a:lstStyle/>
        <a:p>
          <a:endParaRPr lang="en-US"/>
        </a:p>
      </dgm:t>
    </dgm:pt>
    <dgm:pt modelId="{32A31B9E-E3C9-D54C-BD15-22B81C91F1BF}" type="pres">
      <dgm:prSet presAssocID="{8F02186B-4DB5-E746-A59D-B6EE971B6A15}" presName="hierChild4" presStyleCnt="0"/>
      <dgm:spPr/>
    </dgm:pt>
    <dgm:pt modelId="{E1C7E81B-03A0-2D48-939A-99F8D1DFADB4}" type="pres">
      <dgm:prSet presAssocID="{5B3C7606-B9F0-CE49-B274-816CB6A65616}" presName="Name17" presStyleLbl="parChTrans1D3" presStyleIdx="4" presStyleCnt="5"/>
      <dgm:spPr/>
    </dgm:pt>
    <dgm:pt modelId="{D4694270-56D7-BE4E-AC3B-4A1981F138E4}" type="pres">
      <dgm:prSet presAssocID="{1AB75FD3-4C30-B24B-8DB5-5A27033277D6}" presName="hierRoot3" presStyleCnt="0"/>
      <dgm:spPr/>
    </dgm:pt>
    <dgm:pt modelId="{9D7096BF-9FD8-E642-8444-29E4193E1D5A}" type="pres">
      <dgm:prSet presAssocID="{1AB75FD3-4C30-B24B-8DB5-5A27033277D6}" presName="composite3" presStyleCnt="0"/>
      <dgm:spPr/>
    </dgm:pt>
    <dgm:pt modelId="{26CA25AD-9F33-6045-B827-835832CB20EA}" type="pres">
      <dgm:prSet presAssocID="{1AB75FD3-4C30-B24B-8DB5-5A27033277D6}" presName="image3" presStyleLbl="node3" presStyleIdx="4" presStyleCnt="5"/>
      <dgm:spPr/>
    </dgm:pt>
    <dgm:pt modelId="{E583DA9E-7A18-BD43-A205-CF6EB8F09FF6}" type="pres">
      <dgm:prSet presAssocID="{1AB75FD3-4C30-B24B-8DB5-5A27033277D6}" presName="text3" presStyleLbl="revTx" presStyleIdx="7" presStyleCnt="8">
        <dgm:presLayoutVars>
          <dgm:chPref val="3"/>
        </dgm:presLayoutVars>
      </dgm:prSet>
      <dgm:spPr/>
    </dgm:pt>
    <dgm:pt modelId="{171BC581-D5ED-2840-B311-B06BB70194CB}" type="pres">
      <dgm:prSet presAssocID="{1AB75FD3-4C30-B24B-8DB5-5A27033277D6}" presName="hierChild4" presStyleCnt="0"/>
      <dgm:spPr/>
    </dgm:pt>
  </dgm:ptLst>
  <dgm:cxnLst>
    <dgm:cxn modelId="{4AEE76C3-5D53-C647-B197-3027AC114694}" srcId="{7393D429-4215-3E4F-851F-3C5E85712256}" destId="{8F02186B-4DB5-E746-A59D-B6EE971B6A15}" srcOrd="0" destOrd="0" parTransId="{B63DCA60-5459-BA43-8773-949551BE5A96}" sibTransId="{096A4D9F-B72B-2A46-911B-B8567288A4D6}"/>
    <dgm:cxn modelId="{B42C974C-D1F2-5F43-8B08-1CB5E565BEE9}" type="presOf" srcId="{50CE8BE5-FE4F-8D40-989F-58B127300842}" destId="{458E2CEA-2D4A-D048-848A-9EF3A29552BB}" srcOrd="0" destOrd="0" presId="urn:microsoft.com/office/officeart/2009/layout/CirclePictureHierarchy"/>
    <dgm:cxn modelId="{045B215C-2BB9-D040-B40E-F9C7345F2450}" srcId="{5947C7E3-01D6-CA4D-974E-3BBC51416DCB}" destId="{8E742056-2AE6-854E-9FEA-BE128397F8FD}" srcOrd="0" destOrd="0" parTransId="{DD3C6668-7100-A248-90FE-335F532DE7D9}" sibTransId="{6635668E-D0F5-C74D-A35C-A726D64124C2}"/>
    <dgm:cxn modelId="{9CB5DF6F-CAE3-2742-95EA-E559249D4FE7}" type="presOf" srcId="{F46B314C-F2E1-1D4A-8A6D-BFC29AB2A3D1}" destId="{AF6AA274-C165-2646-8B10-57BF2472FAF0}" srcOrd="0" destOrd="0" presId="urn:microsoft.com/office/officeart/2009/layout/CirclePictureHierarchy"/>
    <dgm:cxn modelId="{7CFE2B3D-AB04-154E-9470-09E31B743FDD}" type="presOf" srcId="{634B3ED2-2B7E-EC44-BCDD-5D639DCE0F61}" destId="{C86EDF08-DE64-4A46-A556-D15AA930C60B}" srcOrd="0" destOrd="0" presId="urn:microsoft.com/office/officeart/2009/layout/CirclePictureHierarchy"/>
    <dgm:cxn modelId="{B5FC367F-E3B4-3D4D-9910-766AD0DC9976}" srcId="{5947C7E3-01D6-CA4D-974E-3BBC51416DCB}" destId="{0ABB7A46-78A7-044F-B660-A6F29C6BDE74}" srcOrd="2" destOrd="0" parTransId="{4392CD87-719E-9E4C-94D9-1C9438B92CF5}" sibTransId="{0AF22048-2F58-4240-BED2-74F59EF900EA}"/>
    <dgm:cxn modelId="{19336CE4-5834-834E-BCF8-9B89C44290F0}" type="presOf" srcId="{12B274E4-18DF-1F4B-A44D-2A6EDCC2AEDF}" destId="{E92107B0-854F-B241-97F9-6B4A99BFDD89}" srcOrd="0" destOrd="0" presId="urn:microsoft.com/office/officeart/2009/layout/CirclePictureHierarchy"/>
    <dgm:cxn modelId="{0CFDD76D-5F04-7A44-BFEA-5AEEF5AB19DF}" srcId="{50CE8BE5-FE4F-8D40-989F-58B127300842}" destId="{7393D429-4215-3E4F-851F-3C5E85712256}" srcOrd="1" destOrd="0" parTransId="{12B274E4-18DF-1F4B-A44D-2A6EDCC2AEDF}" sibTransId="{239B13B9-AFAC-994B-ADC2-B0FC2237CA42}"/>
    <dgm:cxn modelId="{670DE44E-DA3A-BB47-A5A2-5F3B3659A790}" type="presOf" srcId="{8E742056-2AE6-854E-9FEA-BE128397F8FD}" destId="{B1A733B9-3613-574B-9F98-957D16DC6C04}" srcOrd="0" destOrd="0" presId="urn:microsoft.com/office/officeart/2009/layout/CirclePictureHierarchy"/>
    <dgm:cxn modelId="{15272987-660B-3B4F-818B-B1874B43BADC}" type="presOf" srcId="{1AB75FD3-4C30-B24B-8DB5-5A27033277D6}" destId="{E583DA9E-7A18-BD43-A205-CF6EB8F09FF6}" srcOrd="0" destOrd="0" presId="urn:microsoft.com/office/officeart/2009/layout/CirclePictureHierarchy"/>
    <dgm:cxn modelId="{16674432-352B-7849-9F3F-369C1CD8CE0A}" srcId="{5947C7E3-01D6-CA4D-974E-3BBC51416DCB}" destId="{2E75A9C6-C8EA-9546-8733-3262A052CC00}" srcOrd="1" destOrd="0" parTransId="{F46B314C-F2E1-1D4A-8A6D-BFC29AB2A3D1}" sibTransId="{27B61B99-5BA6-8849-B964-393292C0F327}"/>
    <dgm:cxn modelId="{0AE479EB-0EF9-D34B-8224-D07151CB5832}" type="presOf" srcId="{2E75A9C6-C8EA-9546-8733-3262A052CC00}" destId="{F5BD635E-94FA-804C-BBC2-F21E897E3F76}" srcOrd="0" destOrd="0" presId="urn:microsoft.com/office/officeart/2009/layout/CirclePictureHierarchy"/>
    <dgm:cxn modelId="{925B6507-EE59-1443-8FA7-A7FE0509B880}" type="presOf" srcId="{DD3C6668-7100-A248-90FE-335F532DE7D9}" destId="{13B7136B-2EAC-4848-B65B-0F39B09ECCDA}" srcOrd="0" destOrd="0" presId="urn:microsoft.com/office/officeart/2009/layout/CirclePictureHierarchy"/>
    <dgm:cxn modelId="{ABFBFB36-E9F9-1E40-A245-89D907C88BAA}" type="presOf" srcId="{5947C7E3-01D6-CA4D-974E-3BBC51416DCB}" destId="{DF09DBBF-55BC-1B47-A387-2E7B09D5AB74}" srcOrd="0" destOrd="0" presId="urn:microsoft.com/office/officeart/2009/layout/CirclePictureHierarchy"/>
    <dgm:cxn modelId="{3A05CB44-2E75-6146-A581-C6058E997509}" type="presOf" srcId="{8F02186B-4DB5-E746-A59D-B6EE971B6A15}" destId="{E1D24100-DA38-774C-96CB-071D1B086443}" srcOrd="0" destOrd="0" presId="urn:microsoft.com/office/officeart/2009/layout/CirclePictureHierarchy"/>
    <dgm:cxn modelId="{C0D965AF-C04D-1647-AA32-12C0264AD169}" type="presOf" srcId="{0ABB7A46-78A7-044F-B660-A6F29C6BDE74}" destId="{6C1E050A-E5E0-814D-9813-6C8E4D9CC316}" srcOrd="0" destOrd="0" presId="urn:microsoft.com/office/officeart/2009/layout/CirclePictureHierarchy"/>
    <dgm:cxn modelId="{5EB3EF3E-32FD-E24C-83D2-6D7748D99A93}" srcId="{2AC110E6-F772-164D-A74E-9BCCCBE8B031}" destId="{50CE8BE5-FE4F-8D40-989F-58B127300842}" srcOrd="0" destOrd="0" parTransId="{B0C311EB-3644-0248-A207-C561591F2130}" sibTransId="{E1DB3513-1D53-6B4E-AC85-66E578D05C9F}"/>
    <dgm:cxn modelId="{EEF6E9A4-2C18-DC42-B3A0-77B919DB31D9}" srcId="{50CE8BE5-FE4F-8D40-989F-58B127300842}" destId="{5947C7E3-01D6-CA4D-974E-3BBC51416DCB}" srcOrd="0" destOrd="0" parTransId="{634B3ED2-2B7E-EC44-BCDD-5D639DCE0F61}" sibTransId="{88EC45BB-3F78-0343-86B1-90C12B59880F}"/>
    <dgm:cxn modelId="{01F8F861-87A9-0543-9BD9-EB706AA52DBC}" type="presOf" srcId="{2AC110E6-F772-164D-A74E-9BCCCBE8B031}" destId="{5B69B621-125F-8C4C-A968-60E72CEDA897}" srcOrd="0" destOrd="0" presId="urn:microsoft.com/office/officeart/2009/layout/CirclePictureHierarchy"/>
    <dgm:cxn modelId="{F755BA59-D952-0340-95CC-60B75B0DA401}" type="presOf" srcId="{7393D429-4215-3E4F-851F-3C5E85712256}" destId="{793AA1F8-448D-F048-96F5-F99C11C83C06}" srcOrd="0" destOrd="0" presId="urn:microsoft.com/office/officeart/2009/layout/CirclePictureHierarchy"/>
    <dgm:cxn modelId="{56C39063-EFDD-424E-B9E0-3C23150B1633}" srcId="{7393D429-4215-3E4F-851F-3C5E85712256}" destId="{1AB75FD3-4C30-B24B-8DB5-5A27033277D6}" srcOrd="1" destOrd="0" parTransId="{5B3C7606-B9F0-CE49-B274-816CB6A65616}" sibTransId="{40584D13-979A-6749-9B12-7A169FB1A457}"/>
    <dgm:cxn modelId="{DB9C5B5C-4A79-7B4E-A3D6-8055C310D662}" type="presOf" srcId="{B63DCA60-5459-BA43-8773-949551BE5A96}" destId="{88ABB882-E21C-E14C-917B-0DC5752A833C}" srcOrd="0" destOrd="0" presId="urn:microsoft.com/office/officeart/2009/layout/CirclePictureHierarchy"/>
    <dgm:cxn modelId="{5F3A5FBB-769D-3D43-9D8E-6874A1532D20}" type="presOf" srcId="{5B3C7606-B9F0-CE49-B274-816CB6A65616}" destId="{E1C7E81B-03A0-2D48-939A-99F8D1DFADB4}" srcOrd="0" destOrd="0" presId="urn:microsoft.com/office/officeart/2009/layout/CirclePictureHierarchy"/>
    <dgm:cxn modelId="{BC69B35C-EA31-3440-A949-3FC734AB8539}" type="presOf" srcId="{4392CD87-719E-9E4C-94D9-1C9438B92CF5}" destId="{349F3BDB-77D3-B24A-802E-3E0BEB312606}" srcOrd="0" destOrd="0" presId="urn:microsoft.com/office/officeart/2009/layout/CirclePictureHierarchy"/>
    <dgm:cxn modelId="{790D5EEB-CF73-FD44-BC37-077A587BD2EF}" type="presParOf" srcId="{5B69B621-125F-8C4C-A968-60E72CEDA897}" destId="{58B3EE37-8A08-6E43-95EE-907BE55FD870}" srcOrd="0" destOrd="0" presId="urn:microsoft.com/office/officeart/2009/layout/CirclePictureHierarchy"/>
    <dgm:cxn modelId="{B1817EA3-514C-9F4A-BE1E-B66904A92DBC}" type="presParOf" srcId="{58B3EE37-8A08-6E43-95EE-907BE55FD870}" destId="{7B7C76DB-5BF7-8543-800B-2F46386A06EC}" srcOrd="0" destOrd="0" presId="urn:microsoft.com/office/officeart/2009/layout/CirclePictureHierarchy"/>
    <dgm:cxn modelId="{B53B2732-9A36-DB49-AADF-A068B89F7D6D}" type="presParOf" srcId="{7B7C76DB-5BF7-8543-800B-2F46386A06EC}" destId="{C38CC957-ED72-804C-8A9C-6E439DBFDED6}" srcOrd="0" destOrd="0" presId="urn:microsoft.com/office/officeart/2009/layout/CirclePictureHierarchy"/>
    <dgm:cxn modelId="{EC6E98A1-14D8-DA45-868C-E144243AE713}" type="presParOf" srcId="{7B7C76DB-5BF7-8543-800B-2F46386A06EC}" destId="{458E2CEA-2D4A-D048-848A-9EF3A29552BB}" srcOrd="1" destOrd="0" presId="urn:microsoft.com/office/officeart/2009/layout/CirclePictureHierarchy"/>
    <dgm:cxn modelId="{AAB5BAFB-1819-9A41-BFE2-FFC1351779A5}" type="presParOf" srcId="{58B3EE37-8A08-6E43-95EE-907BE55FD870}" destId="{B6AEF241-F12C-FF4D-8017-6EC6691DA945}" srcOrd="1" destOrd="0" presId="urn:microsoft.com/office/officeart/2009/layout/CirclePictureHierarchy"/>
    <dgm:cxn modelId="{02B19BAE-5ABA-4249-904B-C84009F7DBAD}" type="presParOf" srcId="{B6AEF241-F12C-FF4D-8017-6EC6691DA945}" destId="{C86EDF08-DE64-4A46-A556-D15AA930C60B}" srcOrd="0" destOrd="0" presId="urn:microsoft.com/office/officeart/2009/layout/CirclePictureHierarchy"/>
    <dgm:cxn modelId="{C681B6EB-3C1D-8348-A4C3-AAE38DD4ED4A}" type="presParOf" srcId="{B6AEF241-F12C-FF4D-8017-6EC6691DA945}" destId="{FDC9D4DA-7F68-9241-9D25-F143FFBB052A}" srcOrd="1" destOrd="0" presId="urn:microsoft.com/office/officeart/2009/layout/CirclePictureHierarchy"/>
    <dgm:cxn modelId="{85DDC3E4-FDBD-6A48-BC18-AD13962CEF59}" type="presParOf" srcId="{FDC9D4DA-7F68-9241-9D25-F143FFBB052A}" destId="{50C1ABC6-A74E-374E-AE06-245969D4007F}" srcOrd="0" destOrd="0" presId="urn:microsoft.com/office/officeart/2009/layout/CirclePictureHierarchy"/>
    <dgm:cxn modelId="{3420D5FC-1376-AF48-AEED-D56084CCDD5A}" type="presParOf" srcId="{50C1ABC6-A74E-374E-AE06-245969D4007F}" destId="{BE353C04-56BF-AA44-B29C-1AA30BF506C0}" srcOrd="0" destOrd="0" presId="urn:microsoft.com/office/officeart/2009/layout/CirclePictureHierarchy"/>
    <dgm:cxn modelId="{ED69102A-DBA5-DA4A-84E3-7A04E69F5823}" type="presParOf" srcId="{50C1ABC6-A74E-374E-AE06-245969D4007F}" destId="{DF09DBBF-55BC-1B47-A387-2E7B09D5AB74}" srcOrd="1" destOrd="0" presId="urn:microsoft.com/office/officeart/2009/layout/CirclePictureHierarchy"/>
    <dgm:cxn modelId="{1FCC6229-74E2-3247-9F95-CFBEBD6A72F2}" type="presParOf" srcId="{FDC9D4DA-7F68-9241-9D25-F143FFBB052A}" destId="{25A8F0A1-DE43-D543-9A28-DDB08C3B0352}" srcOrd="1" destOrd="0" presId="urn:microsoft.com/office/officeart/2009/layout/CirclePictureHierarchy"/>
    <dgm:cxn modelId="{A4AE3F01-9F3F-C34F-92EA-F5A3809F595B}" type="presParOf" srcId="{25A8F0A1-DE43-D543-9A28-DDB08C3B0352}" destId="{13B7136B-2EAC-4848-B65B-0F39B09ECCDA}" srcOrd="0" destOrd="0" presId="urn:microsoft.com/office/officeart/2009/layout/CirclePictureHierarchy"/>
    <dgm:cxn modelId="{58613442-8706-3246-80D0-9C9CD2392B76}" type="presParOf" srcId="{25A8F0A1-DE43-D543-9A28-DDB08C3B0352}" destId="{F57A151E-50BB-EC46-A25B-818DC8E38060}" srcOrd="1" destOrd="0" presId="urn:microsoft.com/office/officeart/2009/layout/CirclePictureHierarchy"/>
    <dgm:cxn modelId="{AF13F9E3-FAC0-9B42-8553-8C5F2637B030}" type="presParOf" srcId="{F57A151E-50BB-EC46-A25B-818DC8E38060}" destId="{B0400492-DAA7-F24C-B67A-3BF8C4254974}" srcOrd="0" destOrd="0" presId="urn:microsoft.com/office/officeart/2009/layout/CirclePictureHierarchy"/>
    <dgm:cxn modelId="{8AED4EFA-F212-F14B-994E-1F8A954C6E75}" type="presParOf" srcId="{B0400492-DAA7-F24C-B67A-3BF8C4254974}" destId="{EBC49A22-B099-BD46-AD21-44FA8524C224}" srcOrd="0" destOrd="0" presId="urn:microsoft.com/office/officeart/2009/layout/CirclePictureHierarchy"/>
    <dgm:cxn modelId="{4D9EE101-5B9F-C342-A3CC-29EFB559F7AA}" type="presParOf" srcId="{B0400492-DAA7-F24C-B67A-3BF8C4254974}" destId="{B1A733B9-3613-574B-9F98-957D16DC6C04}" srcOrd="1" destOrd="0" presId="urn:microsoft.com/office/officeart/2009/layout/CirclePictureHierarchy"/>
    <dgm:cxn modelId="{54C3845E-5690-F946-A024-9D34E4E87F47}" type="presParOf" srcId="{F57A151E-50BB-EC46-A25B-818DC8E38060}" destId="{79AFEBA5-7C6E-744D-BB67-405501CECE8C}" srcOrd="1" destOrd="0" presId="urn:microsoft.com/office/officeart/2009/layout/CirclePictureHierarchy"/>
    <dgm:cxn modelId="{A5C17C82-BCCF-2440-889A-802833223306}" type="presParOf" srcId="{25A8F0A1-DE43-D543-9A28-DDB08C3B0352}" destId="{AF6AA274-C165-2646-8B10-57BF2472FAF0}" srcOrd="2" destOrd="0" presId="urn:microsoft.com/office/officeart/2009/layout/CirclePictureHierarchy"/>
    <dgm:cxn modelId="{FFD6C167-6C44-4B46-9A0B-A13EEF609337}" type="presParOf" srcId="{25A8F0A1-DE43-D543-9A28-DDB08C3B0352}" destId="{2E5C0D61-750C-BF49-A249-895C4A98B472}" srcOrd="3" destOrd="0" presId="urn:microsoft.com/office/officeart/2009/layout/CirclePictureHierarchy"/>
    <dgm:cxn modelId="{4ABCAFD1-6C37-CA4B-BBB8-E86A69D874E8}" type="presParOf" srcId="{2E5C0D61-750C-BF49-A249-895C4A98B472}" destId="{221DAE5D-60A1-B94F-AD46-ABE9A5AAC607}" srcOrd="0" destOrd="0" presId="urn:microsoft.com/office/officeart/2009/layout/CirclePictureHierarchy"/>
    <dgm:cxn modelId="{F8031DC1-EA1D-6448-B7C8-E0275E44D3EC}" type="presParOf" srcId="{221DAE5D-60A1-B94F-AD46-ABE9A5AAC607}" destId="{A72A3CB1-5DC8-1B44-A4CE-68D3BB31496B}" srcOrd="0" destOrd="0" presId="urn:microsoft.com/office/officeart/2009/layout/CirclePictureHierarchy"/>
    <dgm:cxn modelId="{5AB9F194-ECDB-854B-8FF1-B0784D7C5A13}" type="presParOf" srcId="{221DAE5D-60A1-B94F-AD46-ABE9A5AAC607}" destId="{F5BD635E-94FA-804C-BBC2-F21E897E3F76}" srcOrd="1" destOrd="0" presId="urn:microsoft.com/office/officeart/2009/layout/CirclePictureHierarchy"/>
    <dgm:cxn modelId="{C820EB78-51E8-ED43-AE96-C34B432AD99E}" type="presParOf" srcId="{2E5C0D61-750C-BF49-A249-895C4A98B472}" destId="{154637F6-D0A3-844E-AB63-0B35CBD08203}" srcOrd="1" destOrd="0" presId="urn:microsoft.com/office/officeart/2009/layout/CirclePictureHierarchy"/>
    <dgm:cxn modelId="{DD98572F-5929-F947-B3D1-FD66FBE8F3F5}" type="presParOf" srcId="{25A8F0A1-DE43-D543-9A28-DDB08C3B0352}" destId="{349F3BDB-77D3-B24A-802E-3E0BEB312606}" srcOrd="4" destOrd="0" presId="urn:microsoft.com/office/officeart/2009/layout/CirclePictureHierarchy"/>
    <dgm:cxn modelId="{10C300FC-AC97-3640-A5A8-D3E9869F308F}" type="presParOf" srcId="{25A8F0A1-DE43-D543-9A28-DDB08C3B0352}" destId="{EFAFDCEC-E856-264C-90CF-9BB75B90CE2C}" srcOrd="5" destOrd="0" presId="urn:microsoft.com/office/officeart/2009/layout/CirclePictureHierarchy"/>
    <dgm:cxn modelId="{C31A9A6E-0289-9643-90D9-8DCE1C362D80}" type="presParOf" srcId="{EFAFDCEC-E856-264C-90CF-9BB75B90CE2C}" destId="{10599CB9-B149-B54D-9C97-1FB3820DB9F6}" srcOrd="0" destOrd="0" presId="urn:microsoft.com/office/officeart/2009/layout/CirclePictureHierarchy"/>
    <dgm:cxn modelId="{834338C2-2598-0844-B104-30885E505D71}" type="presParOf" srcId="{10599CB9-B149-B54D-9C97-1FB3820DB9F6}" destId="{937C2AA6-E74E-E243-9558-44A6ACC0DFF0}" srcOrd="0" destOrd="0" presId="urn:microsoft.com/office/officeart/2009/layout/CirclePictureHierarchy"/>
    <dgm:cxn modelId="{C20A43E3-F2C9-8947-9C38-A073A75CB682}" type="presParOf" srcId="{10599CB9-B149-B54D-9C97-1FB3820DB9F6}" destId="{6C1E050A-E5E0-814D-9813-6C8E4D9CC316}" srcOrd="1" destOrd="0" presId="urn:microsoft.com/office/officeart/2009/layout/CirclePictureHierarchy"/>
    <dgm:cxn modelId="{BD8E83E7-C4E5-D444-9A89-A108C6797395}" type="presParOf" srcId="{EFAFDCEC-E856-264C-90CF-9BB75B90CE2C}" destId="{309C6921-0BF6-894F-A54B-07EC658341B7}" srcOrd="1" destOrd="0" presId="urn:microsoft.com/office/officeart/2009/layout/CirclePictureHierarchy"/>
    <dgm:cxn modelId="{1EEA5B58-DD41-5B4E-A998-6B936493C4E0}" type="presParOf" srcId="{B6AEF241-F12C-FF4D-8017-6EC6691DA945}" destId="{E92107B0-854F-B241-97F9-6B4A99BFDD89}" srcOrd="2" destOrd="0" presId="urn:microsoft.com/office/officeart/2009/layout/CirclePictureHierarchy"/>
    <dgm:cxn modelId="{D8D8523E-52D5-E041-89BF-8B7CC1C65A1F}" type="presParOf" srcId="{B6AEF241-F12C-FF4D-8017-6EC6691DA945}" destId="{1F530A33-3BE1-5740-B48A-AF32CFABDE6C}" srcOrd="3" destOrd="0" presId="urn:microsoft.com/office/officeart/2009/layout/CirclePictureHierarchy"/>
    <dgm:cxn modelId="{2E3EE952-1E64-EC4E-B8D0-8F0248C84D28}" type="presParOf" srcId="{1F530A33-3BE1-5740-B48A-AF32CFABDE6C}" destId="{F2499FFD-EAD3-B048-AE16-573D4DC48D78}" srcOrd="0" destOrd="0" presId="urn:microsoft.com/office/officeart/2009/layout/CirclePictureHierarchy"/>
    <dgm:cxn modelId="{2D24C522-2974-584F-A562-B51DE34B7DE9}" type="presParOf" srcId="{F2499FFD-EAD3-B048-AE16-573D4DC48D78}" destId="{EBCDE10E-5169-6145-BF2E-07E34DEA19B6}" srcOrd="0" destOrd="0" presId="urn:microsoft.com/office/officeart/2009/layout/CirclePictureHierarchy"/>
    <dgm:cxn modelId="{15D01FCC-8857-F842-8E36-61FEDA527EE2}" type="presParOf" srcId="{F2499FFD-EAD3-B048-AE16-573D4DC48D78}" destId="{793AA1F8-448D-F048-96F5-F99C11C83C06}" srcOrd="1" destOrd="0" presId="urn:microsoft.com/office/officeart/2009/layout/CirclePictureHierarchy"/>
    <dgm:cxn modelId="{9F3D622E-8780-9145-AF63-8440984F740A}" type="presParOf" srcId="{1F530A33-3BE1-5740-B48A-AF32CFABDE6C}" destId="{A02B0F4F-1CA7-B448-8522-49696BD613A3}" srcOrd="1" destOrd="0" presId="urn:microsoft.com/office/officeart/2009/layout/CirclePictureHierarchy"/>
    <dgm:cxn modelId="{2ACC61E6-07F1-1745-9185-07F5905FC62C}" type="presParOf" srcId="{A02B0F4F-1CA7-B448-8522-49696BD613A3}" destId="{88ABB882-E21C-E14C-917B-0DC5752A833C}" srcOrd="0" destOrd="0" presId="urn:microsoft.com/office/officeart/2009/layout/CirclePictureHierarchy"/>
    <dgm:cxn modelId="{F841F00F-C3F3-804B-B050-686D376C3887}" type="presParOf" srcId="{A02B0F4F-1CA7-B448-8522-49696BD613A3}" destId="{ACC3D9FE-3727-B04F-A975-6DDEB234387A}" srcOrd="1" destOrd="0" presId="urn:microsoft.com/office/officeart/2009/layout/CirclePictureHierarchy"/>
    <dgm:cxn modelId="{024356C5-4A13-6E4E-95A2-498FD913CE9E}" type="presParOf" srcId="{ACC3D9FE-3727-B04F-A975-6DDEB234387A}" destId="{7CF59750-A7B5-1745-A119-A12A43C43DBF}" srcOrd="0" destOrd="0" presId="urn:microsoft.com/office/officeart/2009/layout/CirclePictureHierarchy"/>
    <dgm:cxn modelId="{58149E46-F6C8-C04F-8535-437EC6C84072}" type="presParOf" srcId="{7CF59750-A7B5-1745-A119-A12A43C43DBF}" destId="{4716271B-2BEA-D54C-8720-8FBF05DF84AD}" srcOrd="0" destOrd="0" presId="urn:microsoft.com/office/officeart/2009/layout/CirclePictureHierarchy"/>
    <dgm:cxn modelId="{A427D0F1-70A8-604E-B36F-E08688824932}" type="presParOf" srcId="{7CF59750-A7B5-1745-A119-A12A43C43DBF}" destId="{E1D24100-DA38-774C-96CB-071D1B086443}" srcOrd="1" destOrd="0" presId="urn:microsoft.com/office/officeart/2009/layout/CirclePictureHierarchy"/>
    <dgm:cxn modelId="{AC0EC2FC-6BC4-D44F-9F62-840510FC3FF2}" type="presParOf" srcId="{ACC3D9FE-3727-B04F-A975-6DDEB234387A}" destId="{32A31B9E-E3C9-D54C-BD15-22B81C91F1BF}" srcOrd="1" destOrd="0" presId="urn:microsoft.com/office/officeart/2009/layout/CirclePictureHierarchy"/>
    <dgm:cxn modelId="{E197848C-B579-004F-A20E-90D8151BE8DA}" type="presParOf" srcId="{A02B0F4F-1CA7-B448-8522-49696BD613A3}" destId="{E1C7E81B-03A0-2D48-939A-99F8D1DFADB4}" srcOrd="2" destOrd="0" presId="urn:microsoft.com/office/officeart/2009/layout/CirclePictureHierarchy"/>
    <dgm:cxn modelId="{993444A8-FC70-1243-AE70-5547960E6B41}" type="presParOf" srcId="{A02B0F4F-1CA7-B448-8522-49696BD613A3}" destId="{D4694270-56D7-BE4E-AC3B-4A1981F138E4}" srcOrd="3" destOrd="0" presId="urn:microsoft.com/office/officeart/2009/layout/CirclePictureHierarchy"/>
    <dgm:cxn modelId="{9CBEC5D1-16DA-024C-A6D3-A3F403ACC177}" type="presParOf" srcId="{D4694270-56D7-BE4E-AC3B-4A1981F138E4}" destId="{9D7096BF-9FD8-E642-8444-29E4193E1D5A}" srcOrd="0" destOrd="0" presId="urn:microsoft.com/office/officeart/2009/layout/CirclePictureHierarchy"/>
    <dgm:cxn modelId="{03612748-0B1A-3D4F-8B9A-F5A6EDF276A3}" type="presParOf" srcId="{9D7096BF-9FD8-E642-8444-29E4193E1D5A}" destId="{26CA25AD-9F33-6045-B827-835832CB20EA}" srcOrd="0" destOrd="0" presId="urn:microsoft.com/office/officeart/2009/layout/CirclePictureHierarchy"/>
    <dgm:cxn modelId="{38285702-A166-EC40-8FDF-93DA558C8C7D}" type="presParOf" srcId="{9D7096BF-9FD8-E642-8444-29E4193E1D5A}" destId="{E583DA9E-7A18-BD43-A205-CF6EB8F09FF6}" srcOrd="1" destOrd="0" presId="urn:microsoft.com/office/officeart/2009/layout/CirclePictureHierarchy"/>
    <dgm:cxn modelId="{5DFBAF86-B903-634D-B507-89846522CEF8}" type="presParOf" srcId="{D4694270-56D7-BE4E-AC3B-4A1981F138E4}" destId="{171BC581-D5ED-2840-B311-B06BB70194CB}"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Null</a:t>
          </a:r>
          <a:endParaRPr lang="en-US" sz="2700" kern="1200" dirty="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7E81B-03A0-2D48-939A-99F8D1DFADB4}">
      <dsp:nvSpPr>
        <dsp:cNvPr id="0" name=""/>
        <dsp:cNvSpPr/>
      </dsp:nvSpPr>
      <dsp:spPr>
        <a:xfrm>
          <a:off x="6049376" y="2483744"/>
          <a:ext cx="821145" cy="188117"/>
        </a:xfrm>
        <a:custGeom>
          <a:avLst/>
          <a:gdLst/>
          <a:ahLst/>
          <a:cxnLst/>
          <a:rect l="0" t="0" r="0" b="0"/>
          <a:pathLst>
            <a:path>
              <a:moveTo>
                <a:pt x="0" y="0"/>
              </a:moveTo>
              <a:lnTo>
                <a:pt x="0" y="94805"/>
              </a:lnTo>
              <a:lnTo>
                <a:pt x="821145" y="94805"/>
              </a:lnTo>
              <a:lnTo>
                <a:pt x="821145" y="188117"/>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ABB882-E21C-E14C-917B-0DC5752A833C}">
      <dsp:nvSpPr>
        <dsp:cNvPr id="0" name=""/>
        <dsp:cNvSpPr/>
      </dsp:nvSpPr>
      <dsp:spPr>
        <a:xfrm>
          <a:off x="5228230" y="2483744"/>
          <a:ext cx="821145" cy="188117"/>
        </a:xfrm>
        <a:custGeom>
          <a:avLst/>
          <a:gdLst/>
          <a:ahLst/>
          <a:cxnLst/>
          <a:rect l="0" t="0" r="0" b="0"/>
          <a:pathLst>
            <a:path>
              <a:moveTo>
                <a:pt x="821145" y="0"/>
              </a:moveTo>
              <a:lnTo>
                <a:pt x="821145" y="94805"/>
              </a:lnTo>
              <a:lnTo>
                <a:pt x="0" y="94805"/>
              </a:lnTo>
              <a:lnTo>
                <a:pt x="0" y="188117"/>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2107B0-854F-B241-97F9-6B4A99BFDD89}">
      <dsp:nvSpPr>
        <dsp:cNvPr id="0" name=""/>
        <dsp:cNvSpPr/>
      </dsp:nvSpPr>
      <dsp:spPr>
        <a:xfrm>
          <a:off x="3996512" y="1698430"/>
          <a:ext cx="2052864" cy="188117"/>
        </a:xfrm>
        <a:custGeom>
          <a:avLst/>
          <a:gdLst/>
          <a:ahLst/>
          <a:cxnLst/>
          <a:rect l="0" t="0" r="0" b="0"/>
          <a:pathLst>
            <a:path>
              <a:moveTo>
                <a:pt x="0" y="0"/>
              </a:moveTo>
              <a:lnTo>
                <a:pt x="0" y="94805"/>
              </a:lnTo>
              <a:lnTo>
                <a:pt x="2052864" y="94805"/>
              </a:lnTo>
              <a:lnTo>
                <a:pt x="2052864" y="188117"/>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9F3BDB-77D3-B24A-802E-3E0BEB312606}">
      <dsp:nvSpPr>
        <dsp:cNvPr id="0" name=""/>
        <dsp:cNvSpPr/>
      </dsp:nvSpPr>
      <dsp:spPr>
        <a:xfrm>
          <a:off x="1943647" y="2483744"/>
          <a:ext cx="1642291" cy="188117"/>
        </a:xfrm>
        <a:custGeom>
          <a:avLst/>
          <a:gdLst/>
          <a:ahLst/>
          <a:cxnLst/>
          <a:rect l="0" t="0" r="0" b="0"/>
          <a:pathLst>
            <a:path>
              <a:moveTo>
                <a:pt x="0" y="0"/>
              </a:moveTo>
              <a:lnTo>
                <a:pt x="0" y="94805"/>
              </a:lnTo>
              <a:lnTo>
                <a:pt x="1642291" y="94805"/>
              </a:lnTo>
              <a:lnTo>
                <a:pt x="1642291" y="188117"/>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6AA274-C165-2646-8B10-57BF2472FAF0}">
      <dsp:nvSpPr>
        <dsp:cNvPr id="0" name=""/>
        <dsp:cNvSpPr/>
      </dsp:nvSpPr>
      <dsp:spPr>
        <a:xfrm>
          <a:off x="1897927" y="2483744"/>
          <a:ext cx="91440" cy="188117"/>
        </a:xfrm>
        <a:custGeom>
          <a:avLst/>
          <a:gdLst/>
          <a:ahLst/>
          <a:cxnLst/>
          <a:rect l="0" t="0" r="0" b="0"/>
          <a:pathLst>
            <a:path>
              <a:moveTo>
                <a:pt x="45720" y="0"/>
              </a:moveTo>
              <a:lnTo>
                <a:pt x="45720" y="188117"/>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3B7136B-2EAC-4848-B65B-0F39B09ECCDA}">
      <dsp:nvSpPr>
        <dsp:cNvPr id="0" name=""/>
        <dsp:cNvSpPr/>
      </dsp:nvSpPr>
      <dsp:spPr>
        <a:xfrm>
          <a:off x="301355" y="2483744"/>
          <a:ext cx="1642291" cy="188117"/>
        </a:xfrm>
        <a:custGeom>
          <a:avLst/>
          <a:gdLst/>
          <a:ahLst/>
          <a:cxnLst/>
          <a:rect l="0" t="0" r="0" b="0"/>
          <a:pathLst>
            <a:path>
              <a:moveTo>
                <a:pt x="1642291" y="0"/>
              </a:moveTo>
              <a:lnTo>
                <a:pt x="1642291" y="94805"/>
              </a:lnTo>
              <a:lnTo>
                <a:pt x="0" y="94805"/>
              </a:lnTo>
              <a:lnTo>
                <a:pt x="0" y="188117"/>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6EDF08-DE64-4A46-A556-D15AA930C60B}">
      <dsp:nvSpPr>
        <dsp:cNvPr id="0" name=""/>
        <dsp:cNvSpPr/>
      </dsp:nvSpPr>
      <dsp:spPr>
        <a:xfrm>
          <a:off x="1943647" y="1698430"/>
          <a:ext cx="2052864" cy="188117"/>
        </a:xfrm>
        <a:custGeom>
          <a:avLst/>
          <a:gdLst/>
          <a:ahLst/>
          <a:cxnLst/>
          <a:rect l="0" t="0" r="0" b="0"/>
          <a:pathLst>
            <a:path>
              <a:moveTo>
                <a:pt x="2052864" y="0"/>
              </a:moveTo>
              <a:lnTo>
                <a:pt x="2052864" y="94805"/>
              </a:lnTo>
              <a:lnTo>
                <a:pt x="0" y="94805"/>
              </a:lnTo>
              <a:lnTo>
                <a:pt x="0" y="188117"/>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8CC957-ED72-804C-8A9C-6E439DBFDED6}">
      <dsp:nvSpPr>
        <dsp:cNvPr id="0" name=""/>
        <dsp:cNvSpPr/>
      </dsp:nvSpPr>
      <dsp:spPr>
        <a:xfrm>
          <a:off x="3697913" y="1101234"/>
          <a:ext cx="597196" cy="597196"/>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8E2CEA-2D4A-D048-848A-9EF3A29552BB}">
      <dsp:nvSpPr>
        <dsp:cNvPr id="0" name=""/>
        <dsp:cNvSpPr/>
      </dsp:nvSpPr>
      <dsp:spPr>
        <a:xfrm>
          <a:off x="4295110" y="1099741"/>
          <a:ext cx="895795" cy="59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err="1" smtClean="0"/>
            <a:t>Prehension</a:t>
          </a:r>
          <a:endParaRPr lang="en-US" sz="1300" kern="1200" dirty="0"/>
        </a:p>
      </dsp:txBody>
      <dsp:txXfrm>
        <a:off x="4295110" y="1099741"/>
        <a:ext cx="895795" cy="597196"/>
      </dsp:txXfrm>
    </dsp:sp>
    <dsp:sp modelId="{BE353C04-56BF-AA44-B29C-1AA30BF506C0}">
      <dsp:nvSpPr>
        <dsp:cNvPr id="0" name=""/>
        <dsp:cNvSpPr/>
      </dsp:nvSpPr>
      <dsp:spPr>
        <a:xfrm>
          <a:off x="1645049" y="1886548"/>
          <a:ext cx="597196" cy="597196"/>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09DBBF-55BC-1B47-A387-2E7B09D5AB74}">
      <dsp:nvSpPr>
        <dsp:cNvPr id="0" name=""/>
        <dsp:cNvSpPr/>
      </dsp:nvSpPr>
      <dsp:spPr>
        <a:xfrm>
          <a:off x="2242246" y="1885055"/>
          <a:ext cx="895795" cy="59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smtClean="0"/>
            <a:t>Vector Space</a:t>
          </a:r>
          <a:endParaRPr lang="en-US" sz="1300" kern="1200" dirty="0"/>
        </a:p>
      </dsp:txBody>
      <dsp:txXfrm>
        <a:off x="2242246" y="1885055"/>
        <a:ext cx="895795" cy="597196"/>
      </dsp:txXfrm>
    </dsp:sp>
    <dsp:sp modelId="{EBC49A22-B099-BD46-AD21-44FA8524C224}">
      <dsp:nvSpPr>
        <dsp:cNvPr id="0" name=""/>
        <dsp:cNvSpPr/>
      </dsp:nvSpPr>
      <dsp:spPr>
        <a:xfrm>
          <a:off x="2757" y="2671862"/>
          <a:ext cx="597196" cy="597196"/>
        </a:xfrm>
        <a:prstGeom prst="ellipse">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1A733B9-3613-574B-9F98-957D16DC6C04}">
      <dsp:nvSpPr>
        <dsp:cNvPr id="0" name=""/>
        <dsp:cNvSpPr/>
      </dsp:nvSpPr>
      <dsp:spPr>
        <a:xfrm>
          <a:off x="599954" y="2670369"/>
          <a:ext cx="895795" cy="59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smtClean="0"/>
            <a:t>Fashion model</a:t>
          </a:r>
          <a:endParaRPr lang="en-US" sz="1300" kern="1200" dirty="0"/>
        </a:p>
      </dsp:txBody>
      <dsp:txXfrm>
        <a:off x="599954" y="2670369"/>
        <a:ext cx="895795" cy="597196"/>
      </dsp:txXfrm>
    </dsp:sp>
    <dsp:sp modelId="{A72A3CB1-5DC8-1B44-A4CE-68D3BB31496B}">
      <dsp:nvSpPr>
        <dsp:cNvPr id="0" name=""/>
        <dsp:cNvSpPr/>
      </dsp:nvSpPr>
      <dsp:spPr>
        <a:xfrm>
          <a:off x="1645049" y="2671862"/>
          <a:ext cx="597196" cy="597196"/>
        </a:xfrm>
        <a:prstGeom prst="ellipse">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5BD635E-94FA-804C-BBC2-F21E897E3F76}">
      <dsp:nvSpPr>
        <dsp:cNvPr id="0" name=""/>
        <dsp:cNvSpPr/>
      </dsp:nvSpPr>
      <dsp:spPr>
        <a:xfrm>
          <a:off x="2242246" y="2670369"/>
          <a:ext cx="895795" cy="59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smtClean="0"/>
            <a:t>Segregation model</a:t>
          </a:r>
          <a:endParaRPr lang="en-US" sz="1300" kern="1200" dirty="0"/>
        </a:p>
      </dsp:txBody>
      <dsp:txXfrm>
        <a:off x="2242246" y="2670369"/>
        <a:ext cx="895795" cy="597196"/>
      </dsp:txXfrm>
    </dsp:sp>
    <dsp:sp modelId="{937C2AA6-E74E-E243-9558-44A6ACC0DFF0}">
      <dsp:nvSpPr>
        <dsp:cNvPr id="0" name=""/>
        <dsp:cNvSpPr/>
      </dsp:nvSpPr>
      <dsp:spPr>
        <a:xfrm>
          <a:off x="3287340" y="2671862"/>
          <a:ext cx="597196" cy="597196"/>
        </a:xfrm>
        <a:prstGeom prst="ellipse">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C1E050A-E5E0-814D-9813-6C8E4D9CC316}">
      <dsp:nvSpPr>
        <dsp:cNvPr id="0" name=""/>
        <dsp:cNvSpPr/>
      </dsp:nvSpPr>
      <dsp:spPr>
        <a:xfrm>
          <a:off x="3884537" y="2670369"/>
          <a:ext cx="895795" cy="59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smtClean="0"/>
            <a:t>Market exchange</a:t>
          </a:r>
          <a:endParaRPr lang="en-US" sz="1300" kern="1200"/>
        </a:p>
      </dsp:txBody>
      <dsp:txXfrm>
        <a:off x="3884537" y="2670369"/>
        <a:ext cx="895795" cy="597196"/>
      </dsp:txXfrm>
    </dsp:sp>
    <dsp:sp modelId="{EBCDE10E-5169-6145-BF2E-07E34DEA19B6}">
      <dsp:nvSpPr>
        <dsp:cNvPr id="0" name=""/>
        <dsp:cNvSpPr/>
      </dsp:nvSpPr>
      <dsp:spPr>
        <a:xfrm>
          <a:off x="5750778" y="1886548"/>
          <a:ext cx="597196" cy="597196"/>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93AA1F8-448D-F048-96F5-F99C11C83C06}">
      <dsp:nvSpPr>
        <dsp:cNvPr id="0" name=""/>
        <dsp:cNvSpPr/>
      </dsp:nvSpPr>
      <dsp:spPr>
        <a:xfrm>
          <a:off x="6347975" y="1885055"/>
          <a:ext cx="895795" cy="59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smtClean="0"/>
            <a:t>Markov chain</a:t>
          </a:r>
          <a:endParaRPr lang="en-US" sz="1300" kern="1200" dirty="0"/>
        </a:p>
      </dsp:txBody>
      <dsp:txXfrm>
        <a:off x="6347975" y="1885055"/>
        <a:ext cx="895795" cy="597196"/>
      </dsp:txXfrm>
    </dsp:sp>
    <dsp:sp modelId="{4716271B-2BEA-D54C-8720-8FBF05DF84AD}">
      <dsp:nvSpPr>
        <dsp:cNvPr id="0" name=""/>
        <dsp:cNvSpPr/>
      </dsp:nvSpPr>
      <dsp:spPr>
        <a:xfrm>
          <a:off x="4929632" y="2671862"/>
          <a:ext cx="597196" cy="597196"/>
        </a:xfrm>
        <a:prstGeom prst="ellipse">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1D24100-DA38-774C-96CB-071D1B086443}">
      <dsp:nvSpPr>
        <dsp:cNvPr id="0" name=""/>
        <dsp:cNvSpPr/>
      </dsp:nvSpPr>
      <dsp:spPr>
        <a:xfrm>
          <a:off x="5526829" y="2670369"/>
          <a:ext cx="895795" cy="59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smtClean="0"/>
            <a:t>Forest fire</a:t>
          </a:r>
          <a:endParaRPr lang="en-US" sz="1300" kern="1200" dirty="0"/>
        </a:p>
      </dsp:txBody>
      <dsp:txXfrm>
        <a:off x="5526829" y="2670369"/>
        <a:ext cx="895795" cy="597196"/>
      </dsp:txXfrm>
    </dsp:sp>
    <dsp:sp modelId="{26CA25AD-9F33-6045-B827-835832CB20EA}">
      <dsp:nvSpPr>
        <dsp:cNvPr id="0" name=""/>
        <dsp:cNvSpPr/>
      </dsp:nvSpPr>
      <dsp:spPr>
        <a:xfrm>
          <a:off x="6571924" y="2671862"/>
          <a:ext cx="597196" cy="597196"/>
        </a:xfrm>
        <a:prstGeom prst="ellipse">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83DA9E-7A18-BD43-A205-CF6EB8F09FF6}">
      <dsp:nvSpPr>
        <dsp:cNvPr id="0" name=""/>
        <dsp:cNvSpPr/>
      </dsp:nvSpPr>
      <dsp:spPr>
        <a:xfrm>
          <a:off x="7169121" y="2670369"/>
          <a:ext cx="895795" cy="59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smtClean="0"/>
            <a:t>Sand pile</a:t>
          </a:r>
          <a:endParaRPr lang="en-US" sz="1300" kern="1200" dirty="0"/>
        </a:p>
      </dsp:txBody>
      <dsp:txXfrm>
        <a:off x="7169121" y="2670369"/>
        <a:ext cx="895795" cy="59719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9.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7/16/16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7/16/16 8:56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7/16/16 8:56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7/16/16 8:56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7/16/16 8:56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7/16/16 8:56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7/16/16 8:56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7/16/16 8:56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7/16/16 8:56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7/16/16 8:56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20</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3.xml"/><Relationship Id="rId2" Type="http://schemas.openxmlformats.org/officeDocument/2006/relationships/diagramData" Target="../diagrams/data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Bronze_Age_spear_tip_mould_IMG_5123.jpg#/media/File:Bronze_Age_spear_tip_mould_IMG_5123.jp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en.wikipedia.org/wiki/File:Perspectivephoto.jpg#/media/File:Perspectivephoto.jp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Hokusai-sketches---hokusai-manga-vol6-crop.jpg#/media/File:Hokusai-sketches---hokusai-manga-vol6-crop.jp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805" y="1828800"/>
            <a:ext cx="8686800" cy="1523495"/>
          </a:xfrm>
        </p:spPr>
        <p:txBody>
          <a:bodyPr/>
          <a:lstStyle/>
          <a:p>
            <a:r>
              <a:rPr lang="en-US" dirty="0" smtClean="0"/>
              <a:t>Write Less Code</a:t>
            </a:r>
            <a:r>
              <a:rPr lang="is-IS" dirty="0" smtClean="0"/>
              <a:t>… Using Algebra!</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60412"/>
          </a:xfrm>
        </p:spPr>
        <p:txBody>
          <a:bodyPr>
            <a:normAutofit fontScale="90000"/>
          </a:bodyPr>
          <a:lstStyle/>
          <a:p>
            <a:r>
              <a:rPr lang="en-US" smtClean="0"/>
              <a:t>Agent-Based Modeling </a:t>
            </a:r>
            <a:r>
              <a:rPr lang="en-US"/>
              <a:t>(ABM)</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1981200"/>
          </a:xfrm>
        </p:spPr>
        <p:txBody>
          <a:bodyPr>
            <a:normAutofit/>
          </a:bodyPr>
          <a:lstStyle/>
          <a:p>
            <a:r>
              <a:rPr lang="en-US" dirty="0" smtClean="0"/>
              <a:t>Example: Schelling’s segregation model</a:t>
            </a:r>
          </a:p>
          <a:p>
            <a:pPr lvl="1"/>
            <a:r>
              <a:rPr lang="en-US" dirty="0" smtClean="0"/>
              <a:t>Agent’s preferences are just not to be too much of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04800" y="1059696"/>
            <a:ext cx="8382000" cy="2293104"/>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 (Ex.: Lisp.)</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a:t>
            </a:r>
            <a:r>
              <a:rPr lang="en-US" dirty="0" err="1" smtClean="0"/>
              <a:t>Monoid</a:t>
            </a:r>
            <a:endParaRPr lang="en-US" dirty="0"/>
          </a:p>
        </p:txBody>
      </p:sp>
      <p:sp>
        <p:nvSpPr>
          <p:cNvPr id="3" name="Content Placeholder 2"/>
          <p:cNvSpPr>
            <a:spLocks noGrp="1"/>
          </p:cNvSpPr>
          <p:nvPr>
            <p:ph type="body" sz="quarter" idx="10"/>
          </p:nvPr>
        </p:nvSpPr>
        <p:spPr>
          <a:xfrm>
            <a:off x="381000" y="1676400"/>
            <a:ext cx="8382000" cy="4893647"/>
          </a:xfrm>
        </p:spPr>
        <p:txBody>
          <a:bodyPr/>
          <a:lstStyle/>
          <a:p>
            <a:r>
              <a:rPr lang="en-US" sz="2800" dirty="0"/>
              <a:t>To be a </a:t>
            </a:r>
            <a:r>
              <a:rPr lang="en-US" sz="2800" i="1" dirty="0" err="1" smtClean="0"/>
              <a:t>monoid</a:t>
            </a:r>
            <a:r>
              <a:rPr lang="en-US" sz="2800" dirty="0" smtClean="0"/>
              <a:t> an </a:t>
            </a:r>
            <a:r>
              <a:rPr lang="en-US" sz="2800" dirty="0"/>
              <a:t>algebraic structure must contain a primary set </a:t>
            </a:r>
            <a:r>
              <a:rPr lang="en-US" sz="2800" dirty="0" smtClean="0"/>
              <a:t>S, satisfying three </a:t>
            </a:r>
            <a:r>
              <a:rPr lang="en-US" sz="2800" dirty="0"/>
              <a:t>axioms: closure, associativity, </a:t>
            </a:r>
            <a:r>
              <a:rPr lang="en-US" sz="2800" dirty="0" smtClean="0"/>
              <a:t>and identity. </a:t>
            </a:r>
            <a:r>
              <a:rPr lang="en-US" sz="2800" dirty="0"/>
              <a:t>There is an operator </a:t>
            </a:r>
            <a:r>
              <a:rPr lang="en-US" sz="2800" dirty="0">
                <a:sym typeface="Symbol" charset="2"/>
              </a:rPr>
              <a:t></a:t>
            </a:r>
            <a:r>
              <a:rPr lang="en-US" sz="2800" dirty="0"/>
              <a:t> which takes two elements of the group and yields an element, and its operation satisfies these axioms.</a:t>
            </a:r>
          </a:p>
          <a:p>
            <a:r>
              <a:rPr lang="en-US" sz="2800" dirty="0" smtClean="0"/>
              <a:t>We may define further requirements and get more restrictively defined structures: </a:t>
            </a:r>
            <a:r>
              <a:rPr lang="en-US" sz="2800" dirty="0" err="1" smtClean="0"/>
              <a:t>e.g</a:t>
            </a:r>
            <a:r>
              <a:rPr lang="en-US" sz="2800" dirty="0" smtClean="0"/>
              <a:t>, </a:t>
            </a:r>
            <a:r>
              <a:rPr lang="en-US" sz="2800" dirty="0"/>
              <a:t>a </a:t>
            </a:r>
            <a:r>
              <a:rPr lang="en-US" sz="2800" i="1" dirty="0"/>
              <a:t>module</a:t>
            </a:r>
            <a:r>
              <a:rPr lang="en-US" sz="2800" dirty="0"/>
              <a:t> </a:t>
            </a:r>
            <a:r>
              <a:rPr lang="en-US" sz="2800" dirty="0" smtClean="0"/>
              <a:t>must be Abelian, have inverse elements, and contain </a:t>
            </a:r>
            <a:r>
              <a:rPr lang="en-US" sz="2800" dirty="0"/>
              <a:t>a secondary set, R, a ring of coefficients, with a second operation, </a:t>
            </a:r>
            <a:r>
              <a:rPr lang="en-US" sz="2800" dirty="0">
                <a:sym typeface="Symbol" charset="2"/>
              </a:rPr>
              <a:t></a:t>
            </a:r>
            <a:r>
              <a:rPr lang="en-US" sz="2800" dirty="0"/>
              <a:t>, which takes an element of R and an element of </a:t>
            </a:r>
            <a:r>
              <a:rPr lang="en-US" sz="2800" dirty="0" smtClean="0"/>
              <a:t>S </a:t>
            </a:r>
            <a:r>
              <a:rPr lang="en-US" sz="2800" dirty="0"/>
              <a:t>and produces </a:t>
            </a:r>
            <a:r>
              <a:rPr lang="en-US" sz="2800" dirty="0" smtClean="0"/>
              <a:t>an </a:t>
            </a:r>
            <a:r>
              <a:rPr lang="en-US" sz="2800" dirty="0"/>
              <a:t>element of </a:t>
            </a:r>
            <a:r>
              <a:rPr lang="en-US" sz="2800" dirty="0" smtClean="0"/>
              <a:t>S.</a:t>
            </a:r>
            <a:endParaRPr lang="en-US" sz="2800" dirty="0"/>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Different Strokes for Different Folks</a:t>
            </a:r>
            <a:endParaRPr lang="en-US" dirty="0"/>
          </a:p>
        </p:txBody>
      </p:sp>
      <p:sp>
        <p:nvSpPr>
          <p:cNvPr id="3" name="Content Placeholder 2"/>
          <p:cNvSpPr>
            <a:spLocks noGrp="1"/>
          </p:cNvSpPr>
          <p:nvPr>
            <p:ph sz="half" idx="1"/>
          </p:nvPr>
        </p:nvSpPr>
        <p:spPr>
          <a:xfrm>
            <a:off x="381000" y="1411762"/>
            <a:ext cx="4114800" cy="1163395"/>
          </a:xfrm>
        </p:spPr>
        <p:txBody>
          <a:bodyPr/>
          <a:lstStyle/>
          <a:p>
            <a:r>
              <a:rPr lang="en-US" dirty="0" smtClean="0"/>
              <a:t>The Forest Fire model turns out to be best represented as a group.</a:t>
            </a:r>
            <a:endParaRPr lang="en-US" dirty="0"/>
          </a:p>
        </p:txBody>
      </p:sp>
      <p:sp>
        <p:nvSpPr>
          <p:cNvPr id="4" name="Content Placeholder 3"/>
          <p:cNvSpPr>
            <a:spLocks noGrp="1"/>
          </p:cNvSpPr>
          <p:nvPr>
            <p:ph sz="half" idx="2"/>
          </p:nvPr>
        </p:nvSpPr>
        <p:spPr>
          <a:xfrm>
            <a:off x="4645937" y="1411762"/>
            <a:ext cx="4114800" cy="775597"/>
          </a:xfrm>
        </p:spPr>
        <p:txBody>
          <a:bodyPr/>
          <a:lstStyle/>
          <a:p>
            <a:r>
              <a:rPr lang="en-US" dirty="0" smtClean="0"/>
              <a:t>Schelling’s segregation model is a module.</a:t>
            </a:r>
            <a:endParaRPr lang="en-US" dirty="0"/>
          </a:p>
        </p:txBody>
      </p:sp>
      <p:pic>
        <p:nvPicPr>
          <p:cNvPr id="5" name="Picture 4" descr="segreg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837" y="2914987"/>
            <a:ext cx="3175000" cy="2381250"/>
          </a:xfrm>
          <a:prstGeom prst="rect">
            <a:avLst/>
          </a:prstGeom>
        </p:spPr>
      </p:pic>
      <p:pic>
        <p:nvPicPr>
          <p:cNvPr id="6" name="Picture 5"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2914987"/>
            <a:ext cx="3175000" cy="2381250"/>
          </a:xfrm>
          <a:prstGeom prst="rect">
            <a:avLst/>
          </a:prstGeom>
        </p:spPr>
      </p:pic>
      <p:sp>
        <p:nvSpPr>
          <p:cNvPr id="7" name="TextBox 6"/>
          <p:cNvSpPr txBox="1"/>
          <p:nvPr/>
        </p:nvSpPr>
        <p:spPr>
          <a:xfrm>
            <a:off x="762000" y="5636067"/>
            <a:ext cx="7331152" cy="954107"/>
          </a:xfrm>
          <a:prstGeom prst="rect">
            <a:avLst/>
          </a:prstGeom>
          <a:noFill/>
        </p:spPr>
        <p:txBody>
          <a:bodyPr wrap="square" rtlCol="0">
            <a:spAutoFit/>
          </a:bodyPr>
          <a:lstStyle/>
          <a:p>
            <a:pPr algn="ctr"/>
            <a:r>
              <a:rPr lang="en-US" sz="2800" dirty="0">
                <a:solidFill>
                  <a:schemeClr val="accent6">
                    <a:lumMod val="40000"/>
                    <a:lumOff val="60000"/>
                  </a:schemeClr>
                </a:solidFill>
              </a:rPr>
              <a:t>T</a:t>
            </a:r>
            <a:r>
              <a:rPr lang="en-US" sz="2800" dirty="0" smtClean="0">
                <a:solidFill>
                  <a:schemeClr val="accent6">
                    <a:lumMod val="40000"/>
                    <a:lumOff val="60000"/>
                  </a:schemeClr>
                </a:solidFill>
              </a:rPr>
              <a:t>he second structure is a subclass of the first with additional axioms required to be true.</a:t>
            </a:r>
            <a:endParaRPr lang="en-US" sz="2800" dirty="0">
              <a:solidFill>
                <a:schemeClr val="accent6">
                  <a:lumMod val="40000"/>
                  <a:lumOff val="60000"/>
                </a:schemeClr>
              </a:solidFill>
            </a:endParaRPr>
          </a:p>
        </p:txBody>
      </p:sp>
    </p:spTree>
    <p:extLst>
      <p:ext uri="{BB962C8B-B14F-4D97-AF65-F5344CB8AC3E}">
        <p14:creationId xmlns:p14="http://schemas.microsoft.com/office/powerpoint/2010/main" val="12206467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1218795"/>
          </a:xfrm>
        </p:spPr>
        <p:txBody>
          <a:bodyPr/>
          <a:lstStyle/>
          <a:p>
            <a:r>
              <a:rPr lang="en-US" sz="4400" dirty="0" smtClean="0">
                <a:effectLst/>
              </a:rPr>
              <a:t>ABM </a:t>
            </a:r>
            <a:r>
              <a:rPr lang="en-US" sz="4400" dirty="0">
                <a:effectLst/>
              </a:rPr>
              <a:t>Interaction as </a:t>
            </a:r>
            <a:r>
              <a:rPr lang="en-US" sz="4400" dirty="0" smtClean="0">
                <a:effectLst/>
              </a:rPr>
              <a:t>an Algebraic Structure</a:t>
            </a:r>
            <a:endParaRPr lang="en-US" sz="4400"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Prehensions</a:t>
            </a:r>
            <a:endParaRPr lang="en-US" dirty="0"/>
          </a:p>
        </p:txBody>
      </p:sp>
      <p:sp>
        <p:nvSpPr>
          <p:cNvPr id="3" name="Text Placeholder 2"/>
          <p:cNvSpPr>
            <a:spLocks noGrp="1"/>
          </p:cNvSpPr>
          <p:nvPr>
            <p:ph type="body" sz="quarter" idx="10"/>
          </p:nvPr>
        </p:nvSpPr>
        <p:spPr>
          <a:xfrm>
            <a:off x="381000" y="1219200"/>
            <a:ext cx="8382000" cy="2609945"/>
          </a:xfrm>
        </p:spPr>
        <p:txBody>
          <a:bodyPr/>
          <a:lstStyle/>
          <a:p>
            <a:r>
              <a:rPr lang="en-US" dirty="0" smtClean="0"/>
              <a:t>Even before implementing this, we had made it easy to:</a:t>
            </a:r>
          </a:p>
          <a:p>
            <a:pPr lvl="1"/>
            <a:r>
              <a:rPr lang="en-US" dirty="0" smtClean="0"/>
              <a:t>Get arbitrary slices of the agent’s environment as a “view.”</a:t>
            </a:r>
          </a:p>
          <a:p>
            <a:pPr lvl="1"/>
            <a:r>
              <a:rPr lang="en-US" dirty="0" smtClean="0"/>
              <a:t>Filter that view to, e.g., see only agents of a type of particular interest.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419600"/>
            <a:ext cx="8407831" cy="1600200"/>
          </a:xfrm>
          <a:prstGeom prst="rect">
            <a:avLst/>
          </a:prstGeom>
        </p:spPr>
      </p:pic>
    </p:spTree>
    <p:extLst>
      <p:ext uri="{BB962C8B-B14F-4D97-AF65-F5344CB8AC3E}">
        <p14:creationId xmlns:p14="http://schemas.microsoft.com/office/powerpoint/2010/main" val="193102182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99496209"/>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438400"/>
            <a:ext cx="4114800" cy="3102388"/>
          </a:xfrm>
        </p:spPr>
        <p:txBody>
          <a:bodyPr/>
          <a:lstStyle/>
          <a:p>
            <a:r>
              <a:rPr lang="en-US" sz="3600" b="1" dirty="0" smtClean="0">
                <a:solidFill>
                  <a:schemeClr val="accent6"/>
                </a:solidFill>
              </a:rPr>
              <a:t>For </a:t>
            </a:r>
            <a:r>
              <a:rPr lang="en-US" sz="3600" b="1" smtClean="0">
                <a:solidFill>
                  <a:schemeClr val="accent6"/>
                </a:solidFill>
              </a:rPr>
              <a:t>Abelian structures, </a:t>
            </a:r>
            <a:r>
              <a:rPr lang="en-US" sz="3600" b="1" dirty="0" smtClean="0">
                <a:solidFill>
                  <a:schemeClr val="accent6"/>
                </a:solidFill>
              </a:rPr>
              <a:t>we need:</a:t>
            </a:r>
          </a:p>
          <a:p>
            <a:r>
              <a:rPr lang="en-US" sz="3600" b="1" dirty="0" err="1" smtClean="0">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674852"/>
          </a:xfrm>
        </p:spPr>
        <p:txBody>
          <a:bodyPr/>
          <a:lstStyle/>
          <a:p>
            <a:pPr marL="339976" lvl="4" indent="-339976">
              <a:buBlip>
                <a:blip r:embed="rId2"/>
              </a:buBlip>
            </a:pPr>
            <a:r>
              <a:rPr lang="en-US" sz="3200" dirty="0" smtClean="0"/>
              <a:t>Modules need:</a:t>
            </a:r>
          </a:p>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3581400" cy="4648200"/>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9000" y="2133600"/>
            <a:ext cx="4064000" cy="2956560"/>
          </a:xfrm>
        </p:spPr>
      </p:pic>
    </p:spTree>
    <p:extLst>
      <p:ext uri="{BB962C8B-B14F-4D97-AF65-F5344CB8AC3E}">
        <p14:creationId xmlns:p14="http://schemas.microsoft.com/office/powerpoint/2010/main" val="34450199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22098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8647" y="1676400"/>
            <a:ext cx="3053906" cy="4191000"/>
          </a:xfrm>
        </p:spPr>
      </p:pic>
    </p:spTree>
    <p:extLst>
      <p:ext uri="{BB962C8B-B14F-4D97-AF65-F5344CB8AC3E}">
        <p14:creationId xmlns:p14="http://schemas.microsoft.com/office/powerpoint/2010/main" val="16253332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754109"/>
            <a:ext cx="4114800" cy="4462760"/>
          </a:xfrm>
        </p:spPr>
        <p:txBody>
          <a:bodyPr/>
          <a:lstStyle/>
          <a:p>
            <a:pPr marL="339976" lvl="3" indent="-339976">
              <a:buBlip>
                <a:blip r:embed="rId2"/>
              </a:buBlip>
            </a:pPr>
            <a:r>
              <a:rPr lang="en-US" sz="2400" b="1" i="1" dirty="0" err="1"/>
              <a:t>Invertibility</a:t>
            </a:r>
            <a:r>
              <a:rPr lang="en-US" sz="2400" b="1" i="1" dirty="0"/>
              <a:t> may occur, for instance, when an agent has some internal </a:t>
            </a:r>
            <a:r>
              <a:rPr lang="en-US" sz="2400" b="1" i="1" dirty="0" smtClean="0"/>
              <a:t>tendency (</a:t>
            </a:r>
            <a:r>
              <a:rPr lang="en-US" sz="2400" b="1" i="1" dirty="0"/>
              <a:t>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a:t>
            </a:r>
            <a:r>
              <a:rPr lang="en-US" sz="2400" b="1" i="1" dirty="0" smtClean="0"/>
              <a:t>some </a:t>
            </a:r>
            <a:r>
              <a:rPr lang="en-US" sz="2400" b="1" i="1" dirty="0"/>
              <a:t>penalty for so acting).</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9852" y="1754109"/>
            <a:ext cx="4000500" cy="4000500"/>
          </a:xfrm>
        </p:spPr>
      </p:pic>
    </p:spTree>
    <p:extLst>
      <p:ext uri="{BB962C8B-B14F-4D97-AF65-F5344CB8AC3E}">
        <p14:creationId xmlns:p14="http://schemas.microsoft.com/office/powerpoint/2010/main" val="139253518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39624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65552" y="1981200"/>
            <a:ext cx="4114800" cy="3072384"/>
          </a:xfrm>
        </p:spPr>
      </p:pic>
    </p:spTree>
    <p:extLst>
      <p:ext uri="{BB962C8B-B14F-4D97-AF65-F5344CB8AC3E}">
        <p14:creationId xmlns:p14="http://schemas.microsoft.com/office/powerpoint/2010/main" val="80367402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Actual Achievements</a:t>
            </a:r>
            <a:endParaRPr lang="en-US" dirty="0"/>
          </a:p>
        </p:txBody>
      </p:sp>
      <p:sp>
        <p:nvSpPr>
          <p:cNvPr id="3" name="Text Placeholder 2"/>
          <p:cNvSpPr>
            <a:spLocks noGrp="1"/>
          </p:cNvSpPr>
          <p:nvPr>
            <p:ph type="body" sz="quarter" idx="10"/>
          </p:nvPr>
        </p:nvSpPr>
        <p:spPr>
          <a:xfrm>
            <a:off x="371475" y="1447800"/>
            <a:ext cx="8382000" cy="443198"/>
          </a:xfrm>
        </p:spPr>
        <p:txBody>
          <a:bodyPr/>
          <a:lstStyle/>
          <a:p>
            <a:r>
              <a:rPr lang="en-US" dirty="0" smtClean="0"/>
              <a:t>Implemented so far:</a:t>
            </a:r>
            <a:endParaRPr lang="en-US" dirty="0"/>
          </a:p>
        </p:txBody>
      </p:sp>
      <p:graphicFrame>
        <p:nvGraphicFramePr>
          <p:cNvPr id="4" name="Diagram 3"/>
          <p:cNvGraphicFramePr/>
          <p:nvPr>
            <p:extLst>
              <p:ext uri="{D42A27DB-BD31-4B8C-83A1-F6EECF244321}">
                <p14:modId xmlns:p14="http://schemas.microsoft.com/office/powerpoint/2010/main" val="168141087"/>
              </p:ext>
            </p:extLst>
          </p:nvPr>
        </p:nvGraphicFramePr>
        <p:xfrm>
          <a:off x="609600" y="2057400"/>
          <a:ext cx="8067674"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485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4087273"/>
          </a:xfrm>
        </p:spPr>
        <p:txBody>
          <a:bodyPr/>
          <a:lstStyle/>
          <a:p>
            <a:pPr marL="339976" lvl="2" indent="-339976">
              <a:buBlip>
                <a:blip r:embed="rId2"/>
              </a:buBlip>
            </a:pPr>
            <a:r>
              <a:rPr lang="en-US" sz="3200" b="1" dirty="0"/>
              <a:t>We achieve a uniform template for all models as far as how agents interact with their environment. Programming new models then becomes much easier.</a:t>
            </a:r>
          </a:p>
          <a:p>
            <a:pPr marL="0" indent="0">
              <a:buNone/>
            </a:pPr>
            <a:endParaRPr lang="en-US" sz="32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4000" y="1905000"/>
            <a:ext cx="3111500" cy="3175000"/>
          </a:xfrm>
        </p:spPr>
      </p:pic>
    </p:spTree>
    <p:extLst>
      <p:ext uri="{BB962C8B-B14F-4D97-AF65-F5344CB8AC3E}">
        <p14:creationId xmlns:p14="http://schemas.microsoft.com/office/powerpoint/2010/main" val="12174248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Python</a:t>
            </a:r>
            <a:endParaRPr lang="en-US" dirty="0"/>
          </a:p>
        </p:txBody>
      </p:sp>
      <p:sp>
        <p:nvSpPr>
          <p:cNvPr id="3" name="Text Placeholder 2"/>
          <p:cNvSpPr>
            <a:spLocks noGrp="1"/>
          </p:cNvSpPr>
          <p:nvPr>
            <p:ph type="body" sz="quarter" idx="10"/>
          </p:nvPr>
        </p:nvSpPr>
        <p:spPr>
          <a:xfrm>
            <a:off x="417214" y="1600200"/>
            <a:ext cx="8382000" cy="1828800"/>
          </a:xfrm>
        </p:spPr>
        <p:txBody>
          <a:bodyPr/>
          <a:lstStyle/>
          <a:p>
            <a:r>
              <a:rPr lang="en-US" sz="3600" dirty="0" smtClean="0"/>
              <a:t>A great generic programming language!</a:t>
            </a:r>
          </a:p>
          <a:p>
            <a:r>
              <a:rPr lang="en-US" sz="3600" dirty="0" smtClean="0"/>
              <a:t>Don’t repeat yourself</a:t>
            </a:r>
          </a:p>
          <a:p>
            <a:r>
              <a:rPr lang="en-US" sz="3600" dirty="0"/>
              <a:t>Duck typing</a:t>
            </a:r>
          </a:p>
          <a:p>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124200"/>
            <a:ext cx="4556125" cy="3258362"/>
          </a:xfrm>
          <a:prstGeom prst="rect">
            <a:avLst/>
          </a:prstGeom>
        </p:spPr>
      </p:pic>
    </p:spTree>
    <p:extLst>
      <p:ext uri="{BB962C8B-B14F-4D97-AF65-F5344CB8AC3E}">
        <p14:creationId xmlns:p14="http://schemas.microsoft.com/office/powerpoint/2010/main" val="334257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2399228"/>
            <a:ext cx="3810000" cy="2745343"/>
          </a:xfrm>
        </p:spPr>
        <p:txBody>
          <a:bodyPr/>
          <a:lstStyle/>
          <a:p>
            <a:pPr marL="339976" lvl="2" indent="-339976">
              <a:buBlip>
                <a:blip r:embed="rId2"/>
              </a:buBlip>
            </a:pPr>
            <a:r>
              <a:rPr lang="en-US" sz="3200" b="1" dirty="0"/>
              <a:t>We will have taken a huge step towards enabling “fill-in-the-template” style programming of ABMs.</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2399228"/>
            <a:ext cx="3962400" cy="2745343"/>
          </a:xfrm>
        </p:spPr>
      </p:pic>
    </p:spTree>
    <p:extLst>
      <p:ext uri="{BB962C8B-B14F-4D97-AF65-F5344CB8AC3E}">
        <p14:creationId xmlns:p14="http://schemas.microsoft.com/office/powerpoint/2010/main" val="211067833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981200"/>
            <a:ext cx="3886200" cy="3276600"/>
          </a:xfrm>
        </p:spPr>
        <p:txBody>
          <a:bodyPr/>
          <a:lstStyle/>
          <a:p>
            <a:pPr marL="339976" lvl="2" indent="-339976">
              <a:buBlip>
                <a:blip r:embed="rId2"/>
              </a:buBlip>
            </a:pPr>
            <a:r>
              <a:rPr lang="en-US" sz="3200" b="1" dirty="0"/>
              <a:t>We open up the possibility of using known properties </a:t>
            </a:r>
            <a:r>
              <a:rPr lang="en-US" sz="3200" b="1"/>
              <a:t>of </a:t>
            </a:r>
            <a:r>
              <a:rPr lang="en-US" sz="3200" b="1" smtClean="0"/>
              <a:t>algebraic structures </a:t>
            </a:r>
            <a:r>
              <a:rPr lang="en-US" sz="3200" b="1" dirty="0"/>
              <a:t>to identify properties of our ABM</a:t>
            </a:r>
            <a:r>
              <a:rPr lang="en-US" sz="3200" b="1" dirty="0" smtClean="0"/>
              <a:t>.</a:t>
            </a:r>
            <a:endParaRPr lang="en-US" sz="3200" b="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1410" y="1958566"/>
            <a:ext cx="4114800" cy="2987977"/>
          </a:xfrm>
        </p:spPr>
      </p:pic>
    </p:spTree>
    <p:extLst>
      <p:ext uri="{BB962C8B-B14F-4D97-AF65-F5344CB8AC3E}">
        <p14:creationId xmlns:p14="http://schemas.microsoft.com/office/powerpoint/2010/main" val="132786084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1661993"/>
          </a:xfrm>
        </p:spPr>
        <p:txBody>
          <a:bodyPr/>
          <a:lstStyle/>
          <a:p>
            <a:r>
              <a:rPr lang="en-US" sz="4000" dirty="0" smtClean="0"/>
              <a:t>Contributors welcome!</a:t>
            </a:r>
            <a:br>
              <a:rPr lang="en-US" sz="4000" dirty="0" smtClean="0"/>
            </a:br>
            <a:r>
              <a:rPr lang="en-US" sz="4000" dirty="0" smtClean="0"/>
              <a:t>The project is on </a:t>
            </a:r>
            <a:r>
              <a:rPr lang="en-US" sz="4000" dirty="0" err="1" smtClean="0"/>
              <a:t>GitHub</a:t>
            </a:r>
            <a:r>
              <a:rPr lang="en-US" sz="4000" dirty="0"/>
              <a:t>: https://</a:t>
            </a:r>
            <a:r>
              <a:rPr lang="en-US" sz="4000" dirty="0" err="1"/>
              <a:t>github.com</a:t>
            </a:r>
            <a:r>
              <a:rPr lang="en-US" sz="4000" dirty="0"/>
              <a:t>/</a:t>
            </a:r>
            <a:r>
              <a:rPr lang="en-US" sz="4000" dirty="0" err="1"/>
              <a:t>gcallah</a:t>
            </a:r>
            <a:r>
              <a:rPr lang="en-US" sz="4000" dirty="0"/>
              <a:t>/</a:t>
            </a:r>
            <a:r>
              <a:rPr lang="en-US" sz="4000" dirty="0" err="1"/>
              <a:t>Indra</a:t>
            </a:r>
            <a:endParaRPr lang="en-US" sz="4000"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4739759"/>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a:t>
            </a:r>
            <a:r>
              <a:rPr lang="en-US" sz="2800" dirty="0">
                <a:hlinkClick r:id="rId2"/>
              </a:rPr>
              <a:t>https://commons.wikimedia.org/wiki/File:Bronze_Age_spear_tip_mould_IMG_5123.jpg#/</a:t>
            </a:r>
            <a:r>
              <a:rPr lang="en-US" sz="2800" dirty="0" smtClean="0">
                <a:hlinkClick r:id="rId2"/>
              </a:rPr>
              <a:t>media/File:Bronze_Age_spear_tip_mould_IMG_5123.jpg</a:t>
            </a:r>
            <a:endParaRPr lang="en-US" sz="2800" dirty="0" smtClean="0"/>
          </a:p>
          <a:p>
            <a:r>
              <a:rPr lang="en-US" sz="2800" dirty="0"/>
              <a:t>"</a:t>
            </a:r>
            <a:r>
              <a:rPr lang="en-US" sz="2800" dirty="0" err="1"/>
              <a:t>Axentowicz</a:t>
            </a:r>
            <a:r>
              <a:rPr lang="en-US" sz="2800" dirty="0"/>
              <a:t> The Anchorite" by </a:t>
            </a:r>
            <a:r>
              <a:rPr lang="en-US" sz="2800" dirty="0" err="1"/>
              <a:t>Teodor</a:t>
            </a:r>
            <a:r>
              <a:rPr lang="en-US" sz="2800" dirty="0"/>
              <a:t> </a:t>
            </a:r>
            <a:r>
              <a:rPr lang="en-US" sz="2800" dirty="0" err="1"/>
              <a:t>Axentowicz</a:t>
            </a:r>
            <a:r>
              <a:rPr lang="en-US" sz="2800" dirty="0"/>
              <a:t> - </a:t>
            </a:r>
            <a:r>
              <a:rPr lang="en-US" sz="2800" dirty="0" err="1"/>
              <a:t>cyfrowe.mnw.art.pl</a:t>
            </a:r>
            <a:r>
              <a:rPr lang="en-US" sz="2800" dirty="0"/>
              <a:t>. Licensed under Public Domain via Commons - https://</a:t>
            </a:r>
            <a:r>
              <a:rPr lang="en-US" sz="2800" dirty="0" err="1"/>
              <a:t>commons.wikimedia.org</a:t>
            </a:r>
            <a:r>
              <a:rPr lang="en-US" sz="2800" dirty="0"/>
              <a:t>/wiki/</a:t>
            </a:r>
            <a:r>
              <a:rPr lang="en-US" sz="2800" dirty="0" err="1"/>
              <a:t>File:Axentowicz_The_Anchorite.jpg</a:t>
            </a:r>
            <a:r>
              <a:rPr lang="en-US" sz="2800" dirty="0"/>
              <a:t>#/media/</a:t>
            </a:r>
            <a:r>
              <a:rPr lang="en-US" sz="2800" dirty="0" err="1"/>
              <a:t>File:Axentowicz_The_Anchorite.jpg</a:t>
            </a:r>
            <a:endParaRPr lang="en-US" sz="2800" dirty="0"/>
          </a:p>
        </p:txBody>
      </p:sp>
    </p:spTree>
    <p:extLst>
      <p:ext uri="{BB962C8B-B14F-4D97-AF65-F5344CB8AC3E}">
        <p14:creationId xmlns:p14="http://schemas.microsoft.com/office/powerpoint/2010/main" val="154831111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371600"/>
            <a:ext cx="8382000" cy="5127558"/>
          </a:xfrm>
        </p:spPr>
        <p:txBody>
          <a:bodyPr/>
          <a:lstStyle/>
          <a:p>
            <a:r>
              <a:rPr lang="en-US" sz="2800" dirty="0"/>
              <a:t>"</a:t>
            </a:r>
            <a:r>
              <a:rPr lang="en-US" sz="2800" dirty="0" err="1"/>
              <a:t>Perspectivephoto</a:t>
            </a:r>
            <a:r>
              <a:rPr lang="en-US" sz="2800" dirty="0"/>
              <a:t>". Licensed under CC BY 2.5 via Wikipedia - </a:t>
            </a:r>
            <a:r>
              <a:rPr lang="en-US" sz="2800" dirty="0">
                <a:hlinkClick r:id="rId2"/>
              </a:rPr>
              <a:t>https://en.wikipedia.org/wiki/File:Perspectivephoto.jpg#/</a:t>
            </a:r>
            <a:r>
              <a:rPr lang="en-US" sz="2800" dirty="0" smtClean="0">
                <a:hlinkClick r:id="rId2"/>
              </a:rPr>
              <a:t>media/File:Perspectivephoto.jpg</a:t>
            </a:r>
            <a:endParaRPr lang="en-US" sz="2800" dirty="0" smtClean="0"/>
          </a:p>
          <a:p>
            <a:r>
              <a:rPr lang="en-US" sz="2800" dirty="0"/>
              <a:t>"</a:t>
            </a:r>
            <a:r>
              <a:rPr lang="en-US" sz="2800" dirty="0" err="1"/>
              <a:t>Eugène</a:t>
            </a:r>
            <a:r>
              <a:rPr lang="en-US" sz="2800" dirty="0"/>
              <a:t> Delacroix - The Fanatics of Tangier - WGA06195" by </a:t>
            </a:r>
            <a:r>
              <a:rPr lang="en-US" sz="2800" dirty="0" err="1"/>
              <a:t>Eugène</a:t>
            </a:r>
            <a:r>
              <a:rPr lang="en-US" sz="2800" dirty="0"/>
              <a:t> Delacroix - 1. Web Gallery of Art:   Image  Info about artwork2. The Minneapolis Institute of Arts. Licensed under Public Domain via Commons - https://</a:t>
            </a:r>
            <a:r>
              <a:rPr lang="en-US" sz="2800" dirty="0" err="1"/>
              <a:t>commons.wikimedia.org</a:t>
            </a:r>
            <a:r>
              <a:rPr lang="en-US" sz="2800" dirty="0"/>
              <a:t>/wiki/File:Eug%C3%A8ne_Delacroix_-_The_Fanatics_of_Tangier_-_WGA06195.jpg#/media/File:Eug%C3%A8ne_Delacroix_-_The_Fanatics_of_Tangier_-_WGA06195.jpg</a:t>
            </a:r>
          </a:p>
        </p:txBody>
      </p:sp>
    </p:spTree>
    <p:extLst>
      <p:ext uri="{BB962C8B-B14F-4D97-AF65-F5344CB8AC3E}">
        <p14:creationId xmlns:p14="http://schemas.microsoft.com/office/powerpoint/2010/main" val="159689137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877985"/>
          </a:xfrm>
        </p:spPr>
        <p:txBody>
          <a:bodyPr/>
          <a:lstStyle/>
          <a:p>
            <a:r>
              <a:rPr lang="en-US" sz="2800" dirty="0"/>
              <a:t>"Linear subspaces with shading" by </a:t>
            </a:r>
            <a:r>
              <a:rPr lang="en-US" sz="2800" dirty="0" err="1"/>
              <a:t>Alksentrs</a:t>
            </a:r>
            <a:r>
              <a:rPr lang="en-US" sz="2800" dirty="0"/>
              <a:t> at </a:t>
            </a:r>
            <a:r>
              <a:rPr lang="en-US" sz="2800" dirty="0" err="1"/>
              <a:t>en.wikipedia</a:t>
            </a:r>
            <a:r>
              <a:rPr lang="en-US" sz="2800" dirty="0"/>
              <a:t> - Own work (Original text: Own work, based on en::</a:t>
            </a:r>
            <a:r>
              <a:rPr lang="en-US" sz="2800" dirty="0" err="1"/>
              <a:t>Image:Linearsubspace.svg</a:t>
            </a:r>
            <a:r>
              <a:rPr lang="en-US" sz="2800" dirty="0"/>
              <a:t> (by </a:t>
            </a:r>
            <a:r>
              <a:rPr lang="en-US" sz="2800" dirty="0" err="1"/>
              <a:t>en:User:Jakob.scholbach</a:t>
            </a:r>
            <a:r>
              <a:rPr lang="en-US" sz="2800" dirty="0"/>
              <a:t>).)Transferred from </a:t>
            </a:r>
            <a:r>
              <a:rPr lang="en-US" sz="2800" dirty="0" err="1"/>
              <a:t>en.wikipedia</a:t>
            </a:r>
            <a:r>
              <a:rPr lang="en-US" sz="2800" dirty="0"/>
              <a:t> to Commons by </a:t>
            </a:r>
            <a:r>
              <a:rPr lang="en-US" sz="2800" dirty="0" err="1"/>
              <a:t>User:Ylebru</a:t>
            </a:r>
            <a:r>
              <a:rPr lang="en-US" sz="2800" dirty="0"/>
              <a:t> using </a:t>
            </a:r>
            <a:r>
              <a:rPr lang="en-US" sz="2800" dirty="0" err="1"/>
              <a:t>CommonsHelper</a:t>
            </a:r>
            <a:r>
              <a:rPr lang="en-US" sz="2800" dirty="0"/>
              <a:t>.. Licensed under CC BY-SA 3.0 via Commons - https://</a:t>
            </a:r>
            <a:r>
              <a:rPr lang="en-US" sz="2800" dirty="0" err="1"/>
              <a:t>commons.wikimedia.org</a:t>
            </a:r>
            <a:r>
              <a:rPr lang="en-US" sz="2800" dirty="0"/>
              <a:t>/wiki/</a:t>
            </a:r>
            <a:r>
              <a:rPr lang="en-US" sz="2800" dirty="0" err="1"/>
              <a:t>File:Linear_subspaces_with_shading.svg</a:t>
            </a:r>
            <a:r>
              <a:rPr lang="en-US" sz="2800" dirty="0"/>
              <a:t>#/media/</a:t>
            </a:r>
            <a:r>
              <a:rPr lang="en-US" sz="2800" dirty="0" err="1"/>
              <a:t>File:Linear_subspaces_with_shading.svg</a:t>
            </a:r>
            <a:endParaRPr lang="en-US" sz="2800" dirty="0"/>
          </a:p>
        </p:txBody>
      </p:sp>
    </p:spTree>
    <p:extLst>
      <p:ext uri="{BB962C8B-B14F-4D97-AF65-F5344CB8AC3E}">
        <p14:creationId xmlns:p14="http://schemas.microsoft.com/office/powerpoint/2010/main" val="90149712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295400"/>
            <a:ext cx="8382000" cy="5120759"/>
          </a:xfrm>
        </p:spPr>
        <p:txBody>
          <a:bodyPr/>
          <a:lstStyle/>
          <a:p>
            <a:r>
              <a:rPr lang="en-US" sz="2800" dirty="0"/>
              <a:t>"Hokusai-sketches---hokusai-manga-vol6-crop" by Katsushika </a:t>
            </a:r>
            <a:r>
              <a:rPr lang="en-US" sz="2800" dirty="0" err="1"/>
              <a:t>Hokusaiderivative</a:t>
            </a:r>
            <a:r>
              <a:rPr lang="en-US" sz="2800" dirty="0"/>
              <a:t> work: </a:t>
            </a:r>
            <a:r>
              <a:rPr lang="en-US" sz="2800" dirty="0" err="1"/>
              <a:t>AMorozov</a:t>
            </a:r>
            <a:r>
              <a:rPr lang="en-US" sz="2800" dirty="0"/>
              <a:t> - Hokusai_sketches_-_hokusai_manga_vol6.jpg. Licensed under Public Domain via Commons - </a:t>
            </a:r>
            <a:r>
              <a:rPr lang="en-US" sz="2800" dirty="0">
                <a:hlinkClick r:id="rId2"/>
              </a:rPr>
              <a:t>https://commons.wikimedia.org/wiki/File:Hokusai-sketches---hokusai-manga-vol6-crop.jpg#/media/File:Hokusai-sketches---</a:t>
            </a:r>
            <a:r>
              <a:rPr lang="en-US" sz="2800" dirty="0" smtClean="0">
                <a:hlinkClick r:id="rId2"/>
              </a:rPr>
              <a:t>hokusai-manga-vol6-crop.jpg</a:t>
            </a:r>
            <a:endParaRPr lang="en-US" sz="2800" dirty="0" smtClean="0"/>
          </a:p>
          <a:p>
            <a:r>
              <a:rPr lang="en-US" sz="2800" dirty="0"/>
              <a:t>Daffy Duck: By Directed by </a:t>
            </a:r>
            <a:r>
              <a:rPr lang="en-US" sz="2800" dirty="0" err="1"/>
              <a:t>Friz</a:t>
            </a:r>
            <a:r>
              <a:rPr lang="en-US" sz="2800" dirty="0"/>
              <a:t> </a:t>
            </a:r>
            <a:r>
              <a:rPr lang="en-US" sz="2800" dirty="0" err="1"/>
              <a:t>Freleng</a:t>
            </a:r>
            <a:r>
              <a:rPr lang="en-US" sz="2800" dirty="0"/>
              <a:t>, (Warner Bros.) - YouTube, Public Domain, https://</a:t>
            </a:r>
            <a:r>
              <a:rPr lang="en-US" sz="2800" dirty="0" err="1"/>
              <a:t>commons.wikimedia.org</a:t>
            </a:r>
            <a:r>
              <a:rPr lang="en-US" sz="2800" dirty="0"/>
              <a:t>/w/</a:t>
            </a:r>
            <a:r>
              <a:rPr lang="en-US" sz="2800" dirty="0" err="1"/>
              <a:t>index.php?curid</a:t>
            </a:r>
            <a:r>
              <a:rPr lang="en-US" sz="2800" dirty="0"/>
              <a:t>=34296734</a:t>
            </a:r>
            <a:endParaRPr lang="en-US" sz="2800" dirty="0" smtClean="0"/>
          </a:p>
        </p:txBody>
      </p:sp>
    </p:spTree>
    <p:extLst>
      <p:ext uri="{BB962C8B-B14F-4D97-AF65-F5344CB8AC3E}">
        <p14:creationId xmlns:p14="http://schemas.microsoft.com/office/powerpoint/2010/main" val="52643244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295400"/>
            <a:ext cx="8382000" cy="3102388"/>
          </a:xfrm>
        </p:spPr>
        <p:txBody>
          <a:bodyPr/>
          <a:lstStyle/>
          <a:p>
            <a:r>
              <a:rPr lang="en-US" sz="2800" dirty="0" smtClean="0"/>
              <a:t>Earth</a:t>
            </a:r>
            <a:r>
              <a:rPr lang="en-US" sz="2800" dirty="0"/>
              <a:t>: By NASA/Apollo 17 crew; taken by either Harrison Schmitt or Ron Evans - http://</a:t>
            </a:r>
            <a:r>
              <a:rPr lang="en-US" sz="2800" dirty="0" err="1"/>
              <a:t>www.nasa.gov</a:t>
            </a:r>
            <a:r>
              <a:rPr lang="en-US" sz="2800" dirty="0"/>
              <a:t>/images/content/115334main_image_feature_329_ys_full.jpgAlt: http://</a:t>
            </a:r>
            <a:r>
              <a:rPr lang="en-US" sz="2800" dirty="0" err="1"/>
              <a:t>grin.hq.nasa.gov</a:t>
            </a:r>
            <a:r>
              <a:rPr lang="en-US" sz="2800" dirty="0"/>
              <a:t>/ABSTRACTS/GPN-2000-001138.html (direct link), Public Domain, https://</a:t>
            </a:r>
            <a:r>
              <a:rPr lang="en-US" sz="2800" dirty="0" err="1"/>
              <a:t>commons.wikimedia.org</a:t>
            </a:r>
            <a:r>
              <a:rPr lang="en-US" sz="2800" dirty="0"/>
              <a:t>/w/</a:t>
            </a:r>
            <a:r>
              <a:rPr lang="en-US" sz="2800" dirty="0" err="1"/>
              <a:t>index.php?curid</a:t>
            </a:r>
            <a:r>
              <a:rPr lang="en-US" sz="2800" dirty="0"/>
              <a:t>=43894484</a:t>
            </a:r>
            <a:endParaRPr lang="en-US" sz="2800" dirty="0" smtClean="0"/>
          </a:p>
        </p:txBody>
      </p:sp>
    </p:spTree>
    <p:extLst>
      <p:ext uri="{BB962C8B-B14F-4D97-AF65-F5344CB8AC3E}">
        <p14:creationId xmlns:p14="http://schemas.microsoft.com/office/powerpoint/2010/main" val="5110464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Polymorphism</a:t>
            </a:r>
            <a:endParaRPr lang="en-US" dirty="0"/>
          </a:p>
        </p:txBody>
      </p:sp>
      <p:sp>
        <p:nvSpPr>
          <p:cNvPr id="3" name="Text Placeholder 2"/>
          <p:cNvSpPr>
            <a:spLocks noGrp="1"/>
          </p:cNvSpPr>
          <p:nvPr>
            <p:ph type="body" sz="quarter" idx="10"/>
          </p:nvPr>
        </p:nvSpPr>
        <p:spPr>
          <a:xfrm>
            <a:off x="304800" y="1295400"/>
            <a:ext cx="8534400" cy="4764381"/>
          </a:xfrm>
        </p:spPr>
        <p:txBody>
          <a:bodyPr/>
          <a:lstStyle/>
          <a:p>
            <a:r>
              <a:rPr lang="en-US" dirty="0" smtClean="0"/>
              <a:t>What is the difference between generic programming and polymorphism?</a:t>
            </a:r>
          </a:p>
          <a:p>
            <a:r>
              <a:rPr lang="en-US" dirty="0" smtClean="0"/>
              <a:t>For Python, not much, because of </a:t>
            </a:r>
            <a:r>
              <a:rPr lang="en-US" i="1" dirty="0" smtClean="0"/>
              <a:t>duck typing</a:t>
            </a:r>
            <a:r>
              <a:rPr lang="en-US" dirty="0" smtClean="0"/>
              <a:t>.</a:t>
            </a:r>
          </a:p>
          <a:p>
            <a:pPr lvl="1"/>
            <a:r>
              <a:rPr lang="en-US" dirty="0" smtClean="0"/>
              <a:t>Just a greater focus on abstraction.</a:t>
            </a:r>
          </a:p>
          <a:p>
            <a:r>
              <a:rPr lang="en-US" dirty="0" smtClean="0"/>
              <a:t>Languages like C++, with stronger typing, needed extension to support generic programming:</a:t>
            </a:r>
          </a:p>
          <a:p>
            <a:pPr lvl="1"/>
            <a:r>
              <a:rPr lang="en-US" dirty="0" smtClean="0"/>
              <a:t>C++ Standard Template Library, written by </a:t>
            </a:r>
            <a:r>
              <a:rPr lang="en-US" dirty="0" err="1" smtClean="0"/>
              <a:t>Stepanov</a:t>
            </a:r>
            <a:r>
              <a:rPr lang="en-US" dirty="0" smtClean="0"/>
              <a:t>:</a:t>
            </a:r>
          </a:p>
          <a:p>
            <a:pPr lvl="2"/>
            <a:r>
              <a:rPr lang="en-US" dirty="0" smtClean="0"/>
              <a:t>“</a:t>
            </a:r>
            <a:r>
              <a:rPr lang="en-US" dirty="0"/>
              <a:t>For example, an algorithm to reverse a sequence can be implemented using bidirectional iterators, and then the same implementation can be used on lists, vectors and </a:t>
            </a:r>
            <a:r>
              <a:rPr lang="en-US" dirty="0" err="1" smtClean="0"/>
              <a:t>deques</a:t>
            </a:r>
            <a:r>
              <a:rPr lang="en-US" dirty="0" smtClean="0"/>
              <a:t>.” (Wikipedia)</a:t>
            </a:r>
            <a:endParaRPr lang="en-US" dirty="0"/>
          </a:p>
        </p:txBody>
      </p:sp>
    </p:spTree>
    <p:extLst>
      <p:ext uri="{BB962C8B-B14F-4D97-AF65-F5344CB8AC3E}">
        <p14:creationId xmlns:p14="http://schemas.microsoft.com/office/powerpoint/2010/main" val="10392856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clrChange>
              <a:clrFrom>
                <a:srgbClr val="020003"/>
              </a:clrFrom>
              <a:clrTo>
                <a:srgbClr val="020003">
                  <a:alpha val="0"/>
                </a:srgbClr>
              </a:clrTo>
            </a:clrChange>
            <a:extLst>
              <a:ext uri="{28A0092B-C50C-407E-A947-70E740481C1C}">
                <a14:useLocalDpi xmlns:a14="http://schemas.microsoft.com/office/drawing/2010/main" val="0"/>
              </a:ext>
            </a:extLst>
          </a:blip>
          <a:stretch>
            <a:fillRect/>
          </a:stretch>
        </p:blipFill>
        <p:spPr>
          <a:xfrm>
            <a:off x="2209800" y="1219200"/>
            <a:ext cx="4648200" cy="4653371"/>
          </a:xfrm>
          <a:prstGeom prst="rect">
            <a:avLst/>
          </a:prstGeom>
        </p:spPr>
      </p:pic>
    </p:spTree>
    <p:extLst>
      <p:ext uri="{BB962C8B-B14F-4D97-AF65-F5344CB8AC3E}">
        <p14:creationId xmlns:p14="http://schemas.microsoft.com/office/powerpoint/2010/main" val="21398634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 (</a:t>
            </a:r>
            <a:r>
              <a:rPr lang="en-US" i="1" dirty="0" smtClean="0"/>
              <a:t>if Abelian group!</a:t>
            </a:r>
            <a:r>
              <a:rPr lang="en-US" dirty="0" smtClean="0"/>
              <a:t>)</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Agent-Based Modeling</a:t>
            </a:r>
            <a:br>
              <a:rPr lang="en-US" dirty="0" smtClean="0"/>
            </a:br>
            <a:r>
              <a:rPr lang="en-US" sz="3600" dirty="0" smtClean="0">
                <a:solidFill>
                  <a:schemeClr val="tx2"/>
                </a:solidFill>
              </a:rPr>
              <a:t>Generating complex macro-behavior from simple rules</a:t>
            </a:r>
            <a:endParaRPr lang="en-US" dirty="0">
              <a:solidFill>
                <a:schemeClr val="tx2"/>
              </a:solidFill>
            </a:endParaRPr>
          </a:p>
        </p:txBody>
      </p:sp>
      <p:sp>
        <p:nvSpPr>
          <p:cNvPr id="3" name="Text Placeholder 2"/>
          <p:cNvSpPr>
            <a:spLocks noGrp="1"/>
          </p:cNvSpPr>
          <p:nvPr>
            <p:ph sz="half" idx="1"/>
          </p:nvPr>
        </p:nvSpPr>
        <p:spPr>
          <a:xfrm>
            <a:off x="381000" y="1981200"/>
            <a:ext cx="4572000" cy="4114800"/>
          </a:xfrm>
        </p:spPr>
        <p:txBody>
          <a:bodyPr>
            <a:normAutofit/>
          </a:bodyPr>
          <a:lstStyle/>
          <a:p>
            <a:r>
              <a:rPr lang="en-US" sz="3200" dirty="0" smtClean="0"/>
              <a:t>Agents:</a:t>
            </a:r>
          </a:p>
          <a:p>
            <a:pPr lvl="1"/>
            <a:r>
              <a:rPr lang="en-US" sz="2800" dirty="0" smtClean="0"/>
              <a:t>Exist in some environment</a:t>
            </a:r>
          </a:p>
          <a:p>
            <a:pPr lvl="1"/>
            <a:r>
              <a:rPr lang="en-US" sz="2800" dirty="0" smtClean="0"/>
              <a:t>Are called upon to act</a:t>
            </a:r>
          </a:p>
          <a:p>
            <a:pPr lvl="1"/>
            <a:r>
              <a:rPr lang="en-US" sz="2800" dirty="0" smtClean="0"/>
              <a:t>Look to their goals and the environment to decide what to do</a:t>
            </a:r>
          </a:p>
          <a:p>
            <a:pPr lvl="1"/>
            <a:r>
              <a:rPr lang="en-US" sz="2800" dirty="0" smtClean="0"/>
              <a:t>Influence other agents by their actions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0" y="1676400"/>
            <a:ext cx="2258483" cy="4191000"/>
          </a:xfrm>
        </p:spPr>
      </p:pic>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8398</TotalTime>
  <Words>2444</Words>
  <Application>Microsoft Macintosh PowerPoint</Application>
  <PresentationFormat>On-screen Show (4:3)</PresentationFormat>
  <Paragraphs>198</Paragraphs>
  <Slides>38</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Calibri</vt:lpstr>
      <vt:lpstr>Courier New</vt:lpstr>
      <vt:lpstr>Symbol</vt:lpstr>
      <vt:lpstr>Wingdings</vt:lpstr>
      <vt:lpstr>TM10286708</vt:lpstr>
      <vt:lpstr>White with Courier font for code slides</vt:lpstr>
      <vt:lpstr>Write Less Code… Using Algebra!</vt:lpstr>
      <vt:lpstr>Generic Programming Abstracting logic from data</vt:lpstr>
      <vt:lpstr>Python</vt:lpstr>
      <vt:lpstr>Polymorphism</vt:lpstr>
      <vt:lpstr>PowerPoint Presentation</vt:lpstr>
      <vt:lpstr>Generic Programming Abstracting logic from data</vt:lpstr>
      <vt:lpstr>Generic Programming Abstracting logic from data</vt:lpstr>
      <vt:lpstr>Generic Programming Abstracting logic from data</vt:lpstr>
      <vt:lpstr>Agent-Based Modeling Generating complex macro-behavior from simple rules</vt:lpstr>
      <vt:lpstr>Agent-Based Modeling (ABM) </vt:lpstr>
      <vt:lpstr>Agent-Based Modeling </vt:lpstr>
      <vt:lpstr>How to Do Generic Programming</vt:lpstr>
      <vt:lpstr>How to Do Generic Programming</vt:lpstr>
      <vt:lpstr>How to Do Generic Programming</vt:lpstr>
      <vt:lpstr>An Algebraic Monoid</vt:lpstr>
      <vt:lpstr>Different Strokes for Different Folks</vt:lpstr>
      <vt:lpstr>ABM Interaction as an Algebraic Structure</vt:lpstr>
      <vt:lpstr>Prehensions</vt:lpstr>
      <vt:lpstr>Prehending</vt:lpstr>
      <vt:lpstr>Associativity</vt:lpstr>
      <vt:lpstr>Identity</vt:lpstr>
      <vt:lpstr>Commutativity</vt:lpstr>
      <vt:lpstr>Invertability</vt:lpstr>
      <vt:lpstr>The Meaning of Prehensions</vt:lpstr>
      <vt:lpstr>Null Prehensions</vt:lpstr>
      <vt:lpstr>Invertibility</vt:lpstr>
      <vt:lpstr>Intensification</vt:lpstr>
      <vt:lpstr>Actual Achievements</vt:lpstr>
      <vt:lpstr>What’s the Point?</vt:lpstr>
      <vt:lpstr>What’s the Point?</vt:lpstr>
      <vt:lpstr>What’s the Point?</vt:lpstr>
      <vt:lpstr>Final note</vt:lpstr>
      <vt:lpstr>Credits </vt:lpstr>
      <vt:lpstr>Credits</vt:lpstr>
      <vt:lpstr>Credits</vt:lpstr>
      <vt:lpstr>Credits</vt:lpstr>
      <vt:lpstr>Credits</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126</cp:revision>
  <cp:lastPrinted>2015-08-15T12:42:37Z</cp:lastPrinted>
  <dcterms:created xsi:type="dcterms:W3CDTF">2008-09-08T23:31:51Z</dcterms:created>
  <dcterms:modified xsi:type="dcterms:W3CDTF">2016-07-16T12:59:07Z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