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44"/>
  </p:notesMasterIdLst>
  <p:sldIdLst>
    <p:sldId id="257" r:id="rId6"/>
    <p:sldId id="259" r:id="rId7"/>
    <p:sldId id="313" r:id="rId8"/>
    <p:sldId id="316" r:id="rId9"/>
    <p:sldId id="315" r:id="rId10"/>
    <p:sldId id="289" r:id="rId11"/>
    <p:sldId id="266" r:id="rId12"/>
    <p:sldId id="267" r:id="rId13"/>
    <p:sldId id="269" r:id="rId14"/>
    <p:sldId id="270" r:id="rId15"/>
    <p:sldId id="271" r:id="rId16"/>
    <p:sldId id="282" r:id="rId17"/>
    <p:sldId id="283" r:id="rId18"/>
    <p:sldId id="284" r:id="rId19"/>
    <p:sldId id="291" r:id="rId20"/>
    <p:sldId id="317" r:id="rId21"/>
    <p:sldId id="292" r:id="rId22"/>
    <p:sldId id="311" r:id="rId23"/>
    <p:sldId id="293" r:id="rId24"/>
    <p:sldId id="294" r:id="rId25"/>
    <p:sldId id="295" r:id="rId26"/>
    <p:sldId id="296" r:id="rId27"/>
    <p:sldId id="297" r:id="rId28"/>
    <p:sldId id="299" r:id="rId29"/>
    <p:sldId id="301" r:id="rId30"/>
    <p:sldId id="302" r:id="rId31"/>
    <p:sldId id="303" r:id="rId32"/>
    <p:sldId id="304" r:id="rId33"/>
    <p:sldId id="305" r:id="rId34"/>
    <p:sldId id="306" r:id="rId35"/>
    <p:sldId id="312" r:id="rId36"/>
    <p:sldId id="290" r:id="rId37"/>
    <p:sldId id="268" r:id="rId38"/>
    <p:sldId id="307" r:id="rId39"/>
    <p:sldId id="308" r:id="rId40"/>
    <p:sldId id="309" r:id="rId41"/>
    <p:sldId id="310" r:id="rId42"/>
    <p:sldId id="31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48"/>
    <p:restoredTop sz="94687"/>
  </p:normalViewPr>
  <p:slideViewPr>
    <p:cSldViewPr>
      <p:cViewPr varScale="1">
        <p:scale>
          <a:sx n="141" d="100"/>
          <a:sy n="141" d="100"/>
        </p:scale>
        <p:origin x="22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notesMaster" Target="notesMasters/notesMaster1.xml"/><Relationship Id="rId4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colorful1" csCatId="colorful"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dirty="0"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t>
        <a:bodyPr/>
        <a:lstStyle/>
        <a:p>
          <a:endParaRPr lang="en-US"/>
        </a:p>
      </dgm:t>
    </dgm:pt>
    <dgm:pt modelId="{A1ED98AF-9F90-D143-B84A-E5A2851235FC}" type="pres">
      <dgm:prSet presAssocID="{ED1367CB-9406-BF44-B3C3-0D02221EF958}" presName="centerShape" presStyleLbl="node0" presStyleIdx="0" presStyleCnt="1"/>
      <dgm:spPr/>
      <dgm:t>
        <a:bodyPr/>
        <a:lstStyle/>
        <a:p>
          <a:endParaRPr lang="en-US"/>
        </a:p>
      </dgm:t>
    </dgm:pt>
    <dgm:pt modelId="{6B86A08A-3170-B149-9531-8CF202D3D62C}" type="pres">
      <dgm:prSet presAssocID="{CBE0903F-8B40-3742-B396-FA92E2EFDF0D}" presName="parTrans" presStyleLbl="bgSibTrans2D1" presStyleIdx="0" presStyleCnt="3"/>
      <dgm:spPr/>
      <dgm:t>
        <a:bodyPr/>
        <a:lstStyle/>
        <a:p>
          <a:endParaRPr lang="en-US"/>
        </a:p>
      </dgm:t>
    </dgm:pt>
    <dgm:pt modelId="{88BFBCBD-11C3-CE49-938D-1B600C9B6508}" type="pres">
      <dgm:prSet presAssocID="{DD6BCC4B-5E12-3845-8CF7-B2E5F9830B6A}" presName="node" presStyleLbl="node1" presStyleIdx="0" presStyleCnt="3">
        <dgm:presLayoutVars>
          <dgm:bulletEnabled val="1"/>
        </dgm:presLayoutVars>
      </dgm:prSet>
      <dgm:spPr/>
      <dgm:t>
        <a:bodyPr/>
        <a:lstStyle/>
        <a:p>
          <a:endParaRPr lang="en-US"/>
        </a:p>
      </dgm:t>
    </dgm:pt>
    <dgm:pt modelId="{5235DE4E-7D7F-2F4E-A0CA-6913A33BE539}" type="pres">
      <dgm:prSet presAssocID="{1C25A7A4-93E0-BA44-8648-9D40496067DC}" presName="parTrans" presStyleLbl="bgSibTrans2D1" presStyleIdx="1" presStyleCnt="3"/>
      <dgm:spPr/>
      <dgm:t>
        <a:bodyPr/>
        <a:lstStyle/>
        <a:p>
          <a:endParaRPr lang="en-US"/>
        </a:p>
      </dgm:t>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t>
        <a:bodyPr/>
        <a:lstStyle/>
        <a:p>
          <a:endParaRPr lang="en-US"/>
        </a:p>
      </dgm:t>
    </dgm:pt>
    <dgm:pt modelId="{B2CDDBF3-96B7-884B-8198-A41A58DD9390}" type="pres">
      <dgm:prSet presAssocID="{A1FA5A00-7E43-3C4E-BCBB-BF8022C9A59B}" presName="node" presStyleLbl="node1" presStyleIdx="2" presStyleCnt="3">
        <dgm:presLayoutVars>
          <dgm:bulletEnabled val="1"/>
        </dgm:presLayoutVars>
      </dgm:prSet>
      <dgm:spPr/>
      <dgm:t>
        <a:bodyPr/>
        <a:lstStyle/>
        <a:p>
          <a:endParaRPr lang="en-US"/>
        </a:p>
      </dgm:t>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1D5BE-A3A6-E84A-8414-BF1B035A6270}" type="doc">
      <dgm:prSet loTypeId="urn:microsoft.com/office/officeart/2005/8/layout/equation1" loCatId="" qsTypeId="urn:microsoft.com/office/officeart/2005/8/quickstyle/simple4" qsCatId="simple" csTypeId="urn:microsoft.com/office/officeart/2005/8/colors/accent1_2" csCatId="accent1" phldr="1"/>
      <dgm:spPr/>
    </dgm:pt>
    <dgm:pt modelId="{A839A946-A87D-B147-B09E-73EADA32204F}">
      <dgm:prSet phldrT="[Text]"/>
      <dgm:spPr/>
      <dgm:t>
        <a:bodyPr/>
        <a:lstStyle/>
        <a:p>
          <a:r>
            <a:rPr lang="en-US" dirty="0" smtClean="0"/>
            <a:t>Prehension1</a:t>
          </a:r>
          <a:endParaRPr lang="en-US" dirty="0"/>
        </a:p>
      </dgm:t>
    </dgm:pt>
    <dgm:pt modelId="{92CB6341-D1DF-CD4A-A878-B7C96DE157E4}" type="parTrans" cxnId="{66D59332-1822-424F-8BE2-FBDC57174958}">
      <dgm:prSet/>
      <dgm:spPr/>
    </dgm:pt>
    <dgm:pt modelId="{EEF684F0-CF6F-054D-9CFE-CDC5C013D75A}" type="sibTrans" cxnId="{66D59332-1822-424F-8BE2-FBDC57174958}">
      <dgm:prSet/>
      <dgm:spPr/>
      <dgm:t>
        <a:bodyPr/>
        <a:lstStyle/>
        <a:p>
          <a:endParaRPr lang="en-US"/>
        </a:p>
      </dgm:t>
    </dgm:pt>
    <dgm:pt modelId="{7971CBDD-C72C-7246-A65A-6BC9536B0736}">
      <dgm:prSet phldrT="[Text]"/>
      <dgm:spPr/>
      <dgm:t>
        <a:bodyPr/>
        <a:lstStyle/>
        <a:p>
          <a:r>
            <a:rPr lang="en-US" dirty="0" smtClean="0"/>
            <a:t>Prehension2</a:t>
          </a:r>
          <a:endParaRPr lang="en-US" dirty="0"/>
        </a:p>
      </dgm:t>
    </dgm:pt>
    <dgm:pt modelId="{D3A9ABD7-34D6-1A42-8A92-3AFA67CE236B}" type="parTrans" cxnId="{48A1AA7E-F9C7-A84A-AFEC-4EFEDEE6BC4A}">
      <dgm:prSet/>
      <dgm:spPr/>
    </dgm:pt>
    <dgm:pt modelId="{23D4BC95-D636-4541-9890-B1E4E26F88AB}" type="sibTrans" cxnId="{48A1AA7E-F9C7-A84A-AFEC-4EFEDEE6BC4A}">
      <dgm:prSet/>
      <dgm:spPr/>
      <dgm:t>
        <a:bodyPr/>
        <a:lstStyle/>
        <a:p>
          <a:endParaRPr lang="en-US"/>
        </a:p>
      </dgm:t>
    </dgm:pt>
    <dgm:pt modelId="{5E19AFC7-3BB4-5249-AC2E-C801E47E0739}">
      <dgm:prSet phldrT="[Text]"/>
      <dgm:spPr/>
      <dgm:t>
        <a:bodyPr/>
        <a:lstStyle/>
        <a:p>
          <a:r>
            <a:rPr lang="en-US" dirty="0" smtClean="0"/>
            <a:t>A </a:t>
          </a:r>
          <a:r>
            <a:rPr lang="en-US" dirty="0" err="1" smtClean="0"/>
            <a:t>prehension</a:t>
          </a:r>
          <a:endParaRPr lang="en-US" dirty="0"/>
        </a:p>
      </dgm:t>
    </dgm:pt>
    <dgm:pt modelId="{E6DC1243-897E-DE45-84CD-552AF90C619F}" type="parTrans" cxnId="{1378C20C-EF0B-044B-BC3B-5497862FD0F2}">
      <dgm:prSet/>
      <dgm:spPr/>
    </dgm:pt>
    <dgm:pt modelId="{2BE95596-3CD4-1A49-BBD2-293675CA8172}" type="sibTrans" cxnId="{1378C20C-EF0B-044B-BC3B-5497862FD0F2}">
      <dgm:prSet/>
      <dgm:spPr/>
    </dgm:pt>
    <dgm:pt modelId="{BCB6158D-5DA5-3C4C-BC18-F2CE3AD24149}" type="pres">
      <dgm:prSet presAssocID="{8C01D5BE-A3A6-E84A-8414-BF1B035A6270}" presName="linearFlow" presStyleCnt="0">
        <dgm:presLayoutVars>
          <dgm:dir/>
          <dgm:resizeHandles val="exact"/>
        </dgm:presLayoutVars>
      </dgm:prSet>
      <dgm:spPr/>
    </dgm:pt>
    <dgm:pt modelId="{F4FA07D4-B546-3F44-8DF7-731B795CDB90}" type="pres">
      <dgm:prSet presAssocID="{A839A946-A87D-B147-B09E-73EADA32204F}" presName="node" presStyleLbl="node1" presStyleIdx="0" presStyleCnt="3">
        <dgm:presLayoutVars>
          <dgm:bulletEnabled val="1"/>
        </dgm:presLayoutVars>
      </dgm:prSet>
      <dgm:spPr/>
      <dgm:t>
        <a:bodyPr/>
        <a:lstStyle/>
        <a:p>
          <a:endParaRPr lang="en-US"/>
        </a:p>
      </dgm:t>
    </dgm:pt>
    <dgm:pt modelId="{AB5F988E-B0D9-684D-862D-99B32DAC03D5}" type="pres">
      <dgm:prSet presAssocID="{EEF684F0-CF6F-054D-9CFE-CDC5C013D75A}" presName="spacerL" presStyleCnt="0"/>
      <dgm:spPr/>
    </dgm:pt>
    <dgm:pt modelId="{C8476DB5-DB24-7B44-8FEF-EEA4E4698EE3}" type="pres">
      <dgm:prSet presAssocID="{EEF684F0-CF6F-054D-9CFE-CDC5C013D75A}" presName="sibTrans" presStyleLbl="sibTrans2D1" presStyleIdx="0" presStyleCnt="2"/>
      <dgm:spPr/>
      <dgm:t>
        <a:bodyPr/>
        <a:lstStyle/>
        <a:p>
          <a:endParaRPr lang="en-US"/>
        </a:p>
      </dgm:t>
    </dgm:pt>
    <dgm:pt modelId="{9A4F3B8F-6C1B-F549-A429-0D363BE603FC}" type="pres">
      <dgm:prSet presAssocID="{EEF684F0-CF6F-054D-9CFE-CDC5C013D75A}" presName="spacerR" presStyleCnt="0"/>
      <dgm:spPr/>
    </dgm:pt>
    <dgm:pt modelId="{29ADC74E-F447-CE48-B13E-FC6549E5ECC8}" type="pres">
      <dgm:prSet presAssocID="{7971CBDD-C72C-7246-A65A-6BC9536B0736}" presName="node" presStyleLbl="node1" presStyleIdx="1" presStyleCnt="3">
        <dgm:presLayoutVars>
          <dgm:bulletEnabled val="1"/>
        </dgm:presLayoutVars>
      </dgm:prSet>
      <dgm:spPr/>
      <dgm:t>
        <a:bodyPr/>
        <a:lstStyle/>
        <a:p>
          <a:endParaRPr lang="en-US"/>
        </a:p>
      </dgm:t>
    </dgm:pt>
    <dgm:pt modelId="{14B0463F-523A-7847-9F42-BFDD698842EC}" type="pres">
      <dgm:prSet presAssocID="{23D4BC95-D636-4541-9890-B1E4E26F88AB}" presName="spacerL" presStyleCnt="0"/>
      <dgm:spPr/>
    </dgm:pt>
    <dgm:pt modelId="{A39D0033-CCD9-884C-87DB-F144F6409893}" type="pres">
      <dgm:prSet presAssocID="{23D4BC95-D636-4541-9890-B1E4E26F88AB}" presName="sibTrans" presStyleLbl="sibTrans2D1" presStyleIdx="1" presStyleCnt="2"/>
      <dgm:spPr/>
      <dgm:t>
        <a:bodyPr/>
        <a:lstStyle/>
        <a:p>
          <a:endParaRPr lang="en-US"/>
        </a:p>
      </dgm:t>
    </dgm:pt>
    <dgm:pt modelId="{DB409E98-5D2F-094F-A56C-63965CEC347C}" type="pres">
      <dgm:prSet presAssocID="{23D4BC95-D636-4541-9890-B1E4E26F88AB}" presName="spacerR" presStyleCnt="0"/>
      <dgm:spPr/>
    </dgm:pt>
    <dgm:pt modelId="{78CE2D1B-D92B-AD48-8116-163D8A5AB67F}" type="pres">
      <dgm:prSet presAssocID="{5E19AFC7-3BB4-5249-AC2E-C801E47E0739}" presName="node" presStyleLbl="node1" presStyleIdx="2" presStyleCnt="3">
        <dgm:presLayoutVars>
          <dgm:bulletEnabled val="1"/>
        </dgm:presLayoutVars>
      </dgm:prSet>
      <dgm:spPr/>
      <dgm:t>
        <a:bodyPr/>
        <a:lstStyle/>
        <a:p>
          <a:endParaRPr lang="en-US"/>
        </a:p>
      </dgm:t>
    </dgm:pt>
  </dgm:ptLst>
  <dgm:cxnLst>
    <dgm:cxn modelId="{4F3969A0-6B03-134E-82C6-84202B5D67D5}" type="presOf" srcId="{A839A946-A87D-B147-B09E-73EADA32204F}" destId="{F4FA07D4-B546-3F44-8DF7-731B795CDB90}" srcOrd="0" destOrd="0" presId="urn:microsoft.com/office/officeart/2005/8/layout/equation1"/>
    <dgm:cxn modelId="{609ACF92-F204-C941-B494-18362B60B4B4}" type="presOf" srcId="{5E19AFC7-3BB4-5249-AC2E-C801E47E0739}" destId="{78CE2D1B-D92B-AD48-8116-163D8A5AB67F}" srcOrd="0" destOrd="0" presId="urn:microsoft.com/office/officeart/2005/8/layout/equation1"/>
    <dgm:cxn modelId="{987E2833-634D-2147-88A9-2B78F63937B9}" type="presOf" srcId="{8C01D5BE-A3A6-E84A-8414-BF1B035A6270}" destId="{BCB6158D-5DA5-3C4C-BC18-F2CE3AD24149}" srcOrd="0" destOrd="0" presId="urn:microsoft.com/office/officeart/2005/8/layout/equation1"/>
    <dgm:cxn modelId="{66D59332-1822-424F-8BE2-FBDC57174958}" srcId="{8C01D5BE-A3A6-E84A-8414-BF1B035A6270}" destId="{A839A946-A87D-B147-B09E-73EADA32204F}" srcOrd="0" destOrd="0" parTransId="{92CB6341-D1DF-CD4A-A878-B7C96DE157E4}" sibTransId="{EEF684F0-CF6F-054D-9CFE-CDC5C013D75A}"/>
    <dgm:cxn modelId="{CDB345DC-A151-194D-A64E-399F3E9187D7}" type="presOf" srcId="{23D4BC95-D636-4541-9890-B1E4E26F88AB}" destId="{A39D0033-CCD9-884C-87DB-F144F6409893}" srcOrd="0" destOrd="0" presId="urn:microsoft.com/office/officeart/2005/8/layout/equation1"/>
    <dgm:cxn modelId="{48A1AA7E-F9C7-A84A-AFEC-4EFEDEE6BC4A}" srcId="{8C01D5BE-A3A6-E84A-8414-BF1B035A6270}" destId="{7971CBDD-C72C-7246-A65A-6BC9536B0736}" srcOrd="1" destOrd="0" parTransId="{D3A9ABD7-34D6-1A42-8A92-3AFA67CE236B}" sibTransId="{23D4BC95-D636-4541-9890-B1E4E26F88AB}"/>
    <dgm:cxn modelId="{E4401C55-A1B9-1945-A344-0A38FE7E801E}" type="presOf" srcId="{7971CBDD-C72C-7246-A65A-6BC9536B0736}" destId="{29ADC74E-F447-CE48-B13E-FC6549E5ECC8}" srcOrd="0" destOrd="0" presId="urn:microsoft.com/office/officeart/2005/8/layout/equation1"/>
    <dgm:cxn modelId="{1378C20C-EF0B-044B-BC3B-5497862FD0F2}" srcId="{8C01D5BE-A3A6-E84A-8414-BF1B035A6270}" destId="{5E19AFC7-3BB4-5249-AC2E-C801E47E0739}" srcOrd="2" destOrd="0" parTransId="{E6DC1243-897E-DE45-84CD-552AF90C619F}" sibTransId="{2BE95596-3CD4-1A49-BBD2-293675CA8172}"/>
    <dgm:cxn modelId="{186923A0-1291-1449-A886-9B93053BC2CD}" type="presOf" srcId="{EEF684F0-CF6F-054D-9CFE-CDC5C013D75A}" destId="{C8476DB5-DB24-7B44-8FEF-EEA4E4698EE3}" srcOrd="0" destOrd="0" presId="urn:microsoft.com/office/officeart/2005/8/layout/equation1"/>
    <dgm:cxn modelId="{1A9AA77F-4667-2843-8C1A-4C143AFB2FAF}" type="presParOf" srcId="{BCB6158D-5DA5-3C4C-BC18-F2CE3AD24149}" destId="{F4FA07D4-B546-3F44-8DF7-731B795CDB90}" srcOrd="0" destOrd="0" presId="urn:microsoft.com/office/officeart/2005/8/layout/equation1"/>
    <dgm:cxn modelId="{3F883F09-F6FE-FE4B-9637-6FDBAFD7ECB1}" type="presParOf" srcId="{BCB6158D-5DA5-3C4C-BC18-F2CE3AD24149}" destId="{AB5F988E-B0D9-684D-862D-99B32DAC03D5}" srcOrd="1" destOrd="0" presId="urn:microsoft.com/office/officeart/2005/8/layout/equation1"/>
    <dgm:cxn modelId="{773F6AA0-B413-3B46-82A7-E7EF28E18F5F}" type="presParOf" srcId="{BCB6158D-5DA5-3C4C-BC18-F2CE3AD24149}" destId="{C8476DB5-DB24-7B44-8FEF-EEA4E4698EE3}" srcOrd="2" destOrd="0" presId="urn:microsoft.com/office/officeart/2005/8/layout/equation1"/>
    <dgm:cxn modelId="{71A009E2-DCB9-CD44-82DC-6E565D9F3FBB}" type="presParOf" srcId="{BCB6158D-5DA5-3C4C-BC18-F2CE3AD24149}" destId="{9A4F3B8F-6C1B-F549-A429-0D363BE603FC}" srcOrd="3" destOrd="0" presId="urn:microsoft.com/office/officeart/2005/8/layout/equation1"/>
    <dgm:cxn modelId="{C374EFC9-225E-5148-9B8D-6CE9975524E4}" type="presParOf" srcId="{BCB6158D-5DA5-3C4C-BC18-F2CE3AD24149}" destId="{29ADC74E-F447-CE48-B13E-FC6549E5ECC8}" srcOrd="4" destOrd="0" presId="urn:microsoft.com/office/officeart/2005/8/layout/equation1"/>
    <dgm:cxn modelId="{2B0287EC-F15B-D142-BF91-148702E4A7E0}" type="presParOf" srcId="{BCB6158D-5DA5-3C4C-BC18-F2CE3AD24149}" destId="{14B0463F-523A-7847-9F42-BFDD698842EC}" srcOrd="5" destOrd="0" presId="urn:microsoft.com/office/officeart/2005/8/layout/equation1"/>
    <dgm:cxn modelId="{4795B59D-C0EA-034D-B60D-89F801B4CDE4}" type="presParOf" srcId="{BCB6158D-5DA5-3C4C-BC18-F2CE3AD24149}" destId="{A39D0033-CCD9-884C-87DB-F144F6409893}" srcOrd="6" destOrd="0" presId="urn:microsoft.com/office/officeart/2005/8/layout/equation1"/>
    <dgm:cxn modelId="{E2FB7DD0-FDD3-964B-B69E-9A59FF973FB4}" type="presParOf" srcId="{BCB6158D-5DA5-3C4C-BC18-F2CE3AD24149}" destId="{DB409E98-5D2F-094F-A56C-63965CEC347C}" srcOrd="7" destOrd="0" presId="urn:microsoft.com/office/officeart/2005/8/layout/equation1"/>
    <dgm:cxn modelId="{FF55F1F1-3EF2-FD4A-A691-3EBE88C021E5}" type="presParOf" srcId="{BCB6158D-5DA5-3C4C-BC18-F2CE3AD24149}" destId="{78CE2D1B-D92B-AD48-8116-163D8A5AB67F}"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8D77BE-721F-6842-8652-267ECDEC0D4C}" type="doc">
      <dgm:prSet loTypeId="urn:microsoft.com/office/officeart/2005/8/layout/cycle2" loCatId="" qsTypeId="urn:microsoft.com/office/officeart/2005/8/quickstyle/simple4" qsCatId="simple" csTypeId="urn:microsoft.com/office/officeart/2005/8/colors/colorful5" csCatId="colorful" phldr="1"/>
      <dgm:spPr/>
      <dgm:t>
        <a:bodyPr/>
        <a:lstStyle/>
        <a:p>
          <a:endParaRPr lang="en-US"/>
        </a:p>
      </dgm:t>
    </dgm:pt>
    <dgm:pt modelId="{D15DA790-D86E-2E4A-A4AC-BB2C53035A48}">
      <dgm:prSet phldrT="[Text]"/>
      <dgm:spPr/>
      <dgm:t>
        <a:bodyPr/>
        <a:lstStyle/>
        <a:p>
          <a:r>
            <a:rPr lang="en-US" dirty="0" smtClean="0"/>
            <a:t>Agent</a:t>
          </a:r>
          <a:endParaRPr lang="en-US" dirty="0"/>
        </a:p>
      </dgm:t>
    </dgm:pt>
    <dgm:pt modelId="{CAFF1245-EFAF-DB4E-99EA-9F1324E0F796}" type="parTrans" cxnId="{84D9BE8B-A77B-9740-9883-1EF130095D65}">
      <dgm:prSet/>
      <dgm:spPr/>
      <dgm:t>
        <a:bodyPr/>
        <a:lstStyle/>
        <a:p>
          <a:endParaRPr lang="en-US"/>
        </a:p>
      </dgm:t>
    </dgm:pt>
    <dgm:pt modelId="{74AD216D-95D5-574B-A24A-4B7D5C57DC2C}" type="sibTrans" cxnId="{84D9BE8B-A77B-9740-9883-1EF130095D65}">
      <dgm:prSet/>
      <dgm:spPr/>
      <dgm:t>
        <a:bodyPr/>
        <a:lstStyle/>
        <a:p>
          <a:endParaRPr lang="en-US"/>
        </a:p>
      </dgm:t>
    </dgm:pt>
    <dgm:pt modelId="{0F7ACD39-B432-1F4E-9400-F52BC71C6B28}">
      <dgm:prSet phldrT="[Text]"/>
      <dgm:spPr/>
      <dgm:t>
        <a:bodyPr/>
        <a:lstStyle/>
        <a:p>
          <a:r>
            <a:rPr lang="en-US" dirty="0" smtClean="0"/>
            <a:t>Environment</a:t>
          </a:r>
          <a:endParaRPr lang="en-US" dirty="0"/>
        </a:p>
      </dgm:t>
    </dgm:pt>
    <dgm:pt modelId="{CFDFE17D-A1C9-F446-9DC3-A360A0858104}" type="parTrans" cxnId="{69F3C763-FA2E-514E-9AED-618CC1C16680}">
      <dgm:prSet/>
      <dgm:spPr/>
      <dgm:t>
        <a:bodyPr/>
        <a:lstStyle/>
        <a:p>
          <a:endParaRPr lang="en-US"/>
        </a:p>
      </dgm:t>
    </dgm:pt>
    <dgm:pt modelId="{E21A56C5-1158-414A-B458-A54D4E73A513}" type="sibTrans" cxnId="{69F3C763-FA2E-514E-9AED-618CC1C16680}">
      <dgm:prSet/>
      <dgm:spPr/>
      <dgm:t>
        <a:bodyPr/>
        <a:lstStyle/>
        <a:p>
          <a:endParaRPr lang="en-US"/>
        </a:p>
      </dgm:t>
    </dgm:pt>
    <dgm:pt modelId="{2226E3C8-2586-284A-A8D3-C14D13411E64}">
      <dgm:prSet phldrT="[Text]"/>
      <dgm:spPr/>
      <dgm:t>
        <a:bodyPr/>
        <a:lstStyle/>
        <a:p>
          <a:r>
            <a:rPr lang="en-US" dirty="0" smtClean="0"/>
            <a:t>Agent</a:t>
          </a:r>
          <a:endParaRPr lang="en-US" dirty="0"/>
        </a:p>
      </dgm:t>
    </dgm:pt>
    <dgm:pt modelId="{F2EEE97D-B1B3-064D-96F4-4659DE04F3FD}" type="parTrans" cxnId="{F97C0574-8D31-9744-851E-D528C6484B98}">
      <dgm:prSet/>
      <dgm:spPr/>
      <dgm:t>
        <a:bodyPr/>
        <a:lstStyle/>
        <a:p>
          <a:endParaRPr lang="en-US"/>
        </a:p>
      </dgm:t>
    </dgm:pt>
    <dgm:pt modelId="{EAAA7CF0-15EA-7347-83D0-21E3F6B1D78A}" type="sibTrans" cxnId="{F97C0574-8D31-9744-851E-D528C6484B98}">
      <dgm:prSet/>
      <dgm:spPr/>
      <dgm:t>
        <a:bodyPr/>
        <a:lstStyle/>
        <a:p>
          <a:endParaRPr lang="en-US"/>
        </a:p>
      </dgm:t>
    </dgm:pt>
    <dgm:pt modelId="{B54EC266-43BA-8B45-B04A-8F638F60EB18}">
      <dgm:prSet phldrT="[Text]"/>
      <dgm:spPr/>
      <dgm:t>
        <a:bodyPr/>
        <a:lstStyle/>
        <a:p>
          <a:r>
            <a:rPr lang="en-US" dirty="0" smtClean="0"/>
            <a:t>Environment</a:t>
          </a:r>
          <a:endParaRPr lang="en-US" dirty="0"/>
        </a:p>
      </dgm:t>
    </dgm:pt>
    <dgm:pt modelId="{F7423C22-F94C-5549-AF1E-8B4C902284FB}" type="parTrans" cxnId="{DCDCB21F-3821-8D40-A66A-0A6EABC45D78}">
      <dgm:prSet/>
      <dgm:spPr/>
      <dgm:t>
        <a:bodyPr/>
        <a:lstStyle/>
        <a:p>
          <a:endParaRPr lang="en-US"/>
        </a:p>
      </dgm:t>
    </dgm:pt>
    <dgm:pt modelId="{3868F799-4B2E-644E-BAEB-4CF4FD8D5CAD}" type="sibTrans" cxnId="{DCDCB21F-3821-8D40-A66A-0A6EABC45D78}">
      <dgm:prSet/>
      <dgm:spPr/>
      <dgm:t>
        <a:bodyPr/>
        <a:lstStyle/>
        <a:p>
          <a:endParaRPr lang="en-US"/>
        </a:p>
      </dgm:t>
    </dgm:pt>
    <dgm:pt modelId="{2F7E0FE9-A81F-4F47-8767-603D407D9B3B}" type="pres">
      <dgm:prSet presAssocID="{688D77BE-721F-6842-8652-267ECDEC0D4C}" presName="cycle" presStyleCnt="0">
        <dgm:presLayoutVars>
          <dgm:dir/>
          <dgm:resizeHandles val="exact"/>
        </dgm:presLayoutVars>
      </dgm:prSet>
      <dgm:spPr/>
      <dgm:t>
        <a:bodyPr/>
        <a:lstStyle/>
        <a:p>
          <a:endParaRPr lang="en-US"/>
        </a:p>
      </dgm:t>
    </dgm:pt>
    <dgm:pt modelId="{FAF75DFB-BAB1-0D4D-AAE3-3DB2C8A7C5CB}" type="pres">
      <dgm:prSet presAssocID="{D15DA790-D86E-2E4A-A4AC-BB2C53035A48}" presName="node" presStyleLbl="node1" presStyleIdx="0" presStyleCnt="4">
        <dgm:presLayoutVars>
          <dgm:bulletEnabled val="1"/>
        </dgm:presLayoutVars>
      </dgm:prSet>
      <dgm:spPr/>
      <dgm:t>
        <a:bodyPr/>
        <a:lstStyle/>
        <a:p>
          <a:endParaRPr lang="en-US"/>
        </a:p>
      </dgm:t>
    </dgm:pt>
    <dgm:pt modelId="{FC7907E5-A662-3049-A2C3-E4121564A074}" type="pres">
      <dgm:prSet presAssocID="{74AD216D-95D5-574B-A24A-4B7D5C57DC2C}" presName="sibTrans" presStyleLbl="sibTrans2D1" presStyleIdx="0" presStyleCnt="4"/>
      <dgm:spPr/>
      <dgm:t>
        <a:bodyPr/>
        <a:lstStyle/>
        <a:p>
          <a:endParaRPr lang="en-US"/>
        </a:p>
      </dgm:t>
    </dgm:pt>
    <dgm:pt modelId="{05D6C732-8347-FD47-9C34-B0BC9F881B5F}" type="pres">
      <dgm:prSet presAssocID="{74AD216D-95D5-574B-A24A-4B7D5C57DC2C}" presName="connectorText" presStyleLbl="sibTrans2D1" presStyleIdx="0" presStyleCnt="4"/>
      <dgm:spPr/>
      <dgm:t>
        <a:bodyPr/>
        <a:lstStyle/>
        <a:p>
          <a:endParaRPr lang="en-US"/>
        </a:p>
      </dgm:t>
    </dgm:pt>
    <dgm:pt modelId="{0032026F-C9CE-1E4F-A84D-F03E0A55B7FB}" type="pres">
      <dgm:prSet presAssocID="{0F7ACD39-B432-1F4E-9400-F52BC71C6B28}" presName="node" presStyleLbl="node1" presStyleIdx="1" presStyleCnt="4">
        <dgm:presLayoutVars>
          <dgm:bulletEnabled val="1"/>
        </dgm:presLayoutVars>
      </dgm:prSet>
      <dgm:spPr/>
      <dgm:t>
        <a:bodyPr/>
        <a:lstStyle/>
        <a:p>
          <a:endParaRPr lang="en-US"/>
        </a:p>
      </dgm:t>
    </dgm:pt>
    <dgm:pt modelId="{21835110-1248-0F40-B471-53227881DFA1}" type="pres">
      <dgm:prSet presAssocID="{E21A56C5-1158-414A-B458-A54D4E73A513}" presName="sibTrans" presStyleLbl="sibTrans2D1" presStyleIdx="1" presStyleCnt="4"/>
      <dgm:spPr/>
      <dgm:t>
        <a:bodyPr/>
        <a:lstStyle/>
        <a:p>
          <a:endParaRPr lang="en-US"/>
        </a:p>
      </dgm:t>
    </dgm:pt>
    <dgm:pt modelId="{F43DE482-739C-984B-9F60-2A276C31DDF0}" type="pres">
      <dgm:prSet presAssocID="{E21A56C5-1158-414A-B458-A54D4E73A513}" presName="connectorText" presStyleLbl="sibTrans2D1" presStyleIdx="1" presStyleCnt="4"/>
      <dgm:spPr/>
      <dgm:t>
        <a:bodyPr/>
        <a:lstStyle/>
        <a:p>
          <a:endParaRPr lang="en-US"/>
        </a:p>
      </dgm:t>
    </dgm:pt>
    <dgm:pt modelId="{66AD2163-19FA-9842-B407-11A561E0B28C}" type="pres">
      <dgm:prSet presAssocID="{2226E3C8-2586-284A-A8D3-C14D13411E64}" presName="node" presStyleLbl="node1" presStyleIdx="2" presStyleCnt="4">
        <dgm:presLayoutVars>
          <dgm:bulletEnabled val="1"/>
        </dgm:presLayoutVars>
      </dgm:prSet>
      <dgm:spPr/>
      <dgm:t>
        <a:bodyPr/>
        <a:lstStyle/>
        <a:p>
          <a:endParaRPr lang="en-US"/>
        </a:p>
      </dgm:t>
    </dgm:pt>
    <dgm:pt modelId="{5B98DEAE-4428-8B49-BA68-1B1813C6005F}" type="pres">
      <dgm:prSet presAssocID="{EAAA7CF0-15EA-7347-83D0-21E3F6B1D78A}" presName="sibTrans" presStyleLbl="sibTrans2D1" presStyleIdx="2" presStyleCnt="4"/>
      <dgm:spPr/>
      <dgm:t>
        <a:bodyPr/>
        <a:lstStyle/>
        <a:p>
          <a:endParaRPr lang="en-US"/>
        </a:p>
      </dgm:t>
    </dgm:pt>
    <dgm:pt modelId="{0F9ED58B-2448-FA4D-8F18-E49CD9F59AAC}" type="pres">
      <dgm:prSet presAssocID="{EAAA7CF0-15EA-7347-83D0-21E3F6B1D78A}" presName="connectorText" presStyleLbl="sibTrans2D1" presStyleIdx="2" presStyleCnt="4"/>
      <dgm:spPr/>
      <dgm:t>
        <a:bodyPr/>
        <a:lstStyle/>
        <a:p>
          <a:endParaRPr lang="en-US"/>
        </a:p>
      </dgm:t>
    </dgm:pt>
    <dgm:pt modelId="{492633B3-01F9-E343-8017-0890C7327E6B}" type="pres">
      <dgm:prSet presAssocID="{B54EC266-43BA-8B45-B04A-8F638F60EB18}" presName="node" presStyleLbl="node1" presStyleIdx="3" presStyleCnt="4">
        <dgm:presLayoutVars>
          <dgm:bulletEnabled val="1"/>
        </dgm:presLayoutVars>
      </dgm:prSet>
      <dgm:spPr/>
      <dgm:t>
        <a:bodyPr/>
        <a:lstStyle/>
        <a:p>
          <a:endParaRPr lang="en-US"/>
        </a:p>
      </dgm:t>
    </dgm:pt>
    <dgm:pt modelId="{481688DA-3166-054F-941C-BF6AB84AC722}" type="pres">
      <dgm:prSet presAssocID="{3868F799-4B2E-644E-BAEB-4CF4FD8D5CAD}" presName="sibTrans" presStyleLbl="sibTrans2D1" presStyleIdx="3" presStyleCnt="4"/>
      <dgm:spPr/>
      <dgm:t>
        <a:bodyPr/>
        <a:lstStyle/>
        <a:p>
          <a:endParaRPr lang="en-US"/>
        </a:p>
      </dgm:t>
    </dgm:pt>
    <dgm:pt modelId="{7B7AF5A6-4B51-4242-A113-AB75EF6DDFAD}" type="pres">
      <dgm:prSet presAssocID="{3868F799-4B2E-644E-BAEB-4CF4FD8D5CAD}" presName="connectorText" presStyleLbl="sibTrans2D1" presStyleIdx="3" presStyleCnt="4"/>
      <dgm:spPr/>
      <dgm:t>
        <a:bodyPr/>
        <a:lstStyle/>
        <a:p>
          <a:endParaRPr lang="en-US"/>
        </a:p>
      </dgm:t>
    </dgm:pt>
  </dgm:ptLst>
  <dgm:cxnLst>
    <dgm:cxn modelId="{84D9BE8B-A77B-9740-9883-1EF130095D65}" srcId="{688D77BE-721F-6842-8652-267ECDEC0D4C}" destId="{D15DA790-D86E-2E4A-A4AC-BB2C53035A48}" srcOrd="0" destOrd="0" parTransId="{CAFF1245-EFAF-DB4E-99EA-9F1324E0F796}" sibTransId="{74AD216D-95D5-574B-A24A-4B7D5C57DC2C}"/>
    <dgm:cxn modelId="{69F3C763-FA2E-514E-9AED-618CC1C16680}" srcId="{688D77BE-721F-6842-8652-267ECDEC0D4C}" destId="{0F7ACD39-B432-1F4E-9400-F52BC71C6B28}" srcOrd="1" destOrd="0" parTransId="{CFDFE17D-A1C9-F446-9DC3-A360A0858104}" sibTransId="{E21A56C5-1158-414A-B458-A54D4E73A513}"/>
    <dgm:cxn modelId="{0467A906-4AF2-9940-9F1B-995D8CC25BE2}" type="presOf" srcId="{B54EC266-43BA-8B45-B04A-8F638F60EB18}" destId="{492633B3-01F9-E343-8017-0890C7327E6B}" srcOrd="0" destOrd="0" presId="urn:microsoft.com/office/officeart/2005/8/layout/cycle2"/>
    <dgm:cxn modelId="{D04B5554-A9E4-1242-B442-3C607461E99F}" type="presOf" srcId="{EAAA7CF0-15EA-7347-83D0-21E3F6B1D78A}" destId="{0F9ED58B-2448-FA4D-8F18-E49CD9F59AAC}" srcOrd="1" destOrd="0" presId="urn:microsoft.com/office/officeart/2005/8/layout/cycle2"/>
    <dgm:cxn modelId="{B0CF4127-F573-4F44-9756-65C6E8A0CAF4}" type="presOf" srcId="{D15DA790-D86E-2E4A-A4AC-BB2C53035A48}" destId="{FAF75DFB-BAB1-0D4D-AAE3-3DB2C8A7C5CB}" srcOrd="0" destOrd="0" presId="urn:microsoft.com/office/officeart/2005/8/layout/cycle2"/>
    <dgm:cxn modelId="{16D57E9B-1FC3-FA40-9050-858EAD223B28}" type="presOf" srcId="{EAAA7CF0-15EA-7347-83D0-21E3F6B1D78A}" destId="{5B98DEAE-4428-8B49-BA68-1B1813C6005F}" srcOrd="0" destOrd="0" presId="urn:microsoft.com/office/officeart/2005/8/layout/cycle2"/>
    <dgm:cxn modelId="{85A25660-8241-BD45-8039-0289938FB83F}" type="presOf" srcId="{0F7ACD39-B432-1F4E-9400-F52BC71C6B28}" destId="{0032026F-C9CE-1E4F-A84D-F03E0A55B7FB}" srcOrd="0" destOrd="0" presId="urn:microsoft.com/office/officeart/2005/8/layout/cycle2"/>
    <dgm:cxn modelId="{FA693349-C475-394D-A91B-E069D38F7F1E}" type="presOf" srcId="{3868F799-4B2E-644E-BAEB-4CF4FD8D5CAD}" destId="{7B7AF5A6-4B51-4242-A113-AB75EF6DDFAD}" srcOrd="1" destOrd="0" presId="urn:microsoft.com/office/officeart/2005/8/layout/cycle2"/>
    <dgm:cxn modelId="{F0301D89-7E98-DE4C-92EB-F4BA586E1A0D}" type="presOf" srcId="{688D77BE-721F-6842-8652-267ECDEC0D4C}" destId="{2F7E0FE9-A81F-4F47-8767-603D407D9B3B}" srcOrd="0" destOrd="0" presId="urn:microsoft.com/office/officeart/2005/8/layout/cycle2"/>
    <dgm:cxn modelId="{F97C0574-8D31-9744-851E-D528C6484B98}" srcId="{688D77BE-721F-6842-8652-267ECDEC0D4C}" destId="{2226E3C8-2586-284A-A8D3-C14D13411E64}" srcOrd="2" destOrd="0" parTransId="{F2EEE97D-B1B3-064D-96F4-4659DE04F3FD}" sibTransId="{EAAA7CF0-15EA-7347-83D0-21E3F6B1D78A}"/>
    <dgm:cxn modelId="{955A6D32-4895-E240-B1AB-FF65364680BC}" type="presOf" srcId="{E21A56C5-1158-414A-B458-A54D4E73A513}" destId="{F43DE482-739C-984B-9F60-2A276C31DDF0}" srcOrd="1" destOrd="0" presId="urn:microsoft.com/office/officeart/2005/8/layout/cycle2"/>
    <dgm:cxn modelId="{DCE6ACBB-8233-8643-8F78-C532CF7B5EA3}" type="presOf" srcId="{2226E3C8-2586-284A-A8D3-C14D13411E64}" destId="{66AD2163-19FA-9842-B407-11A561E0B28C}" srcOrd="0" destOrd="0" presId="urn:microsoft.com/office/officeart/2005/8/layout/cycle2"/>
    <dgm:cxn modelId="{24F9C4C1-B2C1-3040-A526-6CA0FD5E78E8}" type="presOf" srcId="{74AD216D-95D5-574B-A24A-4B7D5C57DC2C}" destId="{FC7907E5-A662-3049-A2C3-E4121564A074}" srcOrd="0" destOrd="0" presId="urn:microsoft.com/office/officeart/2005/8/layout/cycle2"/>
    <dgm:cxn modelId="{74C22EEE-BE37-C040-86D2-CA70F44054FE}" type="presOf" srcId="{74AD216D-95D5-574B-A24A-4B7D5C57DC2C}" destId="{05D6C732-8347-FD47-9C34-B0BC9F881B5F}" srcOrd="1" destOrd="0" presId="urn:microsoft.com/office/officeart/2005/8/layout/cycle2"/>
    <dgm:cxn modelId="{879E881A-B7F7-904A-A6BE-D3F11233BF63}" type="presOf" srcId="{3868F799-4B2E-644E-BAEB-4CF4FD8D5CAD}" destId="{481688DA-3166-054F-941C-BF6AB84AC722}" srcOrd="0" destOrd="0" presId="urn:microsoft.com/office/officeart/2005/8/layout/cycle2"/>
    <dgm:cxn modelId="{239E5D03-4A21-524C-AA12-DE889687FFDF}" type="presOf" srcId="{E21A56C5-1158-414A-B458-A54D4E73A513}" destId="{21835110-1248-0F40-B471-53227881DFA1}" srcOrd="0" destOrd="0" presId="urn:microsoft.com/office/officeart/2005/8/layout/cycle2"/>
    <dgm:cxn modelId="{DCDCB21F-3821-8D40-A66A-0A6EABC45D78}" srcId="{688D77BE-721F-6842-8652-267ECDEC0D4C}" destId="{B54EC266-43BA-8B45-B04A-8F638F60EB18}" srcOrd="3" destOrd="0" parTransId="{F7423C22-F94C-5549-AF1E-8B4C902284FB}" sibTransId="{3868F799-4B2E-644E-BAEB-4CF4FD8D5CAD}"/>
    <dgm:cxn modelId="{7C30FF0A-4349-9C4F-9514-3F4021C7A94E}" type="presParOf" srcId="{2F7E0FE9-A81F-4F47-8767-603D407D9B3B}" destId="{FAF75DFB-BAB1-0D4D-AAE3-3DB2C8A7C5CB}" srcOrd="0" destOrd="0" presId="urn:microsoft.com/office/officeart/2005/8/layout/cycle2"/>
    <dgm:cxn modelId="{97B6FD41-11F4-D74D-B77C-7ECEDED61118}" type="presParOf" srcId="{2F7E0FE9-A81F-4F47-8767-603D407D9B3B}" destId="{FC7907E5-A662-3049-A2C3-E4121564A074}" srcOrd="1" destOrd="0" presId="urn:microsoft.com/office/officeart/2005/8/layout/cycle2"/>
    <dgm:cxn modelId="{244881E3-FD28-DB45-82EE-F5B3F958D442}" type="presParOf" srcId="{FC7907E5-A662-3049-A2C3-E4121564A074}" destId="{05D6C732-8347-FD47-9C34-B0BC9F881B5F}" srcOrd="0" destOrd="0" presId="urn:microsoft.com/office/officeart/2005/8/layout/cycle2"/>
    <dgm:cxn modelId="{3932CE31-EB99-904F-8C22-53557634F557}" type="presParOf" srcId="{2F7E0FE9-A81F-4F47-8767-603D407D9B3B}" destId="{0032026F-C9CE-1E4F-A84D-F03E0A55B7FB}" srcOrd="2" destOrd="0" presId="urn:microsoft.com/office/officeart/2005/8/layout/cycle2"/>
    <dgm:cxn modelId="{2EE7A2C1-82E2-A149-B1C6-B115F89E264D}" type="presParOf" srcId="{2F7E0FE9-A81F-4F47-8767-603D407D9B3B}" destId="{21835110-1248-0F40-B471-53227881DFA1}" srcOrd="3" destOrd="0" presId="urn:microsoft.com/office/officeart/2005/8/layout/cycle2"/>
    <dgm:cxn modelId="{3464B377-B38E-C048-8E86-CD10A016F7D6}" type="presParOf" srcId="{21835110-1248-0F40-B471-53227881DFA1}" destId="{F43DE482-739C-984B-9F60-2A276C31DDF0}" srcOrd="0" destOrd="0" presId="urn:microsoft.com/office/officeart/2005/8/layout/cycle2"/>
    <dgm:cxn modelId="{2AA7120A-141A-B14D-9413-2FDC9648D7EB}" type="presParOf" srcId="{2F7E0FE9-A81F-4F47-8767-603D407D9B3B}" destId="{66AD2163-19FA-9842-B407-11A561E0B28C}" srcOrd="4" destOrd="0" presId="urn:microsoft.com/office/officeart/2005/8/layout/cycle2"/>
    <dgm:cxn modelId="{6CA6FFF3-385E-5E46-8273-39F6594668DB}" type="presParOf" srcId="{2F7E0FE9-A81F-4F47-8767-603D407D9B3B}" destId="{5B98DEAE-4428-8B49-BA68-1B1813C6005F}" srcOrd="5" destOrd="0" presId="urn:microsoft.com/office/officeart/2005/8/layout/cycle2"/>
    <dgm:cxn modelId="{E90FB97C-D28E-F840-A98A-3F4BD39ED5E0}" type="presParOf" srcId="{5B98DEAE-4428-8B49-BA68-1B1813C6005F}" destId="{0F9ED58B-2448-FA4D-8F18-E49CD9F59AAC}" srcOrd="0" destOrd="0" presId="urn:microsoft.com/office/officeart/2005/8/layout/cycle2"/>
    <dgm:cxn modelId="{18F10A6A-2437-4548-8DCD-D68133396ED3}" type="presParOf" srcId="{2F7E0FE9-A81F-4F47-8767-603D407D9B3B}" destId="{492633B3-01F9-E343-8017-0890C7327E6B}" srcOrd="6" destOrd="0" presId="urn:microsoft.com/office/officeart/2005/8/layout/cycle2"/>
    <dgm:cxn modelId="{93DAA829-2837-3045-B4E0-80E8CE21DBC0}" type="presParOf" srcId="{2F7E0FE9-A81F-4F47-8767-603D407D9B3B}" destId="{481688DA-3166-054F-941C-BF6AB84AC722}" srcOrd="7" destOrd="0" presId="urn:microsoft.com/office/officeart/2005/8/layout/cycle2"/>
    <dgm:cxn modelId="{EC35F7EE-FCD9-4B46-84B5-550A7143AE25}" type="presParOf" srcId="{481688DA-3166-054F-941C-BF6AB84AC722}" destId="{7B7AF5A6-4B51-4242-A113-AB75EF6DDFA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668EC-E26C-0B49-A152-3C66765905A8}" type="doc">
      <dgm:prSet loTypeId="urn:microsoft.com/office/officeart/2005/8/layout/equation1" loCatId="" qsTypeId="urn:microsoft.com/office/officeart/2005/8/quickstyle/simple4" qsCatId="simple" csTypeId="urn:microsoft.com/office/officeart/2005/8/colors/accent1_2" csCatId="accent1" phldr="1"/>
      <dgm:spPr/>
    </dgm:pt>
    <dgm:pt modelId="{71D61559-1B46-724D-B982-1621C3AACA4B}">
      <dgm:prSet phldrT="[Text]"/>
      <dgm:spPr/>
      <dgm:t>
        <a:bodyPr/>
        <a:lstStyle/>
        <a:p>
          <a:r>
            <a:rPr lang="en-US" dirty="0" smtClean="0"/>
            <a:t>Pre</a:t>
          </a:r>
          <a:endParaRPr lang="en-US" dirty="0"/>
        </a:p>
      </dgm:t>
    </dgm:pt>
    <dgm:pt modelId="{9F6AEFA3-185D-8146-9270-DE0C671D7FAA}" type="parTrans" cxnId="{542E6AC4-EDDE-BF47-89B6-E1AA4B93D6E2}">
      <dgm:prSet/>
      <dgm:spPr/>
      <dgm:t>
        <a:bodyPr/>
        <a:lstStyle/>
        <a:p>
          <a:endParaRPr lang="en-US"/>
        </a:p>
      </dgm:t>
    </dgm:pt>
    <dgm:pt modelId="{02562BB2-DF6A-2B41-9658-2164E1CEF651}" type="sibTrans" cxnId="{542E6AC4-EDDE-BF47-89B6-E1AA4B93D6E2}">
      <dgm:prSet/>
      <dgm:spPr/>
      <dgm:t>
        <a:bodyPr/>
        <a:lstStyle/>
        <a:p>
          <a:endParaRPr lang="en-US"/>
        </a:p>
      </dgm:t>
    </dgm:pt>
    <dgm:pt modelId="{8A03BCB5-79F1-004D-ABE0-B1E051BE2228}">
      <dgm:prSet phldrT="[Text]"/>
      <dgm:spPr/>
      <dgm:t>
        <a:bodyPr/>
        <a:lstStyle/>
        <a:p>
          <a:r>
            <a:rPr lang="en-US" dirty="0" smtClean="0"/>
            <a:t>Null</a:t>
          </a:r>
          <a:endParaRPr lang="en-US" dirty="0"/>
        </a:p>
      </dgm:t>
    </dgm:pt>
    <dgm:pt modelId="{740B7817-ED12-8C40-B966-A20A94DFDA48}" type="parTrans" cxnId="{31FF00AB-2A09-CF4E-A85C-C62CDAB6B2EC}">
      <dgm:prSet/>
      <dgm:spPr/>
      <dgm:t>
        <a:bodyPr/>
        <a:lstStyle/>
        <a:p>
          <a:endParaRPr lang="en-US"/>
        </a:p>
      </dgm:t>
    </dgm:pt>
    <dgm:pt modelId="{8CBB45B8-B840-CB4F-A6C6-7D0C3DBE4211}" type="sibTrans" cxnId="{31FF00AB-2A09-CF4E-A85C-C62CDAB6B2EC}">
      <dgm:prSet/>
      <dgm:spPr/>
      <dgm:t>
        <a:bodyPr/>
        <a:lstStyle/>
        <a:p>
          <a:endParaRPr lang="en-US"/>
        </a:p>
      </dgm:t>
    </dgm:pt>
    <dgm:pt modelId="{6986377E-B4D2-A049-9E50-21815A9B1A0E}">
      <dgm:prSet phldrT="[Text]"/>
      <dgm:spPr/>
      <dgm:t>
        <a:bodyPr/>
        <a:lstStyle/>
        <a:p>
          <a:r>
            <a:rPr lang="en-US" dirty="0" smtClean="0"/>
            <a:t>Pre</a:t>
          </a:r>
          <a:endParaRPr lang="en-US" dirty="0"/>
        </a:p>
      </dgm:t>
    </dgm:pt>
    <dgm:pt modelId="{1E58748C-F4CC-A248-B1B9-4515EF77ED81}" type="parTrans" cxnId="{49388D81-947E-2F4F-92CC-342E1609A311}">
      <dgm:prSet/>
      <dgm:spPr/>
      <dgm:t>
        <a:bodyPr/>
        <a:lstStyle/>
        <a:p>
          <a:endParaRPr lang="en-US"/>
        </a:p>
      </dgm:t>
    </dgm:pt>
    <dgm:pt modelId="{80DEEF14-98CE-5248-9147-06D758ED233B}" type="sibTrans" cxnId="{49388D81-947E-2F4F-92CC-342E1609A311}">
      <dgm:prSet/>
      <dgm:spPr/>
      <dgm:t>
        <a:bodyPr/>
        <a:lstStyle/>
        <a:p>
          <a:endParaRPr lang="en-US"/>
        </a:p>
      </dgm:t>
    </dgm:pt>
    <dgm:pt modelId="{0D43A316-1EB7-6746-8427-515F40701667}" type="pres">
      <dgm:prSet presAssocID="{B17668EC-E26C-0B49-A152-3C66765905A8}" presName="linearFlow" presStyleCnt="0">
        <dgm:presLayoutVars>
          <dgm:dir/>
          <dgm:resizeHandles val="exact"/>
        </dgm:presLayoutVars>
      </dgm:prSet>
      <dgm:spPr/>
    </dgm:pt>
    <dgm:pt modelId="{CA8BDA7A-BB7A-994A-8208-DF4257561724}" type="pres">
      <dgm:prSet presAssocID="{71D61559-1B46-724D-B982-1621C3AACA4B}" presName="node" presStyleLbl="node1" presStyleIdx="0" presStyleCnt="3">
        <dgm:presLayoutVars>
          <dgm:bulletEnabled val="1"/>
        </dgm:presLayoutVars>
      </dgm:prSet>
      <dgm:spPr/>
      <dgm:t>
        <a:bodyPr/>
        <a:lstStyle/>
        <a:p>
          <a:endParaRPr lang="en-US"/>
        </a:p>
      </dgm:t>
    </dgm:pt>
    <dgm:pt modelId="{3E967827-339A-4E4D-AB69-05A039A0A197}" type="pres">
      <dgm:prSet presAssocID="{02562BB2-DF6A-2B41-9658-2164E1CEF651}" presName="spacerL" presStyleCnt="0"/>
      <dgm:spPr/>
    </dgm:pt>
    <dgm:pt modelId="{0CF30D27-A0EF-6A42-9649-5C80087CACD6}" type="pres">
      <dgm:prSet presAssocID="{02562BB2-DF6A-2B41-9658-2164E1CEF651}" presName="sibTrans" presStyleLbl="sibTrans2D1" presStyleIdx="0" presStyleCnt="2"/>
      <dgm:spPr/>
      <dgm:t>
        <a:bodyPr/>
        <a:lstStyle/>
        <a:p>
          <a:endParaRPr lang="en-US"/>
        </a:p>
      </dgm:t>
    </dgm:pt>
    <dgm:pt modelId="{57450917-18F7-1C44-976C-734FB05B0F43}" type="pres">
      <dgm:prSet presAssocID="{02562BB2-DF6A-2B41-9658-2164E1CEF651}" presName="spacerR" presStyleCnt="0"/>
      <dgm:spPr/>
    </dgm:pt>
    <dgm:pt modelId="{023BB356-1122-1F49-A451-33569B727755}" type="pres">
      <dgm:prSet presAssocID="{8A03BCB5-79F1-004D-ABE0-B1E051BE2228}" presName="node" presStyleLbl="node1" presStyleIdx="1" presStyleCnt="3">
        <dgm:presLayoutVars>
          <dgm:bulletEnabled val="1"/>
        </dgm:presLayoutVars>
      </dgm:prSet>
      <dgm:spPr/>
      <dgm:t>
        <a:bodyPr/>
        <a:lstStyle/>
        <a:p>
          <a:endParaRPr lang="en-US"/>
        </a:p>
      </dgm:t>
    </dgm:pt>
    <dgm:pt modelId="{FD1ECD94-5336-4E42-809E-7D660B5357D7}" type="pres">
      <dgm:prSet presAssocID="{8CBB45B8-B840-CB4F-A6C6-7D0C3DBE4211}" presName="spacerL" presStyleCnt="0"/>
      <dgm:spPr/>
    </dgm:pt>
    <dgm:pt modelId="{8C8DB01A-18FA-E94C-924B-55B86B7C7AEA}" type="pres">
      <dgm:prSet presAssocID="{8CBB45B8-B840-CB4F-A6C6-7D0C3DBE4211}" presName="sibTrans" presStyleLbl="sibTrans2D1" presStyleIdx="1" presStyleCnt="2"/>
      <dgm:spPr/>
      <dgm:t>
        <a:bodyPr/>
        <a:lstStyle/>
        <a:p>
          <a:endParaRPr lang="en-US"/>
        </a:p>
      </dgm:t>
    </dgm:pt>
    <dgm:pt modelId="{16FC0D3C-A7C9-D14A-B85F-053AD896BF66}" type="pres">
      <dgm:prSet presAssocID="{8CBB45B8-B840-CB4F-A6C6-7D0C3DBE4211}" presName="spacerR" presStyleCnt="0"/>
      <dgm:spPr/>
    </dgm:pt>
    <dgm:pt modelId="{0CDC75F8-1F14-1647-9034-8EDA3F855F10}" type="pres">
      <dgm:prSet presAssocID="{6986377E-B4D2-A049-9E50-21815A9B1A0E}" presName="node" presStyleLbl="node1" presStyleIdx="2" presStyleCnt="3">
        <dgm:presLayoutVars>
          <dgm:bulletEnabled val="1"/>
        </dgm:presLayoutVars>
      </dgm:prSet>
      <dgm:spPr/>
      <dgm:t>
        <a:bodyPr/>
        <a:lstStyle/>
        <a:p>
          <a:endParaRPr lang="en-US"/>
        </a:p>
      </dgm:t>
    </dgm:pt>
  </dgm:ptLst>
  <dgm:cxnLst>
    <dgm:cxn modelId="{EE1E25B6-EC13-824B-AC51-E1552AF7ABD1}" type="presOf" srcId="{B17668EC-E26C-0B49-A152-3C66765905A8}" destId="{0D43A316-1EB7-6746-8427-515F40701667}" srcOrd="0" destOrd="0" presId="urn:microsoft.com/office/officeart/2005/8/layout/equation1"/>
    <dgm:cxn modelId="{49388D81-947E-2F4F-92CC-342E1609A311}" srcId="{B17668EC-E26C-0B49-A152-3C66765905A8}" destId="{6986377E-B4D2-A049-9E50-21815A9B1A0E}" srcOrd="2" destOrd="0" parTransId="{1E58748C-F4CC-A248-B1B9-4515EF77ED81}" sibTransId="{80DEEF14-98CE-5248-9147-06D758ED233B}"/>
    <dgm:cxn modelId="{CBF02692-A656-CE46-AC8C-866F68DA727C}" type="presOf" srcId="{8CBB45B8-B840-CB4F-A6C6-7D0C3DBE4211}" destId="{8C8DB01A-18FA-E94C-924B-55B86B7C7AEA}" srcOrd="0" destOrd="0" presId="urn:microsoft.com/office/officeart/2005/8/layout/equation1"/>
    <dgm:cxn modelId="{542E6AC4-EDDE-BF47-89B6-E1AA4B93D6E2}" srcId="{B17668EC-E26C-0B49-A152-3C66765905A8}" destId="{71D61559-1B46-724D-B982-1621C3AACA4B}" srcOrd="0" destOrd="0" parTransId="{9F6AEFA3-185D-8146-9270-DE0C671D7FAA}" sibTransId="{02562BB2-DF6A-2B41-9658-2164E1CEF651}"/>
    <dgm:cxn modelId="{D96EC199-B1B5-CE4C-B4AF-D016C04EB143}" type="presOf" srcId="{8A03BCB5-79F1-004D-ABE0-B1E051BE2228}" destId="{023BB356-1122-1F49-A451-33569B727755}" srcOrd="0" destOrd="0" presId="urn:microsoft.com/office/officeart/2005/8/layout/equation1"/>
    <dgm:cxn modelId="{673F2949-1C15-764F-9ACA-67717FAA8495}" type="presOf" srcId="{6986377E-B4D2-A049-9E50-21815A9B1A0E}" destId="{0CDC75F8-1F14-1647-9034-8EDA3F855F10}" srcOrd="0" destOrd="0" presId="urn:microsoft.com/office/officeart/2005/8/layout/equation1"/>
    <dgm:cxn modelId="{31FF00AB-2A09-CF4E-A85C-C62CDAB6B2EC}" srcId="{B17668EC-E26C-0B49-A152-3C66765905A8}" destId="{8A03BCB5-79F1-004D-ABE0-B1E051BE2228}" srcOrd="1" destOrd="0" parTransId="{740B7817-ED12-8C40-B966-A20A94DFDA48}" sibTransId="{8CBB45B8-B840-CB4F-A6C6-7D0C3DBE4211}"/>
    <dgm:cxn modelId="{EE7C7B3C-3350-7549-8518-B43BA72A2A5F}" type="presOf" srcId="{71D61559-1B46-724D-B982-1621C3AACA4B}" destId="{CA8BDA7A-BB7A-994A-8208-DF4257561724}" srcOrd="0" destOrd="0" presId="urn:microsoft.com/office/officeart/2005/8/layout/equation1"/>
    <dgm:cxn modelId="{917C48F8-0DDD-EB44-862A-F5CF0989697E}" type="presOf" srcId="{02562BB2-DF6A-2B41-9658-2164E1CEF651}" destId="{0CF30D27-A0EF-6A42-9649-5C80087CACD6}" srcOrd="0" destOrd="0" presId="urn:microsoft.com/office/officeart/2005/8/layout/equation1"/>
    <dgm:cxn modelId="{1654F33E-BCFE-AF48-8646-EC0D20894408}" type="presParOf" srcId="{0D43A316-1EB7-6746-8427-515F40701667}" destId="{CA8BDA7A-BB7A-994A-8208-DF4257561724}" srcOrd="0" destOrd="0" presId="urn:microsoft.com/office/officeart/2005/8/layout/equation1"/>
    <dgm:cxn modelId="{3D97F867-A2B0-8749-ABF0-883430DB5E60}" type="presParOf" srcId="{0D43A316-1EB7-6746-8427-515F40701667}" destId="{3E967827-339A-4E4D-AB69-05A039A0A197}" srcOrd="1" destOrd="0" presId="urn:microsoft.com/office/officeart/2005/8/layout/equation1"/>
    <dgm:cxn modelId="{6D173FFE-32AC-8348-87FC-B6E0940BCAEE}" type="presParOf" srcId="{0D43A316-1EB7-6746-8427-515F40701667}" destId="{0CF30D27-A0EF-6A42-9649-5C80087CACD6}" srcOrd="2" destOrd="0" presId="urn:microsoft.com/office/officeart/2005/8/layout/equation1"/>
    <dgm:cxn modelId="{368D8116-2EBF-8842-94F2-24BFEA9E3BE5}" type="presParOf" srcId="{0D43A316-1EB7-6746-8427-515F40701667}" destId="{57450917-18F7-1C44-976C-734FB05B0F43}" srcOrd="3" destOrd="0" presId="urn:microsoft.com/office/officeart/2005/8/layout/equation1"/>
    <dgm:cxn modelId="{C0C198D7-0ACB-1442-AA23-6B94BB83B0CD}" type="presParOf" srcId="{0D43A316-1EB7-6746-8427-515F40701667}" destId="{023BB356-1122-1F49-A451-33569B727755}" srcOrd="4" destOrd="0" presId="urn:microsoft.com/office/officeart/2005/8/layout/equation1"/>
    <dgm:cxn modelId="{D7C93160-1D3F-B14A-95F3-3B36E60A7796}" type="presParOf" srcId="{0D43A316-1EB7-6746-8427-515F40701667}" destId="{FD1ECD94-5336-4E42-809E-7D660B5357D7}" srcOrd="5" destOrd="0" presId="urn:microsoft.com/office/officeart/2005/8/layout/equation1"/>
    <dgm:cxn modelId="{5AE85CBE-5479-924F-9522-279C0E9CB89C}" type="presParOf" srcId="{0D43A316-1EB7-6746-8427-515F40701667}" destId="{8C8DB01A-18FA-E94C-924B-55B86B7C7AEA}" srcOrd="6" destOrd="0" presId="urn:microsoft.com/office/officeart/2005/8/layout/equation1"/>
    <dgm:cxn modelId="{8B359452-769A-6147-93CA-771C5407B493}" type="presParOf" srcId="{0D43A316-1EB7-6746-8427-515F40701667}" destId="{16FC0D3C-A7C9-D14A-B85F-053AD896BF66}" srcOrd="7" destOrd="0" presId="urn:microsoft.com/office/officeart/2005/8/layout/equation1"/>
    <dgm:cxn modelId="{B5A14A6C-C700-1E4E-9AA2-15BBCAD5091B}" type="presParOf" srcId="{0D43A316-1EB7-6746-8427-515F40701667}" destId="{0CDC75F8-1F14-1647-9034-8EDA3F855F1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6E47F8-1048-2F47-907A-D4BF231FF035}"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EF1748F2-133D-8443-B07B-1F3DD04D9097}">
      <dgm:prSet phldrT="[Text]"/>
      <dgm:spPr/>
      <dgm:t>
        <a:bodyPr/>
        <a:lstStyle/>
        <a:p>
          <a:r>
            <a:rPr lang="en-US" dirty="0" smtClean="0"/>
            <a:t>a</a:t>
          </a:r>
          <a:endParaRPr lang="en-US" dirty="0"/>
        </a:p>
      </dgm:t>
    </dgm:pt>
    <dgm:pt modelId="{B0EF66BE-1830-6144-B5C6-55B00DE505CD}" type="parTrans" cxnId="{44B4281D-862C-D64C-BC64-571E5A97D57D}">
      <dgm:prSet/>
      <dgm:spPr/>
      <dgm:t>
        <a:bodyPr/>
        <a:lstStyle/>
        <a:p>
          <a:endParaRPr lang="en-US"/>
        </a:p>
      </dgm:t>
    </dgm:pt>
    <dgm:pt modelId="{D8011B7C-4543-B647-8959-0A49F7C91FED}" type="sibTrans" cxnId="{44B4281D-862C-D64C-BC64-571E5A97D57D}">
      <dgm:prSet/>
      <dgm:spPr/>
      <dgm:t>
        <a:bodyPr/>
        <a:lstStyle/>
        <a:p>
          <a:endParaRPr lang="en-US"/>
        </a:p>
      </dgm:t>
    </dgm:pt>
    <dgm:pt modelId="{6960D0BA-9C91-784C-AE10-65AC169E4DC8}">
      <dgm:prSet phldrT="[Text]"/>
      <dgm:spPr/>
      <dgm:t>
        <a:bodyPr/>
        <a:lstStyle/>
        <a:p>
          <a:r>
            <a:rPr lang="en-US" dirty="0" smtClean="0"/>
            <a:t>b</a:t>
          </a:r>
          <a:endParaRPr lang="en-US" dirty="0"/>
        </a:p>
      </dgm:t>
    </dgm:pt>
    <dgm:pt modelId="{93103E0C-F46E-5449-BEB6-78394DA3ACE1}" type="parTrans" cxnId="{64E6E056-B7AA-3743-B3F4-D2081AA4A681}">
      <dgm:prSet/>
      <dgm:spPr/>
      <dgm:t>
        <a:bodyPr/>
        <a:lstStyle/>
        <a:p>
          <a:endParaRPr lang="en-US"/>
        </a:p>
      </dgm:t>
    </dgm:pt>
    <dgm:pt modelId="{DAD6F5FD-5C4B-154B-9FBC-3B262EBF8712}" type="sibTrans" cxnId="{64E6E056-B7AA-3743-B3F4-D2081AA4A681}">
      <dgm:prSet/>
      <dgm:spPr/>
      <dgm:t>
        <a:bodyPr/>
        <a:lstStyle/>
        <a:p>
          <a:endParaRPr lang="en-US"/>
        </a:p>
      </dgm:t>
    </dgm:pt>
    <dgm:pt modelId="{D1550008-CC03-1C41-97A6-3AE1B03323AA}" type="pres">
      <dgm:prSet presAssocID="{6A6E47F8-1048-2F47-907A-D4BF231FF035}" presName="cycle" presStyleCnt="0">
        <dgm:presLayoutVars>
          <dgm:dir/>
          <dgm:resizeHandles val="exact"/>
        </dgm:presLayoutVars>
      </dgm:prSet>
      <dgm:spPr/>
      <dgm:t>
        <a:bodyPr/>
        <a:lstStyle/>
        <a:p>
          <a:endParaRPr lang="en-US"/>
        </a:p>
      </dgm:t>
    </dgm:pt>
    <dgm:pt modelId="{65583AE2-E745-A745-871C-52C817E954DB}" type="pres">
      <dgm:prSet presAssocID="{EF1748F2-133D-8443-B07B-1F3DD04D9097}" presName="node" presStyleLbl="node1" presStyleIdx="0" presStyleCnt="2">
        <dgm:presLayoutVars>
          <dgm:bulletEnabled val="1"/>
        </dgm:presLayoutVars>
      </dgm:prSet>
      <dgm:spPr/>
      <dgm:t>
        <a:bodyPr/>
        <a:lstStyle/>
        <a:p>
          <a:endParaRPr lang="en-US"/>
        </a:p>
      </dgm:t>
    </dgm:pt>
    <dgm:pt modelId="{274AE413-8C94-2341-BBF5-1E261E2E00D7}" type="pres">
      <dgm:prSet presAssocID="{D8011B7C-4543-B647-8959-0A49F7C91FED}" presName="sibTrans" presStyleLbl="sibTrans2D1" presStyleIdx="0" presStyleCnt="2"/>
      <dgm:spPr/>
      <dgm:t>
        <a:bodyPr/>
        <a:lstStyle/>
        <a:p>
          <a:endParaRPr lang="en-US"/>
        </a:p>
      </dgm:t>
    </dgm:pt>
    <dgm:pt modelId="{34789F1D-661B-A340-90B1-DE96D4C88CE9}" type="pres">
      <dgm:prSet presAssocID="{D8011B7C-4543-B647-8959-0A49F7C91FED}" presName="connectorText" presStyleLbl="sibTrans2D1" presStyleIdx="0" presStyleCnt="2"/>
      <dgm:spPr/>
      <dgm:t>
        <a:bodyPr/>
        <a:lstStyle/>
        <a:p>
          <a:endParaRPr lang="en-US"/>
        </a:p>
      </dgm:t>
    </dgm:pt>
    <dgm:pt modelId="{0CE1B85C-6C34-BD4E-9439-2F58FF037D20}" type="pres">
      <dgm:prSet presAssocID="{6960D0BA-9C91-784C-AE10-65AC169E4DC8}" presName="node" presStyleLbl="node1" presStyleIdx="1" presStyleCnt="2">
        <dgm:presLayoutVars>
          <dgm:bulletEnabled val="1"/>
        </dgm:presLayoutVars>
      </dgm:prSet>
      <dgm:spPr/>
      <dgm:t>
        <a:bodyPr/>
        <a:lstStyle/>
        <a:p>
          <a:endParaRPr lang="en-US"/>
        </a:p>
      </dgm:t>
    </dgm:pt>
    <dgm:pt modelId="{BA549199-2999-F346-814B-A53DEEE169D9}" type="pres">
      <dgm:prSet presAssocID="{DAD6F5FD-5C4B-154B-9FBC-3B262EBF8712}" presName="sibTrans" presStyleLbl="sibTrans2D1" presStyleIdx="1" presStyleCnt="2"/>
      <dgm:spPr/>
      <dgm:t>
        <a:bodyPr/>
        <a:lstStyle/>
        <a:p>
          <a:endParaRPr lang="en-US"/>
        </a:p>
      </dgm:t>
    </dgm:pt>
    <dgm:pt modelId="{F88B9142-6A05-9E4A-BA0A-0DFC43570BFA}" type="pres">
      <dgm:prSet presAssocID="{DAD6F5FD-5C4B-154B-9FBC-3B262EBF8712}" presName="connectorText" presStyleLbl="sibTrans2D1" presStyleIdx="1" presStyleCnt="2"/>
      <dgm:spPr/>
      <dgm:t>
        <a:bodyPr/>
        <a:lstStyle/>
        <a:p>
          <a:endParaRPr lang="en-US"/>
        </a:p>
      </dgm:t>
    </dgm:pt>
  </dgm:ptLst>
  <dgm:cxnLst>
    <dgm:cxn modelId="{44B4281D-862C-D64C-BC64-571E5A97D57D}" srcId="{6A6E47F8-1048-2F47-907A-D4BF231FF035}" destId="{EF1748F2-133D-8443-B07B-1F3DD04D9097}" srcOrd="0" destOrd="0" parTransId="{B0EF66BE-1830-6144-B5C6-55B00DE505CD}" sibTransId="{D8011B7C-4543-B647-8959-0A49F7C91FED}"/>
    <dgm:cxn modelId="{8F066DED-EEAD-F84B-968C-A38CD4AA21AE}" type="presOf" srcId="{6A6E47F8-1048-2F47-907A-D4BF231FF035}" destId="{D1550008-CC03-1C41-97A6-3AE1B03323AA}" srcOrd="0" destOrd="0" presId="urn:microsoft.com/office/officeart/2005/8/layout/cycle2"/>
    <dgm:cxn modelId="{6AAAD7F9-0E5A-5647-A4DB-772ECDFE4ECB}" type="presOf" srcId="{D8011B7C-4543-B647-8959-0A49F7C91FED}" destId="{274AE413-8C94-2341-BBF5-1E261E2E00D7}" srcOrd="0" destOrd="0" presId="urn:microsoft.com/office/officeart/2005/8/layout/cycle2"/>
    <dgm:cxn modelId="{25296985-B719-5449-A8F6-7FF5D35B69C6}" type="presOf" srcId="{EF1748F2-133D-8443-B07B-1F3DD04D9097}" destId="{65583AE2-E745-A745-871C-52C817E954DB}" srcOrd="0" destOrd="0" presId="urn:microsoft.com/office/officeart/2005/8/layout/cycle2"/>
    <dgm:cxn modelId="{977F1DC4-98EB-9B46-89A1-0209F4002BBA}" type="presOf" srcId="{DAD6F5FD-5C4B-154B-9FBC-3B262EBF8712}" destId="{F88B9142-6A05-9E4A-BA0A-0DFC43570BFA}" srcOrd="1" destOrd="0" presId="urn:microsoft.com/office/officeart/2005/8/layout/cycle2"/>
    <dgm:cxn modelId="{64E6E056-B7AA-3743-B3F4-D2081AA4A681}" srcId="{6A6E47F8-1048-2F47-907A-D4BF231FF035}" destId="{6960D0BA-9C91-784C-AE10-65AC169E4DC8}" srcOrd="1" destOrd="0" parTransId="{93103E0C-F46E-5449-BEB6-78394DA3ACE1}" sibTransId="{DAD6F5FD-5C4B-154B-9FBC-3B262EBF8712}"/>
    <dgm:cxn modelId="{63E364E5-C5B8-D645-B153-64CC91436E9D}" type="presOf" srcId="{DAD6F5FD-5C4B-154B-9FBC-3B262EBF8712}" destId="{BA549199-2999-F346-814B-A53DEEE169D9}" srcOrd="0" destOrd="0" presId="urn:microsoft.com/office/officeart/2005/8/layout/cycle2"/>
    <dgm:cxn modelId="{AD5CC48D-9565-2248-92F8-1663DC42CBCA}" type="presOf" srcId="{D8011B7C-4543-B647-8959-0A49F7C91FED}" destId="{34789F1D-661B-A340-90B1-DE96D4C88CE9}" srcOrd="1" destOrd="0" presId="urn:microsoft.com/office/officeart/2005/8/layout/cycle2"/>
    <dgm:cxn modelId="{1C16E3C2-8DA0-E24A-AEF3-4855C0BCC855}" type="presOf" srcId="{6960D0BA-9C91-784C-AE10-65AC169E4DC8}" destId="{0CE1B85C-6C34-BD4E-9439-2F58FF037D20}" srcOrd="0" destOrd="0" presId="urn:microsoft.com/office/officeart/2005/8/layout/cycle2"/>
    <dgm:cxn modelId="{AC09E120-0582-D049-BD43-D6918911EBFE}" type="presParOf" srcId="{D1550008-CC03-1C41-97A6-3AE1B03323AA}" destId="{65583AE2-E745-A745-871C-52C817E954DB}" srcOrd="0" destOrd="0" presId="urn:microsoft.com/office/officeart/2005/8/layout/cycle2"/>
    <dgm:cxn modelId="{9FCFB997-8C2C-1842-B4B1-1BF493692312}" type="presParOf" srcId="{D1550008-CC03-1C41-97A6-3AE1B03323AA}" destId="{274AE413-8C94-2341-BBF5-1E261E2E00D7}" srcOrd="1" destOrd="0" presId="urn:microsoft.com/office/officeart/2005/8/layout/cycle2"/>
    <dgm:cxn modelId="{A6C340B3-F3FF-004D-81B3-C7969266545D}" type="presParOf" srcId="{274AE413-8C94-2341-BBF5-1E261E2E00D7}" destId="{34789F1D-661B-A340-90B1-DE96D4C88CE9}" srcOrd="0" destOrd="0" presId="urn:microsoft.com/office/officeart/2005/8/layout/cycle2"/>
    <dgm:cxn modelId="{0828CD6E-1E5B-7847-B7EB-60BD1658C487}" type="presParOf" srcId="{D1550008-CC03-1C41-97A6-3AE1B03323AA}" destId="{0CE1B85C-6C34-BD4E-9439-2F58FF037D20}" srcOrd="2" destOrd="0" presId="urn:microsoft.com/office/officeart/2005/8/layout/cycle2"/>
    <dgm:cxn modelId="{0ED8B1FA-FA28-7542-AA8C-6FA9CC6A3A01}" type="presParOf" srcId="{D1550008-CC03-1C41-97A6-3AE1B03323AA}" destId="{BA549199-2999-F346-814B-A53DEEE169D9}" srcOrd="3" destOrd="0" presId="urn:microsoft.com/office/officeart/2005/8/layout/cycle2"/>
    <dgm:cxn modelId="{67FC8AA9-31BE-8B4A-90E6-1CE0B5ED0FB1}" type="presParOf" srcId="{BA549199-2999-F346-814B-A53DEEE169D9}" destId="{F88B9142-6A05-9E4A-BA0A-0DFC43570B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DDE21-4817-EA47-94C2-0A9B57346F30}" type="doc">
      <dgm:prSet loTypeId="urn:microsoft.com/office/officeart/2005/8/layout/equation2" loCatId="" qsTypeId="urn:microsoft.com/office/officeart/2005/8/quickstyle/simple4" qsCatId="simple" csTypeId="urn:microsoft.com/office/officeart/2005/8/colors/colorful5" csCatId="colorful" phldr="1"/>
      <dgm:spPr/>
    </dgm:pt>
    <dgm:pt modelId="{A86B2FF0-89A1-B64B-9E51-E45D89BD07CB}">
      <dgm:prSet phldrT="[Text]"/>
      <dgm:spPr/>
      <dgm:t>
        <a:bodyPr/>
        <a:lstStyle/>
        <a:p>
          <a:r>
            <a:rPr lang="en-US" dirty="0" err="1" smtClean="0"/>
            <a:t>Prehension</a:t>
          </a:r>
          <a:endParaRPr lang="en-US" dirty="0"/>
        </a:p>
      </dgm:t>
    </dgm:pt>
    <dgm:pt modelId="{9E0B3DAB-12D4-4F49-A6AE-B2191514CE9E}" type="parTrans" cxnId="{D6A737DA-442D-A54C-8325-0EDE91135978}">
      <dgm:prSet/>
      <dgm:spPr/>
      <dgm:t>
        <a:bodyPr/>
        <a:lstStyle/>
        <a:p>
          <a:endParaRPr lang="en-US"/>
        </a:p>
      </dgm:t>
    </dgm:pt>
    <dgm:pt modelId="{EF45CCB3-A4CB-CF4D-A791-D7357FED8189}" type="sibTrans" cxnId="{D6A737DA-442D-A54C-8325-0EDE91135978}">
      <dgm:prSet/>
      <dgm:spPr/>
      <dgm:t>
        <a:bodyPr/>
        <a:lstStyle/>
        <a:p>
          <a:endParaRPr lang="en-US"/>
        </a:p>
      </dgm:t>
    </dgm:pt>
    <dgm:pt modelId="{5FC0E566-6D6A-2446-B5D8-F8F1946BDDBE}">
      <dgm:prSet phldrT="[Text]"/>
      <dgm:spPr/>
      <dgm:t>
        <a:bodyPr/>
        <a:lstStyle/>
        <a:p>
          <a:r>
            <a:rPr lang="en-US" dirty="0" err="1" smtClean="0"/>
            <a:t>Prehension</a:t>
          </a:r>
          <a:endParaRPr lang="en-US" dirty="0"/>
        </a:p>
      </dgm:t>
    </dgm:pt>
    <dgm:pt modelId="{40C79F14-1B98-7D4C-B823-F3CF367CD975}" type="parTrans" cxnId="{E1FF6403-975F-D040-A2EF-A028A1896FA3}">
      <dgm:prSet/>
      <dgm:spPr/>
      <dgm:t>
        <a:bodyPr/>
        <a:lstStyle/>
        <a:p>
          <a:endParaRPr lang="en-US"/>
        </a:p>
      </dgm:t>
    </dgm:pt>
    <dgm:pt modelId="{7F0C2840-251D-154C-B8F1-E44BE008103E}" type="sibTrans" cxnId="{E1FF6403-975F-D040-A2EF-A028A1896FA3}">
      <dgm:prSet/>
      <dgm:spPr/>
      <dgm:t>
        <a:bodyPr/>
        <a:lstStyle/>
        <a:p>
          <a:endParaRPr lang="en-US"/>
        </a:p>
      </dgm:t>
    </dgm:pt>
    <dgm:pt modelId="{61B7720B-83B3-FD44-98EC-0F55ED8A78FD}">
      <dgm:prSet phldrT="[Text]"/>
      <dgm:spPr/>
      <dgm:t>
        <a:bodyPr/>
        <a:lstStyle/>
        <a:p>
          <a:r>
            <a:rPr lang="en-US" dirty="0" smtClean="0"/>
            <a:t>Nothing!</a:t>
          </a:r>
          <a:endParaRPr lang="en-US" dirty="0"/>
        </a:p>
      </dgm:t>
    </dgm:pt>
    <dgm:pt modelId="{CA3D2FD7-BB10-B541-B79C-DEB45F90B4C9}" type="parTrans" cxnId="{E5891797-C619-0542-9E79-910BB81C7469}">
      <dgm:prSet/>
      <dgm:spPr/>
      <dgm:t>
        <a:bodyPr/>
        <a:lstStyle/>
        <a:p>
          <a:endParaRPr lang="en-US"/>
        </a:p>
      </dgm:t>
    </dgm:pt>
    <dgm:pt modelId="{885A587C-8634-BB41-B279-0436DD076E3C}" type="sibTrans" cxnId="{E5891797-C619-0542-9E79-910BB81C7469}">
      <dgm:prSet/>
      <dgm:spPr/>
      <dgm:t>
        <a:bodyPr/>
        <a:lstStyle/>
        <a:p>
          <a:endParaRPr lang="en-US"/>
        </a:p>
      </dgm:t>
    </dgm:pt>
    <dgm:pt modelId="{E661CE2B-5B42-9646-B974-460F0C1E7D4B}" type="pres">
      <dgm:prSet presAssocID="{E80DDE21-4817-EA47-94C2-0A9B57346F30}" presName="Name0" presStyleCnt="0">
        <dgm:presLayoutVars>
          <dgm:dir/>
          <dgm:resizeHandles val="exact"/>
        </dgm:presLayoutVars>
      </dgm:prSet>
      <dgm:spPr/>
    </dgm:pt>
    <dgm:pt modelId="{74887028-FD3C-B946-BD23-600824FC8FE5}" type="pres">
      <dgm:prSet presAssocID="{E80DDE21-4817-EA47-94C2-0A9B57346F30}" presName="vNodes" presStyleCnt="0"/>
      <dgm:spPr/>
    </dgm:pt>
    <dgm:pt modelId="{09DB74CC-7A8A-6A4D-BE3B-CACA9029F9FC}" type="pres">
      <dgm:prSet presAssocID="{A86B2FF0-89A1-B64B-9E51-E45D89BD07CB}" presName="node" presStyleLbl="node1" presStyleIdx="0" presStyleCnt="3">
        <dgm:presLayoutVars>
          <dgm:bulletEnabled val="1"/>
        </dgm:presLayoutVars>
      </dgm:prSet>
      <dgm:spPr/>
      <dgm:t>
        <a:bodyPr/>
        <a:lstStyle/>
        <a:p>
          <a:endParaRPr lang="en-US"/>
        </a:p>
      </dgm:t>
    </dgm:pt>
    <dgm:pt modelId="{33179443-2AD2-D343-A33C-9D033A9C51A9}" type="pres">
      <dgm:prSet presAssocID="{EF45CCB3-A4CB-CF4D-A791-D7357FED8189}" presName="spacerT" presStyleCnt="0"/>
      <dgm:spPr/>
    </dgm:pt>
    <dgm:pt modelId="{F02CB99D-15B1-AD44-9320-8E975381C9D8}" type="pres">
      <dgm:prSet presAssocID="{EF45CCB3-A4CB-CF4D-A791-D7357FED8189}" presName="sibTrans" presStyleLbl="sibTrans2D1" presStyleIdx="0" presStyleCnt="2"/>
      <dgm:spPr/>
      <dgm:t>
        <a:bodyPr/>
        <a:lstStyle/>
        <a:p>
          <a:endParaRPr lang="en-US"/>
        </a:p>
      </dgm:t>
    </dgm:pt>
    <dgm:pt modelId="{85F6367F-898A-9A4C-9D96-785B930E4EAF}" type="pres">
      <dgm:prSet presAssocID="{EF45CCB3-A4CB-CF4D-A791-D7357FED8189}" presName="spacerB" presStyleCnt="0"/>
      <dgm:spPr/>
    </dgm:pt>
    <dgm:pt modelId="{CCCCA607-E45B-0648-9FB4-84B03C1AEFB9}" type="pres">
      <dgm:prSet presAssocID="{5FC0E566-6D6A-2446-B5D8-F8F1946BDDBE}" presName="node" presStyleLbl="node1" presStyleIdx="1" presStyleCnt="3">
        <dgm:presLayoutVars>
          <dgm:bulletEnabled val="1"/>
        </dgm:presLayoutVars>
      </dgm:prSet>
      <dgm:spPr/>
      <dgm:t>
        <a:bodyPr/>
        <a:lstStyle/>
        <a:p>
          <a:endParaRPr lang="en-US"/>
        </a:p>
      </dgm:t>
    </dgm:pt>
    <dgm:pt modelId="{BF1CED5C-0D5B-3D4F-815B-A58D41B33ECF}" type="pres">
      <dgm:prSet presAssocID="{E80DDE21-4817-EA47-94C2-0A9B57346F30}" presName="sibTransLast" presStyleLbl="sibTrans2D1" presStyleIdx="1" presStyleCnt="2"/>
      <dgm:spPr/>
      <dgm:t>
        <a:bodyPr/>
        <a:lstStyle/>
        <a:p>
          <a:endParaRPr lang="en-US"/>
        </a:p>
      </dgm:t>
    </dgm:pt>
    <dgm:pt modelId="{5CB1C4A4-FA9F-8740-88EF-0EC14C9FEE88}" type="pres">
      <dgm:prSet presAssocID="{E80DDE21-4817-EA47-94C2-0A9B57346F30}" presName="connectorText" presStyleLbl="sibTrans2D1" presStyleIdx="1" presStyleCnt="2"/>
      <dgm:spPr/>
      <dgm:t>
        <a:bodyPr/>
        <a:lstStyle/>
        <a:p>
          <a:endParaRPr lang="en-US"/>
        </a:p>
      </dgm:t>
    </dgm:pt>
    <dgm:pt modelId="{660C8989-F8D4-4A43-862F-8B032FF92F2B}" type="pres">
      <dgm:prSet presAssocID="{E80DDE21-4817-EA47-94C2-0A9B57346F30}" presName="lastNode" presStyleLbl="node1" presStyleIdx="2" presStyleCnt="3">
        <dgm:presLayoutVars>
          <dgm:bulletEnabled val="1"/>
        </dgm:presLayoutVars>
      </dgm:prSet>
      <dgm:spPr/>
      <dgm:t>
        <a:bodyPr/>
        <a:lstStyle/>
        <a:p>
          <a:endParaRPr lang="en-US"/>
        </a:p>
      </dgm:t>
    </dgm:pt>
  </dgm:ptLst>
  <dgm:cxnLst>
    <dgm:cxn modelId="{1787A796-D322-4742-9A43-0DE9A52C4E33}" type="presOf" srcId="{A86B2FF0-89A1-B64B-9E51-E45D89BD07CB}" destId="{09DB74CC-7A8A-6A4D-BE3B-CACA9029F9FC}" srcOrd="0" destOrd="0" presId="urn:microsoft.com/office/officeart/2005/8/layout/equation2"/>
    <dgm:cxn modelId="{388C9DFE-5506-2E4C-9AD7-8F0C396621E9}" type="presOf" srcId="{7F0C2840-251D-154C-B8F1-E44BE008103E}" destId="{5CB1C4A4-FA9F-8740-88EF-0EC14C9FEE88}" srcOrd="1" destOrd="0" presId="urn:microsoft.com/office/officeart/2005/8/layout/equation2"/>
    <dgm:cxn modelId="{D6A737DA-442D-A54C-8325-0EDE91135978}" srcId="{E80DDE21-4817-EA47-94C2-0A9B57346F30}" destId="{A86B2FF0-89A1-B64B-9E51-E45D89BD07CB}" srcOrd="0" destOrd="0" parTransId="{9E0B3DAB-12D4-4F49-A6AE-B2191514CE9E}" sibTransId="{EF45CCB3-A4CB-CF4D-A791-D7357FED8189}"/>
    <dgm:cxn modelId="{E1FF6403-975F-D040-A2EF-A028A1896FA3}" srcId="{E80DDE21-4817-EA47-94C2-0A9B57346F30}" destId="{5FC0E566-6D6A-2446-B5D8-F8F1946BDDBE}" srcOrd="1" destOrd="0" parTransId="{40C79F14-1B98-7D4C-B823-F3CF367CD975}" sibTransId="{7F0C2840-251D-154C-B8F1-E44BE008103E}"/>
    <dgm:cxn modelId="{9F29E77F-9398-8F4D-9AE7-9BC36EC22E06}" type="presOf" srcId="{EF45CCB3-A4CB-CF4D-A791-D7357FED8189}" destId="{F02CB99D-15B1-AD44-9320-8E975381C9D8}" srcOrd="0" destOrd="0" presId="urn:microsoft.com/office/officeart/2005/8/layout/equation2"/>
    <dgm:cxn modelId="{5AA44DF2-3F32-5E4A-AB27-99B690407F49}" type="presOf" srcId="{61B7720B-83B3-FD44-98EC-0F55ED8A78FD}" destId="{660C8989-F8D4-4A43-862F-8B032FF92F2B}" srcOrd="0" destOrd="0" presId="urn:microsoft.com/office/officeart/2005/8/layout/equation2"/>
    <dgm:cxn modelId="{E5891797-C619-0542-9E79-910BB81C7469}" srcId="{E80DDE21-4817-EA47-94C2-0A9B57346F30}" destId="{61B7720B-83B3-FD44-98EC-0F55ED8A78FD}" srcOrd="2" destOrd="0" parTransId="{CA3D2FD7-BB10-B541-B79C-DEB45F90B4C9}" sibTransId="{885A587C-8634-BB41-B279-0436DD076E3C}"/>
    <dgm:cxn modelId="{F5174C77-AA38-474C-A520-0642DFF89D02}" type="presOf" srcId="{7F0C2840-251D-154C-B8F1-E44BE008103E}" destId="{BF1CED5C-0D5B-3D4F-815B-A58D41B33ECF}" srcOrd="0" destOrd="0" presId="urn:microsoft.com/office/officeart/2005/8/layout/equation2"/>
    <dgm:cxn modelId="{4CBC64DD-3F30-7C43-9BB3-368DF09AA9C7}" type="presOf" srcId="{5FC0E566-6D6A-2446-B5D8-F8F1946BDDBE}" destId="{CCCCA607-E45B-0648-9FB4-84B03C1AEFB9}" srcOrd="0" destOrd="0" presId="urn:microsoft.com/office/officeart/2005/8/layout/equation2"/>
    <dgm:cxn modelId="{C23D9E4A-7534-7042-A4F0-90C4C226C9B3}" type="presOf" srcId="{E80DDE21-4817-EA47-94C2-0A9B57346F30}" destId="{E661CE2B-5B42-9646-B974-460F0C1E7D4B}" srcOrd="0" destOrd="0" presId="urn:microsoft.com/office/officeart/2005/8/layout/equation2"/>
    <dgm:cxn modelId="{B550B803-9369-384C-9FA8-775626B1C9C9}" type="presParOf" srcId="{E661CE2B-5B42-9646-B974-460F0C1E7D4B}" destId="{74887028-FD3C-B946-BD23-600824FC8FE5}" srcOrd="0" destOrd="0" presId="urn:microsoft.com/office/officeart/2005/8/layout/equation2"/>
    <dgm:cxn modelId="{AC8C71E0-BAAD-854B-A0F0-1E18C1C4A579}" type="presParOf" srcId="{74887028-FD3C-B946-BD23-600824FC8FE5}" destId="{09DB74CC-7A8A-6A4D-BE3B-CACA9029F9FC}" srcOrd="0" destOrd="0" presId="urn:microsoft.com/office/officeart/2005/8/layout/equation2"/>
    <dgm:cxn modelId="{C9692AFF-A8D9-DE47-996E-F08D7D3D4781}" type="presParOf" srcId="{74887028-FD3C-B946-BD23-600824FC8FE5}" destId="{33179443-2AD2-D343-A33C-9D033A9C51A9}" srcOrd="1" destOrd="0" presId="urn:microsoft.com/office/officeart/2005/8/layout/equation2"/>
    <dgm:cxn modelId="{40C8141B-3747-7943-8FB0-AAB8A9BBCC1D}" type="presParOf" srcId="{74887028-FD3C-B946-BD23-600824FC8FE5}" destId="{F02CB99D-15B1-AD44-9320-8E975381C9D8}" srcOrd="2" destOrd="0" presId="urn:microsoft.com/office/officeart/2005/8/layout/equation2"/>
    <dgm:cxn modelId="{87B5F188-7EAA-8E47-99BE-2670AAFF5BAC}" type="presParOf" srcId="{74887028-FD3C-B946-BD23-600824FC8FE5}" destId="{85F6367F-898A-9A4C-9D96-785B930E4EAF}" srcOrd="3" destOrd="0" presId="urn:microsoft.com/office/officeart/2005/8/layout/equation2"/>
    <dgm:cxn modelId="{159D8964-073D-FF4F-B8D2-EAE9E81F84C6}" type="presParOf" srcId="{74887028-FD3C-B946-BD23-600824FC8FE5}" destId="{CCCCA607-E45B-0648-9FB4-84B03C1AEFB9}" srcOrd="4" destOrd="0" presId="urn:microsoft.com/office/officeart/2005/8/layout/equation2"/>
    <dgm:cxn modelId="{BF3D289D-D0DC-3E4F-BE78-FEDF5245ACBA}" type="presParOf" srcId="{E661CE2B-5B42-9646-B974-460F0C1E7D4B}" destId="{BF1CED5C-0D5B-3D4F-815B-A58D41B33ECF}" srcOrd="1" destOrd="0" presId="urn:microsoft.com/office/officeart/2005/8/layout/equation2"/>
    <dgm:cxn modelId="{0C905A2E-02A0-4447-A4AD-DDA0714557A1}" type="presParOf" srcId="{BF1CED5C-0D5B-3D4F-815B-A58D41B33ECF}" destId="{5CB1C4A4-FA9F-8740-88EF-0EC14C9FEE88}" srcOrd="0" destOrd="0" presId="urn:microsoft.com/office/officeart/2005/8/layout/equation2"/>
    <dgm:cxn modelId="{6B8F5CF6-E5F5-9246-854B-F3D27F70ADDE}" type="presParOf" srcId="{E661CE2B-5B42-9646-B974-460F0C1E7D4B}" destId="{660C8989-F8D4-4A43-862F-8B032FF92F2B}"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A07D4-B546-3F44-8DF7-731B795CDB90}">
      <dsp:nvSpPr>
        <dsp:cNvPr id="0" name=""/>
        <dsp:cNvSpPr/>
      </dsp:nvSpPr>
      <dsp:spPr>
        <a:xfrm>
          <a:off x="730"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Prehension1</a:t>
          </a:r>
          <a:endParaRPr lang="en-US" sz="1000" kern="1200" dirty="0"/>
        </a:p>
      </dsp:txBody>
      <dsp:txXfrm>
        <a:off x="142512" y="1867509"/>
        <a:ext cx="684581" cy="684581"/>
      </dsp:txXfrm>
    </dsp:sp>
    <dsp:sp modelId="{C8476DB5-DB24-7B44-8FEF-EEA4E4698EE3}">
      <dsp:nvSpPr>
        <dsp:cNvPr id="0" name=""/>
        <dsp:cNvSpPr/>
      </dsp:nvSpPr>
      <dsp:spPr>
        <a:xfrm>
          <a:off x="1047489" y="1929037"/>
          <a:ext cx="561524" cy="561524"/>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121919" y="2143764"/>
        <a:ext cx="412664" cy="132070"/>
      </dsp:txXfrm>
    </dsp:sp>
    <dsp:sp modelId="{29ADC74E-F447-CE48-B13E-FC6549E5ECC8}">
      <dsp:nvSpPr>
        <dsp:cNvPr id="0" name=""/>
        <dsp:cNvSpPr/>
      </dsp:nvSpPr>
      <dsp:spPr>
        <a:xfrm>
          <a:off x="1687627"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Prehension2</a:t>
          </a:r>
          <a:endParaRPr lang="en-US" sz="1000" kern="1200" dirty="0"/>
        </a:p>
      </dsp:txBody>
      <dsp:txXfrm>
        <a:off x="1829409" y="1867509"/>
        <a:ext cx="684581" cy="684581"/>
      </dsp:txXfrm>
    </dsp:sp>
    <dsp:sp modelId="{A39D0033-CCD9-884C-87DB-F144F6409893}">
      <dsp:nvSpPr>
        <dsp:cNvPr id="0" name=""/>
        <dsp:cNvSpPr/>
      </dsp:nvSpPr>
      <dsp:spPr>
        <a:xfrm>
          <a:off x="2734386" y="1929037"/>
          <a:ext cx="561524" cy="561524"/>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808816" y="2044711"/>
        <a:ext cx="412664" cy="330176"/>
      </dsp:txXfrm>
    </dsp:sp>
    <dsp:sp modelId="{78CE2D1B-D92B-AD48-8116-163D8A5AB67F}">
      <dsp:nvSpPr>
        <dsp:cNvPr id="0" name=""/>
        <dsp:cNvSpPr/>
      </dsp:nvSpPr>
      <dsp:spPr>
        <a:xfrm>
          <a:off x="3374524" y="1725727"/>
          <a:ext cx="968145" cy="96814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A </a:t>
          </a:r>
          <a:r>
            <a:rPr lang="en-US" sz="1000" kern="1200" dirty="0" err="1" smtClean="0"/>
            <a:t>prehension</a:t>
          </a:r>
          <a:endParaRPr lang="en-US" sz="1000" kern="1200" dirty="0"/>
        </a:p>
      </dsp:txBody>
      <dsp:txXfrm>
        <a:off x="3516306" y="1867509"/>
        <a:ext cx="684581" cy="6845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75DFB-BAB1-0D4D-AAE3-3DB2C8A7C5CB}">
      <dsp:nvSpPr>
        <dsp:cNvPr id="0" name=""/>
        <dsp:cNvSpPr/>
      </dsp:nvSpPr>
      <dsp:spPr>
        <a:xfrm>
          <a:off x="1398389" y="38214"/>
          <a:ext cx="1318021" cy="1318021"/>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231234"/>
        <a:ext cx="931981" cy="931981"/>
      </dsp:txXfrm>
    </dsp:sp>
    <dsp:sp modelId="{FC7907E5-A662-3049-A2C3-E4121564A074}">
      <dsp:nvSpPr>
        <dsp:cNvPr id="0" name=""/>
        <dsp:cNvSpPr/>
      </dsp:nvSpPr>
      <dsp:spPr>
        <a:xfrm rot="2700000">
          <a:off x="2574792" y="1166952"/>
          <a:ext cx="349501" cy="444832"/>
        </a:xfrm>
        <a:prstGeom prst="rightArrow">
          <a:avLst>
            <a:gd name="adj1" fmla="val 60000"/>
            <a:gd name="adj2" fmla="val 5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590147" y="1218848"/>
        <a:ext cx="244651" cy="266900"/>
      </dsp:txXfrm>
    </dsp:sp>
    <dsp:sp modelId="{0032026F-C9CE-1E4F-A84D-F03E0A55B7FB}">
      <dsp:nvSpPr>
        <dsp:cNvPr id="0" name=""/>
        <dsp:cNvSpPr/>
      </dsp:nvSpPr>
      <dsp:spPr>
        <a:xfrm>
          <a:off x="2796663" y="1436489"/>
          <a:ext cx="1318021" cy="1318021"/>
        </a:xfrm>
        <a:prstGeom prst="ellipse">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2989683" y="1629509"/>
        <a:ext cx="931981" cy="931981"/>
      </dsp:txXfrm>
    </dsp:sp>
    <dsp:sp modelId="{21835110-1248-0F40-B471-53227881DFA1}">
      <dsp:nvSpPr>
        <dsp:cNvPr id="0" name=""/>
        <dsp:cNvSpPr/>
      </dsp:nvSpPr>
      <dsp:spPr>
        <a:xfrm rot="8100000">
          <a:off x="2588780" y="2565226"/>
          <a:ext cx="349501" cy="444832"/>
        </a:xfrm>
        <a:prstGeom prst="rightArrow">
          <a:avLst>
            <a:gd name="adj1" fmla="val 60000"/>
            <a:gd name="adj2" fmla="val 50000"/>
          </a:avLst>
        </a:prstGeom>
        <a:gradFill rotWithShape="0">
          <a:gsLst>
            <a:gs pos="0">
              <a:schemeClr val="accent5">
                <a:hueOff val="4939938"/>
                <a:satOff val="-18319"/>
                <a:lumOff val="-4836"/>
                <a:alphaOff val="0"/>
                <a:shade val="15000"/>
                <a:satMod val="180000"/>
              </a:schemeClr>
            </a:gs>
            <a:gs pos="50000">
              <a:schemeClr val="accent5">
                <a:hueOff val="4939938"/>
                <a:satOff val="-18319"/>
                <a:lumOff val="-4836"/>
                <a:alphaOff val="0"/>
                <a:shade val="45000"/>
                <a:satMod val="170000"/>
              </a:schemeClr>
            </a:gs>
            <a:gs pos="70000">
              <a:schemeClr val="accent5">
                <a:hueOff val="4939938"/>
                <a:satOff val="-18319"/>
                <a:lumOff val="-4836"/>
                <a:alphaOff val="0"/>
                <a:tint val="99000"/>
                <a:shade val="65000"/>
                <a:satMod val="155000"/>
              </a:schemeClr>
            </a:gs>
            <a:gs pos="100000">
              <a:schemeClr val="accent5">
                <a:hueOff val="4939938"/>
                <a:satOff val="-18319"/>
                <a:lumOff val="-483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2678275" y="2617122"/>
        <a:ext cx="244651" cy="266900"/>
      </dsp:txXfrm>
    </dsp:sp>
    <dsp:sp modelId="{66AD2163-19FA-9842-B407-11A561E0B28C}">
      <dsp:nvSpPr>
        <dsp:cNvPr id="0" name=""/>
        <dsp:cNvSpPr/>
      </dsp:nvSpPr>
      <dsp:spPr>
        <a:xfrm>
          <a:off x="1398389" y="2834763"/>
          <a:ext cx="1318021" cy="1318021"/>
        </a:xfrm>
        <a:prstGeom prst="ellipse">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Agent</a:t>
          </a:r>
          <a:endParaRPr lang="en-US" sz="1300" kern="1200" dirty="0"/>
        </a:p>
      </dsp:txBody>
      <dsp:txXfrm>
        <a:off x="1591409" y="3027783"/>
        <a:ext cx="931981" cy="931981"/>
      </dsp:txXfrm>
    </dsp:sp>
    <dsp:sp modelId="{5B98DEAE-4428-8B49-BA68-1B1813C6005F}">
      <dsp:nvSpPr>
        <dsp:cNvPr id="0" name=""/>
        <dsp:cNvSpPr/>
      </dsp:nvSpPr>
      <dsp:spPr>
        <a:xfrm rot="13500000">
          <a:off x="1190506" y="2579215"/>
          <a:ext cx="349501" cy="444832"/>
        </a:xfrm>
        <a:prstGeom prst="rightArrow">
          <a:avLst>
            <a:gd name="adj1" fmla="val 60000"/>
            <a:gd name="adj2" fmla="val 50000"/>
          </a:avLst>
        </a:prstGeom>
        <a:gradFill rotWithShape="0">
          <a:gsLst>
            <a:gs pos="0">
              <a:schemeClr val="accent5">
                <a:hueOff val="9879877"/>
                <a:satOff val="-36638"/>
                <a:lumOff val="-9672"/>
                <a:alphaOff val="0"/>
                <a:shade val="15000"/>
                <a:satMod val="180000"/>
              </a:schemeClr>
            </a:gs>
            <a:gs pos="50000">
              <a:schemeClr val="accent5">
                <a:hueOff val="9879877"/>
                <a:satOff val="-36638"/>
                <a:lumOff val="-9672"/>
                <a:alphaOff val="0"/>
                <a:shade val="45000"/>
                <a:satMod val="170000"/>
              </a:schemeClr>
            </a:gs>
            <a:gs pos="70000">
              <a:schemeClr val="accent5">
                <a:hueOff val="9879877"/>
                <a:satOff val="-36638"/>
                <a:lumOff val="-9672"/>
                <a:alphaOff val="0"/>
                <a:tint val="99000"/>
                <a:shade val="65000"/>
                <a:satMod val="155000"/>
              </a:schemeClr>
            </a:gs>
            <a:gs pos="100000">
              <a:schemeClr val="accent5">
                <a:hueOff val="9879877"/>
                <a:satOff val="-36638"/>
                <a:lumOff val="-967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10800000">
        <a:off x="1280001" y="2705251"/>
        <a:ext cx="244651" cy="266900"/>
      </dsp:txXfrm>
    </dsp:sp>
    <dsp:sp modelId="{492633B3-01F9-E343-8017-0890C7327E6B}">
      <dsp:nvSpPr>
        <dsp:cNvPr id="0" name=""/>
        <dsp:cNvSpPr/>
      </dsp:nvSpPr>
      <dsp:spPr>
        <a:xfrm>
          <a:off x="114" y="1436489"/>
          <a:ext cx="1318021" cy="1318021"/>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Environment</a:t>
          </a:r>
          <a:endParaRPr lang="en-US" sz="1300" kern="1200" dirty="0"/>
        </a:p>
      </dsp:txBody>
      <dsp:txXfrm>
        <a:off x="193134" y="1629509"/>
        <a:ext cx="931981" cy="931981"/>
      </dsp:txXfrm>
    </dsp:sp>
    <dsp:sp modelId="{481688DA-3166-054F-941C-BF6AB84AC722}">
      <dsp:nvSpPr>
        <dsp:cNvPr id="0" name=""/>
        <dsp:cNvSpPr/>
      </dsp:nvSpPr>
      <dsp:spPr>
        <a:xfrm rot="18900000">
          <a:off x="1176517" y="1180941"/>
          <a:ext cx="349501" cy="444832"/>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91872" y="1306977"/>
        <a:ext cx="244651" cy="2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DA7A-BB7A-994A-8208-DF4257561724}">
      <dsp:nvSpPr>
        <dsp:cNvPr id="0" name=""/>
        <dsp:cNvSpPr/>
      </dsp:nvSpPr>
      <dsp:spPr>
        <a:xfrm>
          <a:off x="691"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135010" y="1771223"/>
        <a:ext cx="648552" cy="648552"/>
      </dsp:txXfrm>
    </dsp:sp>
    <dsp:sp modelId="{0CF30D27-A0EF-6A42-9649-5C80087CACD6}">
      <dsp:nvSpPr>
        <dsp:cNvPr id="0" name=""/>
        <dsp:cNvSpPr/>
      </dsp:nvSpPr>
      <dsp:spPr>
        <a:xfrm>
          <a:off x="992358" y="1829514"/>
          <a:ext cx="531970" cy="531970"/>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62871" y="2032939"/>
        <a:ext cx="390944" cy="125120"/>
      </dsp:txXfrm>
    </dsp:sp>
    <dsp:sp modelId="{023BB356-1122-1F49-A451-33569B727755}">
      <dsp:nvSpPr>
        <dsp:cNvPr id="0" name=""/>
        <dsp:cNvSpPr/>
      </dsp:nvSpPr>
      <dsp:spPr>
        <a:xfrm>
          <a:off x="1598804"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Null</a:t>
          </a:r>
          <a:endParaRPr lang="en-US" sz="2700" kern="1200" dirty="0"/>
        </a:p>
      </dsp:txBody>
      <dsp:txXfrm>
        <a:off x="1733123" y="1771223"/>
        <a:ext cx="648552" cy="648552"/>
      </dsp:txXfrm>
    </dsp:sp>
    <dsp:sp modelId="{8C8DB01A-18FA-E94C-924B-55B86B7C7AEA}">
      <dsp:nvSpPr>
        <dsp:cNvPr id="0" name=""/>
        <dsp:cNvSpPr/>
      </dsp:nvSpPr>
      <dsp:spPr>
        <a:xfrm>
          <a:off x="2590471" y="1829514"/>
          <a:ext cx="531970" cy="531970"/>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dsp:txBody>
      <dsp:txXfrm>
        <a:off x="2660984" y="1939100"/>
        <a:ext cx="390944" cy="312798"/>
      </dsp:txXfrm>
    </dsp:sp>
    <dsp:sp modelId="{0CDC75F8-1F14-1647-9034-8EDA3F855F10}">
      <dsp:nvSpPr>
        <dsp:cNvPr id="0" name=""/>
        <dsp:cNvSpPr/>
      </dsp:nvSpPr>
      <dsp:spPr>
        <a:xfrm>
          <a:off x="3196917" y="1636904"/>
          <a:ext cx="917190" cy="917190"/>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Pre</a:t>
          </a:r>
          <a:endParaRPr lang="en-US" sz="2700" kern="1200" dirty="0"/>
        </a:p>
      </dsp:txBody>
      <dsp:txXfrm>
        <a:off x="3331236" y="1771223"/>
        <a:ext cx="648552" cy="648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83AE2-E745-A745-871C-52C817E954DB}">
      <dsp:nvSpPr>
        <dsp:cNvPr id="0" name=""/>
        <dsp:cNvSpPr/>
      </dsp:nvSpPr>
      <dsp:spPr>
        <a:xfrm>
          <a:off x="325" y="1272740"/>
          <a:ext cx="1645518" cy="164551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41306" y="1513721"/>
        <a:ext cx="1163556" cy="1163556"/>
      </dsp:txXfrm>
    </dsp:sp>
    <dsp:sp modelId="{274AE413-8C94-2341-BBF5-1E261E2E00D7}">
      <dsp:nvSpPr>
        <dsp:cNvPr id="0" name=""/>
        <dsp:cNvSpPr/>
      </dsp:nvSpPr>
      <dsp:spPr>
        <a:xfrm>
          <a:off x="1516915" y="1040334"/>
          <a:ext cx="1023059" cy="555362"/>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1516915" y="1151406"/>
        <a:ext cx="856450" cy="333218"/>
      </dsp:txXfrm>
    </dsp:sp>
    <dsp:sp modelId="{0CE1B85C-6C34-BD4E-9439-2F58FF037D20}">
      <dsp:nvSpPr>
        <dsp:cNvPr id="0" name=""/>
        <dsp:cNvSpPr/>
      </dsp:nvSpPr>
      <dsp:spPr>
        <a:xfrm>
          <a:off x="2468956" y="1272740"/>
          <a:ext cx="1645518" cy="1645518"/>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2709937" y="1513721"/>
        <a:ext cx="1163556" cy="1163556"/>
      </dsp:txXfrm>
    </dsp:sp>
    <dsp:sp modelId="{BA549199-2999-F346-814B-A53DEEE169D9}">
      <dsp:nvSpPr>
        <dsp:cNvPr id="0" name=""/>
        <dsp:cNvSpPr/>
      </dsp:nvSpPr>
      <dsp:spPr>
        <a:xfrm rot="10800000">
          <a:off x="1574824" y="2595303"/>
          <a:ext cx="1023059" cy="555362"/>
        </a:xfrm>
        <a:prstGeom prst="righ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741433" y="2706375"/>
        <a:ext cx="856450" cy="3332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B74CC-7A8A-6A4D-BE3B-CACA9029F9FC}">
      <dsp:nvSpPr>
        <dsp:cNvPr id="0" name=""/>
        <dsp:cNvSpPr/>
      </dsp:nvSpPr>
      <dsp:spPr>
        <a:xfrm>
          <a:off x="3214" y="530667"/>
          <a:ext cx="1141214" cy="1141214"/>
        </a:xfrm>
        <a:prstGeom prst="ellipse">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697794"/>
        <a:ext cx="806960" cy="806960"/>
      </dsp:txXfrm>
    </dsp:sp>
    <dsp:sp modelId="{F02CB99D-15B1-AD44-9320-8E975381C9D8}">
      <dsp:nvSpPr>
        <dsp:cNvPr id="0" name=""/>
        <dsp:cNvSpPr/>
      </dsp:nvSpPr>
      <dsp:spPr>
        <a:xfrm>
          <a:off x="242869" y="1764547"/>
          <a:ext cx="661904" cy="661904"/>
        </a:xfrm>
        <a:prstGeom prst="mathPlus">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30604" y="2017659"/>
        <a:ext cx="486434" cy="155680"/>
      </dsp:txXfrm>
    </dsp:sp>
    <dsp:sp modelId="{CCCCA607-E45B-0648-9FB4-84B03C1AEFB9}">
      <dsp:nvSpPr>
        <dsp:cNvPr id="0" name=""/>
        <dsp:cNvSpPr/>
      </dsp:nvSpPr>
      <dsp:spPr>
        <a:xfrm>
          <a:off x="3214" y="2519118"/>
          <a:ext cx="1141214" cy="1141214"/>
        </a:xfrm>
        <a:prstGeom prst="ellipse">
          <a:avLst/>
        </a:prstGeom>
        <a:gradFill rotWithShape="0">
          <a:gsLst>
            <a:gs pos="0">
              <a:schemeClr val="accent5">
                <a:hueOff val="7409907"/>
                <a:satOff val="-27478"/>
                <a:lumOff val="-7254"/>
                <a:alphaOff val="0"/>
                <a:shade val="15000"/>
                <a:satMod val="180000"/>
              </a:schemeClr>
            </a:gs>
            <a:gs pos="50000">
              <a:schemeClr val="accent5">
                <a:hueOff val="7409907"/>
                <a:satOff val="-27478"/>
                <a:lumOff val="-7254"/>
                <a:alphaOff val="0"/>
                <a:shade val="45000"/>
                <a:satMod val="170000"/>
              </a:schemeClr>
            </a:gs>
            <a:gs pos="70000">
              <a:schemeClr val="accent5">
                <a:hueOff val="7409907"/>
                <a:satOff val="-27478"/>
                <a:lumOff val="-7254"/>
                <a:alphaOff val="0"/>
                <a:tint val="99000"/>
                <a:shade val="65000"/>
                <a:satMod val="155000"/>
              </a:schemeClr>
            </a:gs>
            <a:gs pos="100000">
              <a:schemeClr val="accent5">
                <a:hueOff val="7409907"/>
                <a:satOff val="-27478"/>
                <a:lumOff val="-725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err="1" smtClean="0"/>
            <a:t>Prehension</a:t>
          </a:r>
          <a:endParaRPr lang="en-US" sz="1300" kern="1200" dirty="0"/>
        </a:p>
      </dsp:txBody>
      <dsp:txXfrm>
        <a:off x="170341" y="2686245"/>
        <a:ext cx="806960" cy="806960"/>
      </dsp:txXfrm>
    </dsp:sp>
    <dsp:sp modelId="{BF1CED5C-0D5B-3D4F-815B-A58D41B33ECF}">
      <dsp:nvSpPr>
        <dsp:cNvPr id="0" name=""/>
        <dsp:cNvSpPr/>
      </dsp:nvSpPr>
      <dsp:spPr>
        <a:xfrm>
          <a:off x="1315610" y="1883234"/>
          <a:ext cx="362906" cy="424531"/>
        </a:xfrm>
        <a:prstGeom prst="rightArrow">
          <a:avLst>
            <a:gd name="adj1" fmla="val 60000"/>
            <a:gd name="adj2" fmla="val 50000"/>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15610" y="1968140"/>
        <a:ext cx="254034" cy="254719"/>
      </dsp:txXfrm>
    </dsp:sp>
    <dsp:sp modelId="{660C8989-F8D4-4A43-862F-8B032FF92F2B}">
      <dsp:nvSpPr>
        <dsp:cNvPr id="0" name=""/>
        <dsp:cNvSpPr/>
      </dsp:nvSpPr>
      <dsp:spPr>
        <a:xfrm>
          <a:off x="1829157" y="954285"/>
          <a:ext cx="2282428" cy="2282428"/>
        </a:xfrm>
        <a:prstGeom prst="ellipse">
          <a:avLst/>
        </a:prstGeom>
        <a:gradFill rotWithShape="0">
          <a:gsLst>
            <a:gs pos="0">
              <a:schemeClr val="accent5">
                <a:hueOff val="14819814"/>
                <a:satOff val="-54957"/>
                <a:lumOff val="-14508"/>
                <a:alphaOff val="0"/>
                <a:shade val="15000"/>
                <a:satMod val="180000"/>
              </a:schemeClr>
            </a:gs>
            <a:gs pos="50000">
              <a:schemeClr val="accent5">
                <a:hueOff val="14819814"/>
                <a:satOff val="-54957"/>
                <a:lumOff val="-14508"/>
                <a:alphaOff val="0"/>
                <a:shade val="45000"/>
                <a:satMod val="170000"/>
              </a:schemeClr>
            </a:gs>
            <a:gs pos="70000">
              <a:schemeClr val="accent5">
                <a:hueOff val="14819814"/>
                <a:satOff val="-54957"/>
                <a:lumOff val="-14508"/>
                <a:alphaOff val="0"/>
                <a:tint val="99000"/>
                <a:shade val="65000"/>
                <a:satMod val="155000"/>
              </a:schemeClr>
            </a:gs>
            <a:gs pos="100000">
              <a:schemeClr val="accent5">
                <a:hueOff val="14819814"/>
                <a:satOff val="-54957"/>
                <a:lumOff val="-145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Nothing!</a:t>
          </a:r>
          <a:endParaRPr lang="en-US" sz="3300" kern="1200" dirty="0"/>
        </a:p>
      </dsp:txBody>
      <dsp:txXfrm>
        <a:off x="2163411" y="1288539"/>
        <a:ext cx="1613920" cy="161392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6/19/16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extLst>
      <p:ext uri="{BB962C8B-B14F-4D97-AF65-F5344CB8AC3E}">
        <p14:creationId xmlns:p14="http://schemas.microsoft.com/office/powerpoint/2010/main" val="28273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6/19/16 1:58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A6C6C-526F-4C16-B273-CA96130954AF}" type="slidenum">
              <a:rPr lang="en-US" smtClean="0"/>
              <a:pPr/>
              <a:t>20</a:t>
            </a:fld>
            <a:endParaRPr lang="en-US"/>
          </a:p>
        </p:txBody>
      </p:sp>
    </p:spTree>
    <p:extLst>
      <p:ext uri="{BB962C8B-B14F-4D97-AF65-F5344CB8AC3E}">
        <p14:creationId xmlns:p14="http://schemas.microsoft.com/office/powerpoint/2010/main" val="167918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diagramData" Target="../diagrams/data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Bronze_Age_spear_tip_mould_IMG_5123.jpg#/media/File:Bronze_Age_spear_tip_mould_IMG_5123.jp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en.wikipedia.org/wiki/File:Perspectivephoto.jpg#/media/File:Perspectivephoto.jp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mons.wikimedia.org/wiki/File:Hokusai-sketches---hokusai-manga-vol6-crop.jpg#/media/File:Hokusai-sketches---hokusai-manga-vol6-crop.jp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05" y="1828800"/>
            <a:ext cx="8686800" cy="1523495"/>
          </a:xfrm>
        </p:spPr>
        <p:txBody>
          <a:bodyPr/>
          <a:lstStyle/>
          <a:p>
            <a:r>
              <a:rPr lang="en-US" dirty="0" smtClean="0"/>
              <a:t>Write Less Code</a:t>
            </a:r>
            <a:r>
              <a:rPr lang="is-IS" dirty="0" smtClean="0"/>
              <a:t>… Using Algebra!</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60412"/>
          </a:xfrm>
        </p:spPr>
        <p:txBody>
          <a:bodyPr>
            <a:normAutofit fontScale="90000"/>
          </a:bodyPr>
          <a:lstStyle/>
          <a:p>
            <a:r>
              <a:rPr lang="en-US" smtClean="0"/>
              <a:t>Agent-Based Modeling </a:t>
            </a:r>
            <a:r>
              <a:rPr lang="en-US"/>
              <a:t>(ABM)</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04800" y="1059696"/>
            <a:ext cx="8382000" cy="2293104"/>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 (Ex.: Lisp.)</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a:t>
            </a:r>
            <a:r>
              <a:rPr lang="en-US" dirty="0" err="1" smtClean="0"/>
              <a:t>Monoid</a:t>
            </a:r>
            <a:endParaRPr lang="en-US" dirty="0"/>
          </a:p>
        </p:txBody>
      </p:sp>
      <p:sp>
        <p:nvSpPr>
          <p:cNvPr id="3" name="Content Placeholder 2"/>
          <p:cNvSpPr>
            <a:spLocks noGrp="1"/>
          </p:cNvSpPr>
          <p:nvPr>
            <p:ph type="body" sz="quarter" idx="10"/>
          </p:nvPr>
        </p:nvSpPr>
        <p:spPr>
          <a:xfrm>
            <a:off x="381000" y="1676400"/>
            <a:ext cx="8382000" cy="4893647"/>
          </a:xfrm>
        </p:spPr>
        <p:txBody>
          <a:bodyPr/>
          <a:lstStyle/>
          <a:p>
            <a:r>
              <a:rPr lang="en-US" sz="2800" dirty="0"/>
              <a:t>To be a </a:t>
            </a:r>
            <a:r>
              <a:rPr lang="en-US" sz="2800" i="1" dirty="0" err="1" smtClean="0"/>
              <a:t>monoid</a:t>
            </a:r>
            <a:r>
              <a:rPr lang="en-US" sz="2800" dirty="0" smtClean="0"/>
              <a:t> an </a:t>
            </a:r>
            <a:r>
              <a:rPr lang="en-US" sz="2800" dirty="0"/>
              <a:t>algebraic structure must contain a primary set </a:t>
            </a:r>
            <a:r>
              <a:rPr lang="en-US" sz="2800" dirty="0" smtClean="0"/>
              <a:t>S, satisfying three </a:t>
            </a:r>
            <a:r>
              <a:rPr lang="en-US" sz="2800" dirty="0"/>
              <a:t>axioms: closure, associativity, </a:t>
            </a:r>
            <a:r>
              <a:rPr lang="en-US" sz="2800" dirty="0" smtClean="0"/>
              <a:t>and identity. </a:t>
            </a:r>
            <a:r>
              <a:rPr lang="en-US" sz="2800" dirty="0"/>
              <a:t>There is an operator </a:t>
            </a:r>
            <a:r>
              <a:rPr lang="en-US" sz="2800" dirty="0">
                <a:sym typeface="Symbol" charset="2"/>
              </a:rPr>
              <a:t></a:t>
            </a:r>
            <a:r>
              <a:rPr lang="en-US" sz="2800" dirty="0"/>
              <a:t> which takes two elements of the group and yields an element, and its operation satisfies these axioms.</a:t>
            </a:r>
          </a:p>
          <a:p>
            <a:r>
              <a:rPr lang="en-US" sz="2800" dirty="0" smtClean="0"/>
              <a:t>We may define further requirements and get more restrictively defined structures: </a:t>
            </a:r>
            <a:r>
              <a:rPr lang="en-US" sz="2800" dirty="0" err="1" smtClean="0"/>
              <a:t>e.g</a:t>
            </a:r>
            <a:r>
              <a:rPr lang="en-US" sz="2800" dirty="0" smtClean="0"/>
              <a:t>, </a:t>
            </a:r>
            <a:r>
              <a:rPr lang="en-US" sz="2800" dirty="0"/>
              <a:t>a </a:t>
            </a:r>
            <a:r>
              <a:rPr lang="en-US" sz="2800" i="1" dirty="0"/>
              <a:t>module</a:t>
            </a:r>
            <a:r>
              <a:rPr lang="en-US" sz="2800" dirty="0"/>
              <a:t> </a:t>
            </a:r>
            <a:r>
              <a:rPr lang="en-US" sz="2800" dirty="0" smtClean="0"/>
              <a:t>must be Abelian, have inverse elements, and contain </a:t>
            </a:r>
            <a:r>
              <a:rPr lang="en-US" sz="2800" dirty="0"/>
              <a:t>a secondary set, R, a ring of coefficients, with a second operation, </a:t>
            </a:r>
            <a:r>
              <a:rPr lang="en-US" sz="2800" dirty="0">
                <a:sym typeface="Symbol" charset="2"/>
              </a:rPr>
              <a:t></a:t>
            </a:r>
            <a:r>
              <a:rPr lang="en-US" sz="2800" dirty="0"/>
              <a:t>, which takes an element of R and an element of </a:t>
            </a:r>
            <a:r>
              <a:rPr lang="en-US" sz="2800" dirty="0" smtClean="0"/>
              <a:t>S </a:t>
            </a:r>
            <a:r>
              <a:rPr lang="en-US" sz="2800" dirty="0"/>
              <a:t>and produces </a:t>
            </a:r>
            <a:r>
              <a:rPr lang="en-US" sz="2800" dirty="0" smtClean="0"/>
              <a:t>an </a:t>
            </a:r>
            <a:r>
              <a:rPr lang="en-US" sz="2800" dirty="0"/>
              <a:t>element of </a:t>
            </a:r>
            <a:r>
              <a:rPr lang="en-US" sz="2800" dirty="0" smtClean="0"/>
              <a:t>S.</a:t>
            </a:r>
            <a:endParaRPr lang="en-US" sz="2800" dirty="0"/>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Different Strokes for Different Folks</a:t>
            </a:r>
            <a:endParaRPr lang="en-US" dirty="0"/>
          </a:p>
        </p:txBody>
      </p:sp>
      <p:sp>
        <p:nvSpPr>
          <p:cNvPr id="3" name="Content Placeholder 2"/>
          <p:cNvSpPr>
            <a:spLocks noGrp="1"/>
          </p:cNvSpPr>
          <p:nvPr>
            <p:ph sz="half" idx="1"/>
          </p:nvPr>
        </p:nvSpPr>
        <p:spPr>
          <a:xfrm>
            <a:off x="381000" y="1411762"/>
            <a:ext cx="4114800" cy="1163395"/>
          </a:xfrm>
        </p:spPr>
        <p:txBody>
          <a:bodyPr/>
          <a:lstStyle/>
          <a:p>
            <a:r>
              <a:rPr lang="en-US" dirty="0" smtClean="0"/>
              <a:t>The Forest Fire model turns out to be best represented as a </a:t>
            </a:r>
            <a:r>
              <a:rPr lang="en-US" dirty="0" err="1" smtClean="0"/>
              <a:t>monoid</a:t>
            </a:r>
            <a:r>
              <a:rPr lang="en-US" dirty="0" smtClean="0"/>
              <a:t>.</a:t>
            </a:r>
            <a:endParaRPr lang="en-US" dirty="0"/>
          </a:p>
        </p:txBody>
      </p:sp>
      <p:sp>
        <p:nvSpPr>
          <p:cNvPr id="4" name="Content Placeholder 3"/>
          <p:cNvSpPr>
            <a:spLocks noGrp="1"/>
          </p:cNvSpPr>
          <p:nvPr>
            <p:ph sz="half" idx="2"/>
          </p:nvPr>
        </p:nvSpPr>
        <p:spPr>
          <a:xfrm>
            <a:off x="4645937" y="1411762"/>
            <a:ext cx="4114800" cy="775597"/>
          </a:xfrm>
        </p:spPr>
        <p:txBody>
          <a:bodyPr/>
          <a:lstStyle/>
          <a:p>
            <a:r>
              <a:rPr lang="en-US" dirty="0" smtClean="0"/>
              <a:t>Schelling’s segregation model is a module.</a:t>
            </a:r>
            <a:endParaRPr lang="en-US" dirty="0"/>
          </a:p>
        </p:txBody>
      </p:sp>
      <p:pic>
        <p:nvPicPr>
          <p:cNvPr id="5" name="Picture 4" descr="segreg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5837" y="2914987"/>
            <a:ext cx="3175000" cy="2381250"/>
          </a:xfrm>
          <a:prstGeom prst="rect">
            <a:avLst/>
          </a:prstGeom>
        </p:spPr>
      </p:pic>
      <p:pic>
        <p:nvPicPr>
          <p:cNvPr id="6" name="Picture 5"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2914987"/>
            <a:ext cx="3175000" cy="2381250"/>
          </a:xfrm>
          <a:prstGeom prst="rect">
            <a:avLst/>
          </a:prstGeom>
        </p:spPr>
      </p:pic>
      <p:sp>
        <p:nvSpPr>
          <p:cNvPr id="7" name="TextBox 6"/>
          <p:cNvSpPr txBox="1"/>
          <p:nvPr/>
        </p:nvSpPr>
        <p:spPr>
          <a:xfrm>
            <a:off x="762000" y="5636067"/>
            <a:ext cx="7331152" cy="954107"/>
          </a:xfrm>
          <a:prstGeom prst="rect">
            <a:avLst/>
          </a:prstGeom>
          <a:noFill/>
        </p:spPr>
        <p:txBody>
          <a:bodyPr wrap="square" rtlCol="0">
            <a:spAutoFit/>
          </a:bodyPr>
          <a:lstStyle/>
          <a:p>
            <a:pPr algn="ctr"/>
            <a:r>
              <a:rPr lang="en-US" sz="2800" dirty="0" smtClean="0">
                <a:solidFill>
                  <a:schemeClr val="accent6">
                    <a:lumMod val="40000"/>
                    <a:lumOff val="60000"/>
                  </a:schemeClr>
                </a:solidFill>
              </a:rPr>
              <a:t>We can now see how the second is a subclass of the first with additional axioms.</a:t>
            </a:r>
            <a:endParaRPr lang="en-US" sz="2800" dirty="0">
              <a:solidFill>
                <a:schemeClr val="accent6">
                  <a:lumMod val="40000"/>
                  <a:lumOff val="60000"/>
                </a:schemeClr>
              </a:solidFill>
            </a:endParaRPr>
          </a:p>
        </p:txBody>
      </p:sp>
    </p:spTree>
    <p:extLst>
      <p:ext uri="{BB962C8B-B14F-4D97-AF65-F5344CB8AC3E}">
        <p14:creationId xmlns:p14="http://schemas.microsoft.com/office/powerpoint/2010/main" val="12206467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1218795"/>
          </a:xfrm>
        </p:spPr>
        <p:txBody>
          <a:bodyPr/>
          <a:lstStyle/>
          <a:p>
            <a:r>
              <a:rPr lang="en-US" sz="4400" dirty="0" smtClean="0">
                <a:effectLst/>
              </a:rPr>
              <a:t>ABM </a:t>
            </a:r>
            <a:r>
              <a:rPr lang="en-US" sz="4400" dirty="0">
                <a:effectLst/>
              </a:rPr>
              <a:t>Interaction as </a:t>
            </a:r>
            <a:r>
              <a:rPr lang="en-US" sz="4400" dirty="0" smtClean="0">
                <a:effectLst/>
              </a:rPr>
              <a:t>an Algebraic Structure</a:t>
            </a:r>
            <a:endParaRPr lang="en-US" sz="4400" dirty="0"/>
          </a:p>
        </p:txBody>
      </p:sp>
      <p:sp>
        <p:nvSpPr>
          <p:cNvPr id="3" name="Content Placeholder 2"/>
          <p:cNvSpPr>
            <a:spLocks noGrp="1"/>
          </p:cNvSpPr>
          <p:nvPr>
            <p:ph sz="half" idx="1"/>
          </p:nvPr>
        </p:nvSpPr>
        <p:spPr>
          <a:xfrm>
            <a:off x="381000" y="1752600"/>
            <a:ext cx="3657600" cy="3877985"/>
          </a:xfrm>
        </p:spPr>
        <p:txBody>
          <a:bodyPr/>
          <a:lstStyle/>
          <a:p>
            <a:r>
              <a:rPr lang="en-US" dirty="0"/>
              <a:t>Elements: Following </a:t>
            </a:r>
            <a:r>
              <a:rPr lang="en-US" dirty="0" smtClean="0"/>
              <a:t>A. N. 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82365804"/>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Prehensions</a:t>
            </a:r>
            <a:endParaRPr lang="en-US" dirty="0"/>
          </a:p>
        </p:txBody>
      </p:sp>
      <p:sp>
        <p:nvSpPr>
          <p:cNvPr id="3" name="Text Placeholder 2"/>
          <p:cNvSpPr>
            <a:spLocks noGrp="1"/>
          </p:cNvSpPr>
          <p:nvPr>
            <p:ph type="body" sz="quarter" idx="10"/>
          </p:nvPr>
        </p:nvSpPr>
        <p:spPr>
          <a:xfrm>
            <a:off x="381000" y="1219200"/>
            <a:ext cx="8382000" cy="2609945"/>
          </a:xfrm>
        </p:spPr>
        <p:txBody>
          <a:bodyPr/>
          <a:lstStyle/>
          <a:p>
            <a:r>
              <a:rPr lang="en-US" dirty="0" smtClean="0"/>
              <a:t>Even before implementing this as a </a:t>
            </a:r>
            <a:r>
              <a:rPr lang="en-US" dirty="0" err="1" smtClean="0"/>
              <a:t>monoid</a:t>
            </a:r>
            <a:r>
              <a:rPr lang="en-US" dirty="0" smtClean="0"/>
              <a:t>, </a:t>
            </a:r>
            <a:r>
              <a:rPr lang="en-US" dirty="0" smtClean="0"/>
              <a:t>we had made it easy to:</a:t>
            </a:r>
          </a:p>
          <a:p>
            <a:pPr lvl="1"/>
            <a:r>
              <a:rPr lang="en-US" dirty="0" smtClean="0"/>
              <a:t>Get arbitrary slices of the agent’s environment as a “view.”</a:t>
            </a:r>
          </a:p>
          <a:p>
            <a:pPr lvl="1"/>
            <a:r>
              <a:rPr lang="en-US" dirty="0" smtClean="0"/>
              <a:t>Filter that view to, e.g., see only agents of a type of particular interest.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419600"/>
            <a:ext cx="8407831" cy="1600200"/>
          </a:xfrm>
          <a:prstGeom prst="rect">
            <a:avLst/>
          </a:prstGeom>
        </p:spPr>
      </p:pic>
    </p:spTree>
    <p:extLst>
      <p:ext uri="{BB962C8B-B14F-4D97-AF65-F5344CB8AC3E}">
        <p14:creationId xmlns:p14="http://schemas.microsoft.com/office/powerpoint/2010/main" val="193102182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Prehending</a:t>
            </a:r>
            <a:endParaRPr lang="en-US" dirty="0"/>
          </a:p>
        </p:txBody>
      </p:sp>
      <p:sp>
        <p:nvSpPr>
          <p:cNvPr id="3" name="Content Placeholder 2"/>
          <p:cNvSpPr>
            <a:spLocks noGrp="1"/>
          </p:cNvSpPr>
          <p:nvPr>
            <p:ph sz="half" idx="1"/>
          </p:nvPr>
        </p:nvSpPr>
        <p:spPr>
          <a:xfrm>
            <a:off x="381000" y="1943100"/>
            <a:ext cx="3276600" cy="3988784"/>
          </a:xfrm>
        </p:spPr>
        <p:txBody>
          <a:bodyPr/>
          <a:lstStyle/>
          <a:p>
            <a:pPr marL="339976" lvl="2" indent="-339976">
              <a:buBlip>
                <a:blip r:embed="rId2"/>
              </a:buBlip>
            </a:pPr>
            <a:r>
              <a:rPr lang="en-US" sz="3200" b="1" dirty="0"/>
              <a:t>The operation </a:t>
            </a:r>
            <a:r>
              <a:rPr lang="en-US" sz="3200" b="1" dirty="0">
                <a:sym typeface="Symbol" charset="2"/>
              </a:rPr>
              <a:t></a:t>
            </a:r>
            <a:r>
              <a:rPr lang="en-US" sz="3200" b="1" dirty="0"/>
              <a:t>, which we will call “</a:t>
            </a:r>
            <a:r>
              <a:rPr lang="en-US" sz="3200" b="1" dirty="0" err="1"/>
              <a:t>prehend</a:t>
            </a:r>
            <a:r>
              <a:rPr lang="en-US" sz="3200" b="1" dirty="0"/>
              <a:t>”, accepts two </a:t>
            </a:r>
            <a:r>
              <a:rPr lang="en-US" sz="3200" b="1" dirty="0" err="1"/>
              <a:t>prehensions</a:t>
            </a:r>
            <a:r>
              <a:rPr lang="en-US" sz="3200" b="1" dirty="0"/>
              <a:t> as arguments and produces a third </a:t>
            </a:r>
            <a:r>
              <a:rPr lang="en-US" sz="3200" b="1" dirty="0" err="1" smtClean="0"/>
              <a:t>prehension</a:t>
            </a:r>
            <a:r>
              <a:rPr lang="en-US" sz="3200" b="1" dirty="0"/>
              <a:t> </a:t>
            </a:r>
            <a:r>
              <a:rPr lang="en-US" sz="3200" b="1" dirty="0" smtClean="0"/>
              <a:t>(</a:t>
            </a:r>
            <a:r>
              <a:rPr lang="en-US" sz="3200" b="1" dirty="0" smtClean="0">
                <a:solidFill>
                  <a:schemeClr val="accent6"/>
                </a:solidFill>
              </a:rPr>
              <a:t>Closure</a:t>
            </a:r>
            <a:r>
              <a:rPr lang="en-US" sz="3200" b="1" dirty="0" smtClean="0"/>
              <a:t>).</a:t>
            </a:r>
            <a:endParaRPr lang="en-US" sz="3200" b="1"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56543855"/>
              </p:ext>
            </p:extLst>
          </p:nvPr>
        </p:nvGraphicFramePr>
        <p:xfrm>
          <a:off x="4419600" y="1676400"/>
          <a:ext cx="434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99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Associativity</a:t>
            </a:r>
            <a:endParaRPr lang="en-US" dirty="0"/>
          </a:p>
        </p:txBody>
      </p:sp>
      <p:sp>
        <p:nvSpPr>
          <p:cNvPr id="3" name="Content Placeholder 2"/>
          <p:cNvSpPr>
            <a:spLocks noGrp="1"/>
          </p:cNvSpPr>
          <p:nvPr>
            <p:ph sz="half" idx="1"/>
          </p:nvPr>
        </p:nvSpPr>
        <p:spPr>
          <a:xfrm>
            <a:off x="381000" y="1676400"/>
            <a:ext cx="4114800" cy="4062651"/>
          </a:xfrm>
        </p:spPr>
        <p:txBody>
          <a:bodyPr/>
          <a:lstStyle/>
          <a:p>
            <a:r>
              <a:rPr lang="en-US" sz="2400" dirty="0"/>
              <a:t>(a </a:t>
            </a:r>
            <a:r>
              <a:rPr lang="en-US" sz="2400" dirty="0">
                <a:sym typeface="Symbol" charset="2"/>
              </a:rPr>
              <a:t></a:t>
            </a:r>
            <a:r>
              <a:rPr lang="en-US" sz="2400" dirty="0"/>
              <a:t> b) </a:t>
            </a:r>
            <a:r>
              <a:rPr lang="en-US" sz="2400" dirty="0">
                <a:sym typeface="Symbol" charset="2"/>
              </a:rPr>
              <a:t></a:t>
            </a:r>
            <a:r>
              <a:rPr lang="en-US" sz="2400" dirty="0"/>
              <a:t> c = a </a:t>
            </a:r>
            <a:r>
              <a:rPr lang="en-US" sz="2400" dirty="0">
                <a:sym typeface="Symbol" charset="2"/>
              </a:rPr>
              <a:t></a:t>
            </a:r>
            <a:r>
              <a:rPr lang="en-US" sz="2400" dirty="0"/>
              <a:t> (b </a:t>
            </a:r>
            <a:r>
              <a:rPr lang="en-US" sz="2400" dirty="0">
                <a:sym typeface="Symbol" charset="2"/>
              </a:rPr>
              <a:t></a:t>
            </a:r>
            <a:r>
              <a:rPr lang="en-US" sz="2400" dirty="0"/>
              <a:t> c) for all a, b and c. </a:t>
            </a:r>
            <a:endParaRPr lang="en-US" sz="2400" dirty="0" smtClean="0"/>
          </a:p>
          <a:p>
            <a:r>
              <a:rPr lang="en-US" sz="2400" dirty="0" smtClean="0"/>
              <a:t>We </a:t>
            </a:r>
            <a:r>
              <a:rPr lang="en-US" sz="2400" dirty="0"/>
              <a:t>must ensure that, say, a neighborhood can interact with a neighborhood (b </a:t>
            </a:r>
            <a:r>
              <a:rPr lang="en-US" sz="2400" dirty="0">
                <a:solidFill>
                  <a:srgbClr val="FFFFFF"/>
                </a:solidFill>
                <a:sym typeface="Symbol" charset="2"/>
              </a:rPr>
              <a:t></a:t>
            </a:r>
            <a:r>
              <a:rPr lang="en-US" sz="2400" dirty="0" smtClean="0"/>
              <a:t> </a:t>
            </a:r>
            <a:r>
              <a:rPr lang="en-US" sz="2400" dirty="0"/>
              <a:t>c), and then with an agent (a </a:t>
            </a:r>
            <a:r>
              <a:rPr lang="en-US" sz="2400" dirty="0">
                <a:sym typeface="Symbol" charset="2"/>
              </a:rPr>
              <a:t></a:t>
            </a:r>
            <a:r>
              <a:rPr lang="en-US" sz="2400" dirty="0" smtClean="0"/>
              <a:t> </a:t>
            </a:r>
            <a:r>
              <a:rPr lang="en-US" sz="2400" dirty="0"/>
              <a:t>(b </a:t>
            </a:r>
            <a:r>
              <a:rPr lang="en-US" sz="2400" dirty="0">
                <a:sym typeface="Symbol" charset="2"/>
              </a:rPr>
              <a:t></a:t>
            </a:r>
            <a:r>
              <a:rPr lang="en-US" sz="2400" dirty="0" smtClean="0"/>
              <a:t> </a:t>
            </a:r>
            <a:r>
              <a:rPr lang="en-US" sz="2400" dirty="0"/>
              <a:t>c)). Furthermore, this must produce an identical </a:t>
            </a:r>
            <a:r>
              <a:rPr lang="en-US" sz="2400" dirty="0" err="1"/>
              <a:t>prehension</a:t>
            </a:r>
            <a:r>
              <a:rPr lang="en-US" sz="2400" dirty="0"/>
              <a:t> to that produced by an agent interacting with one neighborhood and then another one ((a </a:t>
            </a:r>
            <a:r>
              <a:rPr lang="en-US" sz="2400" dirty="0">
                <a:sym typeface="Symbol" charset="2"/>
              </a:rPr>
              <a:t></a:t>
            </a:r>
            <a:r>
              <a:rPr lang="en-US" sz="2400" dirty="0" smtClean="0"/>
              <a:t> </a:t>
            </a:r>
            <a:r>
              <a:rPr lang="en-US" sz="2400" dirty="0"/>
              <a:t>b</a:t>
            </a:r>
            <a:r>
              <a:rPr lang="en-US" sz="2400"/>
              <a:t>) </a:t>
            </a:r>
            <a:r>
              <a:rPr lang="en-US" sz="2400">
                <a:sym typeface="Symbol" charset="2"/>
              </a:rPr>
              <a:t></a:t>
            </a:r>
            <a:r>
              <a:rPr lang="en-US" sz="2400" smtClean="0"/>
              <a:t> </a:t>
            </a:r>
            <a:r>
              <a:rPr lang="en-US" sz="2400" dirty="0"/>
              <a:t>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760850255"/>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974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Identity</a:t>
            </a:r>
            <a:endParaRPr lang="en-US" dirty="0"/>
          </a:p>
        </p:txBody>
      </p:sp>
      <p:sp>
        <p:nvSpPr>
          <p:cNvPr id="3" name="Content Placeholder 2"/>
          <p:cNvSpPr>
            <a:spLocks noGrp="1"/>
          </p:cNvSpPr>
          <p:nvPr>
            <p:ph sz="half" idx="1"/>
          </p:nvPr>
        </p:nvSpPr>
        <p:spPr>
          <a:xfrm>
            <a:off x="381000" y="2743200"/>
            <a:ext cx="4114800" cy="1551194"/>
          </a:xfrm>
        </p:spPr>
        <p:txBody>
          <a:bodyPr/>
          <a:lstStyle/>
          <a:p>
            <a:r>
              <a:rPr lang="en-US" dirty="0" smtClean="0">
                <a:solidFill>
                  <a:schemeClr val="accent6"/>
                </a:solidFill>
              </a:rPr>
              <a:t>Identity</a:t>
            </a:r>
            <a:r>
              <a:rPr lang="en-US" dirty="0"/>
              <a:t>: Any </a:t>
            </a:r>
            <a:r>
              <a:rPr lang="en-US" dirty="0" err="1"/>
              <a:t>prehension</a:t>
            </a:r>
            <a:r>
              <a:rPr lang="en-US" dirty="0"/>
              <a:t> </a:t>
            </a:r>
            <a:r>
              <a:rPr lang="en-US" dirty="0" err="1"/>
              <a:t>prehending</a:t>
            </a:r>
            <a:r>
              <a:rPr lang="en-US" dirty="0"/>
              <a:t> the null </a:t>
            </a:r>
            <a:r>
              <a:rPr lang="en-US" dirty="0" err="1"/>
              <a:t>prehension</a:t>
            </a:r>
            <a:r>
              <a:rPr lang="en-US" dirty="0"/>
              <a:t> remains unchanged.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399496209"/>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19800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Commutativity</a:t>
            </a:r>
            <a:endParaRPr lang="en-US" dirty="0"/>
          </a:p>
        </p:txBody>
      </p:sp>
      <p:sp>
        <p:nvSpPr>
          <p:cNvPr id="3" name="Content Placeholder 2"/>
          <p:cNvSpPr>
            <a:spLocks noGrp="1"/>
          </p:cNvSpPr>
          <p:nvPr>
            <p:ph sz="half" idx="1"/>
          </p:nvPr>
        </p:nvSpPr>
        <p:spPr>
          <a:xfrm>
            <a:off x="381000" y="2438400"/>
            <a:ext cx="4114800" cy="3102388"/>
          </a:xfrm>
        </p:spPr>
        <p:txBody>
          <a:bodyPr/>
          <a:lstStyle/>
          <a:p>
            <a:r>
              <a:rPr lang="en-US" sz="3600" b="1" dirty="0" smtClean="0">
                <a:solidFill>
                  <a:schemeClr val="accent6"/>
                </a:solidFill>
              </a:rPr>
              <a:t>For </a:t>
            </a:r>
            <a:r>
              <a:rPr lang="en-US" sz="3600" b="1" smtClean="0">
                <a:solidFill>
                  <a:schemeClr val="accent6"/>
                </a:solidFill>
              </a:rPr>
              <a:t>Abelian structures, </a:t>
            </a:r>
            <a:r>
              <a:rPr lang="en-US" sz="3600" b="1" dirty="0" smtClean="0">
                <a:solidFill>
                  <a:schemeClr val="accent6"/>
                </a:solidFill>
              </a:rPr>
              <a:t>we need:</a:t>
            </a:r>
          </a:p>
          <a:p>
            <a:r>
              <a:rPr lang="en-US" sz="3600" b="1" dirty="0" err="1" smtClean="0">
                <a:solidFill>
                  <a:schemeClr val="accent6"/>
                </a:solidFill>
              </a:rPr>
              <a:t>Commutativity</a:t>
            </a:r>
            <a:r>
              <a:rPr lang="en-US" sz="3600" b="1" dirty="0"/>
              <a:t>: </a:t>
            </a:r>
            <a:r>
              <a:rPr lang="en-US" sz="3600" dirty="0" smtClean="0"/>
              <a:t>(</a:t>
            </a:r>
            <a:r>
              <a:rPr lang="en-US" sz="3600" dirty="0"/>
              <a:t>a </a:t>
            </a:r>
            <a:r>
              <a:rPr lang="en-US" sz="3600" dirty="0">
                <a:sym typeface="Symbol" charset="2"/>
              </a:rPr>
              <a:t></a:t>
            </a:r>
            <a:r>
              <a:rPr lang="en-US" sz="3600" dirty="0"/>
              <a:t> b) =  (b </a:t>
            </a:r>
            <a:r>
              <a:rPr lang="en-US" sz="3600" dirty="0">
                <a:sym typeface="Symbol" charset="2"/>
              </a:rPr>
              <a:t></a:t>
            </a:r>
            <a:r>
              <a:rPr lang="en-US" sz="3600" dirty="0"/>
              <a:t> a)  for all a and b.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81747192"/>
              </p:ext>
            </p:extLst>
          </p:nvPr>
        </p:nvGraphicFramePr>
        <p:xfrm>
          <a:off x="4657253" y="1531544"/>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6037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Invertability</a:t>
            </a:r>
            <a:endParaRPr lang="en-US" dirty="0"/>
          </a:p>
        </p:txBody>
      </p:sp>
      <p:sp>
        <p:nvSpPr>
          <p:cNvPr id="3" name="Content Placeholder 2"/>
          <p:cNvSpPr>
            <a:spLocks noGrp="1"/>
          </p:cNvSpPr>
          <p:nvPr>
            <p:ph sz="half" idx="1"/>
          </p:nvPr>
        </p:nvSpPr>
        <p:spPr>
          <a:xfrm>
            <a:off x="228600" y="2205317"/>
            <a:ext cx="4114800" cy="3674852"/>
          </a:xfrm>
        </p:spPr>
        <p:txBody>
          <a:bodyPr/>
          <a:lstStyle/>
          <a:p>
            <a:pPr marL="339976" lvl="4" indent="-339976">
              <a:buBlip>
                <a:blip r:embed="rId2"/>
              </a:buBlip>
            </a:pPr>
            <a:r>
              <a:rPr lang="en-US" sz="3200" dirty="0" smtClean="0"/>
              <a:t>Modules need:</a:t>
            </a:r>
          </a:p>
          <a:p>
            <a:pPr marL="339976" lvl="4" indent="-339976">
              <a:buBlip>
                <a:blip r:embed="rId2"/>
              </a:buBlip>
            </a:pPr>
            <a:r>
              <a:rPr lang="en-US" sz="3200" dirty="0" smtClean="0"/>
              <a:t>For </a:t>
            </a:r>
            <a:r>
              <a:rPr lang="en-US" sz="3200" dirty="0"/>
              <a:t>any </a:t>
            </a:r>
            <a:r>
              <a:rPr lang="en-US" sz="3200" dirty="0" err="1"/>
              <a:t>prehension</a:t>
            </a:r>
            <a:r>
              <a:rPr lang="en-US" sz="3200" dirty="0"/>
              <a:t>, there is another </a:t>
            </a:r>
            <a:r>
              <a:rPr lang="en-US" sz="3200" dirty="0" err="1"/>
              <a:t>prehension</a:t>
            </a:r>
            <a:r>
              <a:rPr lang="en-US" sz="3200" dirty="0"/>
              <a:t> that combines with it to produce the null </a:t>
            </a:r>
            <a:r>
              <a:rPr lang="en-US" sz="3200" dirty="0" err="1"/>
              <a:t>prehension</a:t>
            </a:r>
            <a:r>
              <a:rPr lang="en-US" sz="3200" dirty="0"/>
              <a:t>.</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194417742"/>
              </p:ext>
            </p:extLst>
          </p:nvPr>
        </p:nvGraphicFramePr>
        <p:xfrm>
          <a:off x="4648200" y="1524000"/>
          <a:ext cx="41148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12445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The Meaning of </a:t>
            </a:r>
            <a:r>
              <a:rPr lang="en-US" dirty="0" err="1" smtClean="0"/>
              <a:t>Prehensions</a:t>
            </a:r>
            <a:endParaRPr lang="en-US" dirty="0"/>
          </a:p>
        </p:txBody>
      </p:sp>
      <p:sp>
        <p:nvSpPr>
          <p:cNvPr id="3" name="Content Placeholder 2"/>
          <p:cNvSpPr>
            <a:spLocks noGrp="1"/>
          </p:cNvSpPr>
          <p:nvPr>
            <p:ph sz="half" idx="1"/>
          </p:nvPr>
        </p:nvSpPr>
        <p:spPr>
          <a:xfrm>
            <a:off x="381000" y="1676400"/>
            <a:ext cx="3581400" cy="4648200"/>
          </a:xfrm>
        </p:spPr>
        <p:txBody>
          <a:bodyPr/>
          <a:lstStyle/>
          <a:p>
            <a:pPr marL="339976" lvl="3" indent="-339976">
              <a:buBlip>
                <a:blip r:embed="rId2"/>
              </a:buBlip>
            </a:pPr>
            <a:r>
              <a:rPr lang="en-US" sz="2400" b="1" i="1" dirty="0"/>
              <a:t>An agent’s </a:t>
            </a:r>
            <a:r>
              <a:rPr lang="en-US" sz="2400" b="1" i="1" dirty="0" err="1"/>
              <a:t>prehension</a:t>
            </a:r>
            <a:r>
              <a:rPr lang="en-US" sz="2400" b="1" i="1" dirty="0"/>
              <a:t> of itself is its view of its own internal state</a:t>
            </a:r>
            <a:r>
              <a:rPr lang="en-US" sz="2400" b="1" i="1" dirty="0" smtClean="0"/>
              <a:t>.</a:t>
            </a:r>
          </a:p>
          <a:p>
            <a:pPr marL="339976" lvl="3" indent="-339976">
              <a:buBlip>
                <a:blip r:embed="rId2"/>
              </a:buBlip>
            </a:pPr>
            <a:r>
              <a:rPr lang="en-US" sz="2400" b="1" i="1" dirty="0" smtClean="0"/>
              <a:t>An </a:t>
            </a:r>
            <a:r>
              <a:rPr lang="en-US" sz="2400" b="1" i="1" dirty="0"/>
              <a:t>agent’s </a:t>
            </a:r>
            <a:r>
              <a:rPr lang="en-US" sz="2400" b="1" i="1" dirty="0" err="1"/>
              <a:t>prehension</a:t>
            </a:r>
            <a:r>
              <a:rPr lang="en-US" sz="2400" b="1" i="1" dirty="0"/>
              <a:t> of its environment is its view of its surroundings</a:t>
            </a:r>
            <a:r>
              <a:rPr lang="en-US" sz="2400" b="1" i="1" dirty="0" smtClean="0"/>
              <a:t>.</a:t>
            </a:r>
          </a:p>
          <a:p>
            <a:pPr marL="339976" lvl="3" indent="-339976">
              <a:buBlip>
                <a:blip r:embed="rId2"/>
              </a:buBlip>
            </a:pPr>
            <a:r>
              <a:rPr lang="en-US" sz="2400" b="1" i="1" dirty="0"/>
              <a:t>But from the point of view of the </a:t>
            </a:r>
            <a:r>
              <a:rPr lang="en-US" sz="2400" b="1" i="1" dirty="0" err="1"/>
              <a:t>prehension</a:t>
            </a:r>
            <a:r>
              <a:rPr lang="en-US" sz="2400" b="1" i="1" dirty="0"/>
              <a:t> module, these </a:t>
            </a:r>
            <a:r>
              <a:rPr lang="en-US" sz="2400" b="1" i="1" dirty="0" err="1"/>
              <a:t>prehensions</a:t>
            </a:r>
            <a:r>
              <a:rPr lang="en-US" sz="2400" b="1" i="1" dirty="0"/>
              <a:t> are interchangeable.</a:t>
            </a:r>
          </a:p>
          <a:p>
            <a:pPr marL="339976" lvl="3" indent="-339976">
              <a:buBlip>
                <a:blip r:embed="rId2"/>
              </a:buBlip>
            </a:pPr>
            <a:endParaRPr lang="en-US" b="1" i="1"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9000" y="2133600"/>
            <a:ext cx="4064000" cy="2956560"/>
          </a:xfrm>
        </p:spPr>
      </p:pic>
    </p:spTree>
    <p:extLst>
      <p:ext uri="{BB962C8B-B14F-4D97-AF65-F5344CB8AC3E}">
        <p14:creationId xmlns:p14="http://schemas.microsoft.com/office/powerpoint/2010/main" val="34450199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Null </a:t>
            </a:r>
            <a:r>
              <a:rPr lang="en-US" dirty="0" err="1" smtClean="0"/>
              <a:t>Prehensions</a:t>
            </a:r>
            <a:endParaRPr lang="en-US" dirty="0"/>
          </a:p>
        </p:txBody>
      </p:sp>
      <p:sp>
        <p:nvSpPr>
          <p:cNvPr id="3" name="Content Placeholder 2"/>
          <p:cNvSpPr>
            <a:spLocks noGrp="1"/>
          </p:cNvSpPr>
          <p:nvPr>
            <p:ph sz="half" idx="1"/>
          </p:nvPr>
        </p:nvSpPr>
        <p:spPr>
          <a:xfrm>
            <a:off x="381000" y="2209800"/>
            <a:ext cx="4114800" cy="3465564"/>
          </a:xfrm>
        </p:spPr>
        <p:txBody>
          <a:bodyPr/>
          <a:lstStyle/>
          <a:p>
            <a:pPr marL="339976" lvl="3" indent="-339976">
              <a:buBlip>
                <a:blip r:embed="rId2"/>
              </a:buBlip>
            </a:pPr>
            <a:r>
              <a:rPr lang="en-US" sz="2400" b="1" i="1" dirty="0"/>
              <a:t>A null </a:t>
            </a:r>
            <a:r>
              <a:rPr lang="en-US" sz="2400" b="1" i="1" dirty="0" err="1"/>
              <a:t>prehension</a:t>
            </a:r>
            <a:r>
              <a:rPr lang="en-US" sz="2400" b="1" i="1" dirty="0"/>
              <a:t> could arise, e.g., from the environment when an agent has no neighbors. It could arise internally when an agent has “no opinion” on the relevant parameters, e.g., a color-blind agent in our fashion model.</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78647" y="1676400"/>
            <a:ext cx="3053906" cy="4191000"/>
          </a:xfrm>
        </p:spPr>
      </p:pic>
    </p:spTree>
    <p:extLst>
      <p:ext uri="{BB962C8B-B14F-4D97-AF65-F5344CB8AC3E}">
        <p14:creationId xmlns:p14="http://schemas.microsoft.com/office/powerpoint/2010/main" val="16253332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smtClean="0"/>
              <a:t>Invertibility</a:t>
            </a:r>
            <a:endParaRPr lang="en-US" dirty="0"/>
          </a:p>
        </p:txBody>
      </p:sp>
      <p:sp>
        <p:nvSpPr>
          <p:cNvPr id="3" name="Content Placeholder 2"/>
          <p:cNvSpPr>
            <a:spLocks noGrp="1"/>
          </p:cNvSpPr>
          <p:nvPr>
            <p:ph sz="half" idx="1"/>
          </p:nvPr>
        </p:nvSpPr>
        <p:spPr>
          <a:xfrm>
            <a:off x="381000" y="1754109"/>
            <a:ext cx="4114800" cy="4462760"/>
          </a:xfrm>
        </p:spPr>
        <p:txBody>
          <a:bodyPr/>
          <a:lstStyle/>
          <a:p>
            <a:pPr marL="339976" lvl="3" indent="-339976">
              <a:buBlip>
                <a:blip r:embed="rId2"/>
              </a:buBlip>
            </a:pPr>
            <a:r>
              <a:rPr lang="en-US" sz="2400" b="1" i="1" dirty="0" err="1"/>
              <a:t>Invertibility</a:t>
            </a:r>
            <a:r>
              <a:rPr lang="en-US" sz="2400" b="1" i="1" dirty="0"/>
              <a:t> may occur, for instance, when an agent has some internal </a:t>
            </a:r>
            <a:r>
              <a:rPr lang="en-US" sz="2400" b="1" i="1" dirty="0" smtClean="0"/>
              <a:t>tendency (</a:t>
            </a:r>
            <a:r>
              <a:rPr lang="en-US" sz="2400" b="1" i="1" dirty="0"/>
              <a:t>a self-</a:t>
            </a:r>
            <a:r>
              <a:rPr lang="en-US" sz="2400" b="1" i="1" dirty="0" err="1"/>
              <a:t>prehension</a:t>
            </a:r>
            <a:r>
              <a:rPr lang="en-US" sz="2400" b="1" i="1" dirty="0"/>
              <a:t>) to act in some way (e.g., to move to a new neighborhood or switch fashions) but some </a:t>
            </a:r>
            <a:r>
              <a:rPr lang="en-US" sz="2400" b="1" i="1" dirty="0" err="1"/>
              <a:t>prehension</a:t>
            </a:r>
            <a:r>
              <a:rPr lang="en-US" sz="2400" b="1" i="1" dirty="0"/>
              <a:t> in the environment exactly offsets that tendency (e.g., </a:t>
            </a:r>
            <a:r>
              <a:rPr lang="en-US" sz="2400" b="1" i="1" dirty="0" smtClean="0"/>
              <a:t>the </a:t>
            </a:r>
            <a:r>
              <a:rPr lang="en-US" sz="2400" b="1" i="1" dirty="0"/>
              <a:t>“authorities” establish </a:t>
            </a:r>
            <a:r>
              <a:rPr lang="en-US" sz="2400" b="1" i="1" dirty="0" smtClean="0"/>
              <a:t>some </a:t>
            </a:r>
            <a:r>
              <a:rPr lang="en-US" sz="2400" b="1" i="1" dirty="0"/>
              <a:t>penalty for so acting).</a:t>
            </a:r>
          </a:p>
          <a:p>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9852" y="1754109"/>
            <a:ext cx="4000500" cy="4000500"/>
          </a:xfrm>
        </p:spPr>
      </p:pic>
    </p:spTree>
    <p:extLst>
      <p:ext uri="{BB962C8B-B14F-4D97-AF65-F5344CB8AC3E}">
        <p14:creationId xmlns:p14="http://schemas.microsoft.com/office/powerpoint/2010/main" val="139253518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Intensification</a:t>
            </a:r>
            <a:endParaRPr lang="en-US" dirty="0"/>
          </a:p>
        </p:txBody>
      </p:sp>
      <p:sp>
        <p:nvSpPr>
          <p:cNvPr id="3" name="Content Placeholder 2"/>
          <p:cNvSpPr>
            <a:spLocks noGrp="1"/>
          </p:cNvSpPr>
          <p:nvPr>
            <p:ph sz="half" idx="1"/>
          </p:nvPr>
        </p:nvSpPr>
        <p:spPr>
          <a:xfrm>
            <a:off x="381000" y="1676400"/>
            <a:ext cx="3962400" cy="4462760"/>
          </a:xfrm>
        </p:spPr>
        <p:txBody>
          <a:bodyPr/>
          <a:lstStyle/>
          <a:p>
            <a:pPr marL="339976" lvl="3" indent="-339976">
              <a:buBlip>
                <a:blip r:embed="rId2"/>
              </a:buBlip>
            </a:pPr>
            <a:r>
              <a:rPr lang="en-US" sz="2400" b="1" i="1" dirty="0"/>
              <a:t>An intensification of a </a:t>
            </a:r>
            <a:r>
              <a:rPr lang="en-US" sz="2400" b="1" i="1" dirty="0" err="1"/>
              <a:t>prehension</a:t>
            </a:r>
            <a:r>
              <a:rPr lang="en-US" sz="2400" b="1" i="1" dirty="0"/>
              <a:t> leaves the elements of the </a:t>
            </a:r>
            <a:r>
              <a:rPr lang="en-US" sz="2400" b="1" i="1" dirty="0" err="1"/>
              <a:t>prehension</a:t>
            </a:r>
            <a:r>
              <a:rPr lang="en-US" sz="2400" b="1" i="1" dirty="0"/>
              <a:t> in the same internal relationship, but they are scaled up or down relative to other </a:t>
            </a:r>
            <a:r>
              <a:rPr lang="en-US" sz="2400" b="1" i="1" dirty="0" err="1"/>
              <a:t>prehensions</a:t>
            </a:r>
            <a:r>
              <a:rPr lang="en-US" sz="2400" b="1" i="1" dirty="0"/>
              <a:t>. This is useful for capturing situations like the gradual dissipation of an attitude, or increasing fanaticism over time.</a:t>
            </a:r>
          </a:p>
          <a:p>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65552" y="1981200"/>
            <a:ext cx="4114800" cy="3072384"/>
          </a:xfrm>
        </p:spPr>
      </p:pic>
    </p:spTree>
    <p:extLst>
      <p:ext uri="{BB962C8B-B14F-4D97-AF65-F5344CB8AC3E}">
        <p14:creationId xmlns:p14="http://schemas.microsoft.com/office/powerpoint/2010/main" val="80367402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What’s the Point?</a:t>
            </a:r>
            <a:endParaRPr lang="en-US" dirty="0"/>
          </a:p>
        </p:txBody>
      </p:sp>
      <p:sp>
        <p:nvSpPr>
          <p:cNvPr id="3" name="Content Placeholder 2"/>
          <p:cNvSpPr>
            <a:spLocks noGrp="1"/>
          </p:cNvSpPr>
          <p:nvPr>
            <p:ph sz="half" idx="1"/>
          </p:nvPr>
        </p:nvSpPr>
        <p:spPr>
          <a:xfrm>
            <a:off x="381000" y="1676400"/>
            <a:ext cx="4114800" cy="4087273"/>
          </a:xfrm>
        </p:spPr>
        <p:txBody>
          <a:bodyPr/>
          <a:lstStyle/>
          <a:p>
            <a:pPr marL="339976" lvl="2" indent="-339976">
              <a:buBlip>
                <a:blip r:embed="rId2"/>
              </a:buBlip>
            </a:pPr>
            <a:r>
              <a:rPr lang="en-US" sz="3200" b="1" dirty="0"/>
              <a:t>We achieve a uniform template for all models as far as how agents interact with their environment. Programming new models then becomes much easier.</a:t>
            </a:r>
          </a:p>
          <a:p>
            <a:pPr marL="0" indent="0">
              <a:buNone/>
            </a:pPr>
            <a:endParaRPr lang="en-US" sz="32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34000" y="1905000"/>
            <a:ext cx="3111500" cy="3175000"/>
          </a:xfrm>
        </p:spPr>
      </p:pic>
    </p:spTree>
    <p:extLst>
      <p:ext uri="{BB962C8B-B14F-4D97-AF65-F5344CB8AC3E}">
        <p14:creationId xmlns:p14="http://schemas.microsoft.com/office/powerpoint/2010/main" val="121742482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2399228"/>
            <a:ext cx="3810000" cy="2745343"/>
          </a:xfrm>
        </p:spPr>
        <p:txBody>
          <a:bodyPr/>
          <a:lstStyle/>
          <a:p>
            <a:pPr marL="339976" lvl="2" indent="-339976">
              <a:buBlip>
                <a:blip r:embed="rId2"/>
              </a:buBlip>
            </a:pPr>
            <a:r>
              <a:rPr lang="en-US" sz="3200" b="1" dirty="0"/>
              <a:t>We will have taken a huge step towards enabling “fill-in-the-template” style programming of ABMs.</a:t>
            </a:r>
          </a:p>
          <a:p>
            <a:pPr marL="0" indent="0">
              <a:buNone/>
            </a:pP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00600" y="2399228"/>
            <a:ext cx="3962400" cy="2745343"/>
          </a:xfrm>
        </p:spPr>
      </p:pic>
    </p:spTree>
    <p:extLst>
      <p:ext uri="{BB962C8B-B14F-4D97-AF65-F5344CB8AC3E}">
        <p14:creationId xmlns:p14="http://schemas.microsoft.com/office/powerpoint/2010/main" val="21106783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Python</a:t>
            </a:r>
            <a:endParaRPr lang="en-US" dirty="0"/>
          </a:p>
        </p:txBody>
      </p:sp>
      <p:sp>
        <p:nvSpPr>
          <p:cNvPr id="3" name="Text Placeholder 2"/>
          <p:cNvSpPr>
            <a:spLocks noGrp="1"/>
          </p:cNvSpPr>
          <p:nvPr>
            <p:ph type="body" sz="quarter" idx="10"/>
          </p:nvPr>
        </p:nvSpPr>
        <p:spPr>
          <a:xfrm>
            <a:off x="417214" y="1600200"/>
            <a:ext cx="8382000" cy="1828800"/>
          </a:xfrm>
        </p:spPr>
        <p:txBody>
          <a:bodyPr/>
          <a:lstStyle/>
          <a:p>
            <a:r>
              <a:rPr lang="en-US" sz="3600" dirty="0" smtClean="0"/>
              <a:t>A great generic programming language!</a:t>
            </a:r>
          </a:p>
          <a:p>
            <a:r>
              <a:rPr lang="en-US" sz="3600" dirty="0" smtClean="0"/>
              <a:t>Don’t repeat yourself</a:t>
            </a:r>
          </a:p>
          <a:p>
            <a:r>
              <a:rPr lang="en-US" sz="3600" dirty="0"/>
              <a:t>Duck typing</a:t>
            </a:r>
          </a:p>
          <a:p>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124200"/>
            <a:ext cx="4556125" cy="3258362"/>
          </a:xfrm>
          <a:prstGeom prst="rect">
            <a:avLst/>
          </a:prstGeom>
        </p:spPr>
      </p:pic>
    </p:spTree>
    <p:extLst>
      <p:ext uri="{BB962C8B-B14F-4D97-AF65-F5344CB8AC3E}">
        <p14:creationId xmlns:p14="http://schemas.microsoft.com/office/powerpoint/2010/main" val="33425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What’s the Point?</a:t>
            </a:r>
          </a:p>
        </p:txBody>
      </p:sp>
      <p:sp>
        <p:nvSpPr>
          <p:cNvPr id="3" name="Content Placeholder 2"/>
          <p:cNvSpPr>
            <a:spLocks noGrp="1"/>
          </p:cNvSpPr>
          <p:nvPr>
            <p:ph sz="half" idx="1"/>
          </p:nvPr>
        </p:nvSpPr>
        <p:spPr>
          <a:xfrm>
            <a:off x="381000" y="1981200"/>
            <a:ext cx="3886200" cy="3276600"/>
          </a:xfrm>
        </p:spPr>
        <p:txBody>
          <a:bodyPr/>
          <a:lstStyle/>
          <a:p>
            <a:pPr marL="339976" lvl="2" indent="-339976">
              <a:buBlip>
                <a:blip r:embed="rId2"/>
              </a:buBlip>
            </a:pPr>
            <a:r>
              <a:rPr lang="en-US" sz="3200" b="1" dirty="0"/>
              <a:t>We open up the possibility of using known properties </a:t>
            </a:r>
            <a:r>
              <a:rPr lang="en-US" sz="3200" b="1"/>
              <a:t>of </a:t>
            </a:r>
            <a:r>
              <a:rPr lang="en-US" sz="3200" b="1" smtClean="0"/>
              <a:t>algebraic structures </a:t>
            </a:r>
            <a:r>
              <a:rPr lang="en-US" sz="3200" b="1" dirty="0"/>
              <a:t>to identify properties of our ABM</a:t>
            </a:r>
            <a:r>
              <a:rPr lang="en-US" sz="3200" b="1" dirty="0" smtClean="0"/>
              <a:t>.</a:t>
            </a:r>
            <a:endParaRPr lang="en-US" sz="3200" b="1"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1410" y="1958566"/>
            <a:ext cx="4114800" cy="2987977"/>
          </a:xfrm>
        </p:spPr>
      </p:pic>
    </p:spTree>
    <p:extLst>
      <p:ext uri="{BB962C8B-B14F-4D97-AF65-F5344CB8AC3E}">
        <p14:creationId xmlns:p14="http://schemas.microsoft.com/office/powerpoint/2010/main" val="132786084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Implementation Sample</a:t>
            </a:r>
            <a:endParaRPr lang="en-US" dirty="0"/>
          </a:p>
        </p:txBody>
      </p:sp>
      <p:sp>
        <p:nvSpPr>
          <p:cNvPr id="3" name="Content Placeholder 2"/>
          <p:cNvSpPr>
            <a:spLocks noGrp="1"/>
          </p:cNvSpPr>
          <p:nvPr>
            <p:ph sz="half" idx="1"/>
          </p:nvPr>
        </p:nvSpPr>
        <p:spPr>
          <a:xfrm>
            <a:off x="524302" y="1143000"/>
            <a:ext cx="8219364" cy="1249573"/>
          </a:xfrm>
        </p:spPr>
        <p:txBody>
          <a:bodyPr/>
          <a:lstStyle/>
          <a:p>
            <a:r>
              <a:rPr lang="en-US" dirty="0" err="1" smtClean="0"/>
              <a:t>Prehensions</a:t>
            </a:r>
            <a:r>
              <a:rPr lang="en-US" dirty="0" smtClean="0"/>
              <a:t> are a vector space in </a:t>
            </a:r>
            <a:r>
              <a:rPr lang="en-US" dirty="0" smtClean="0"/>
              <a:t>one</a:t>
            </a:r>
            <a:r>
              <a:rPr lang="en-US" dirty="0" smtClean="0"/>
              <a:t> </a:t>
            </a:r>
            <a:r>
              <a:rPr lang="en-US" dirty="0" smtClean="0"/>
              <a:t>class.</a:t>
            </a:r>
          </a:p>
          <a:p>
            <a:r>
              <a:rPr lang="en-US" dirty="0" smtClean="0"/>
              <a:t>However, any other implementation in which the </a:t>
            </a:r>
            <a:r>
              <a:rPr lang="en-US" dirty="0" smtClean="0"/>
              <a:t>vector-space</a:t>
            </a:r>
            <a:r>
              <a:rPr lang="en-US" dirty="0" smtClean="0"/>
              <a:t> </a:t>
            </a:r>
            <a:r>
              <a:rPr lang="en-US" dirty="0" smtClean="0"/>
              <a:t>axioms are true can be sub-classed.</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2207" y="3276600"/>
            <a:ext cx="7159586" cy="3116263"/>
          </a:xfrm>
        </p:spPr>
      </p:pic>
    </p:spTree>
    <p:extLst>
      <p:ext uri="{BB962C8B-B14F-4D97-AF65-F5344CB8AC3E}">
        <p14:creationId xmlns:p14="http://schemas.microsoft.com/office/powerpoint/2010/main" val="140898331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1661993"/>
          </a:xfrm>
        </p:spPr>
        <p:txBody>
          <a:bodyPr/>
          <a:lstStyle/>
          <a:p>
            <a:r>
              <a:rPr lang="en-US" sz="4000" dirty="0" smtClean="0"/>
              <a:t>Contributors welcome!</a:t>
            </a:r>
            <a:br>
              <a:rPr lang="en-US" sz="4000" dirty="0" smtClean="0"/>
            </a:br>
            <a:r>
              <a:rPr lang="en-US" sz="4000" dirty="0" smtClean="0"/>
              <a:t>The project is on </a:t>
            </a:r>
            <a:r>
              <a:rPr lang="en-US" sz="4000" dirty="0" err="1" smtClean="0"/>
              <a:t>GitHub</a:t>
            </a:r>
            <a:r>
              <a:rPr lang="en-US" sz="4000" dirty="0"/>
              <a:t>: https://</a:t>
            </a:r>
            <a:r>
              <a:rPr lang="en-US" sz="4000" dirty="0" err="1"/>
              <a:t>github.com</a:t>
            </a:r>
            <a:r>
              <a:rPr lang="en-US" sz="4000" dirty="0"/>
              <a:t>/</a:t>
            </a:r>
            <a:r>
              <a:rPr lang="en-US" sz="4000" dirty="0" err="1"/>
              <a:t>gcallah</a:t>
            </a:r>
            <a:r>
              <a:rPr lang="en-US" sz="4000" dirty="0"/>
              <a:t>/</a:t>
            </a:r>
            <a:r>
              <a:rPr lang="en-US" sz="4000" dirty="0" err="1"/>
              <a:t>Indra</a:t>
            </a:r>
            <a:endParaRPr lang="en-US" sz="4000"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10000"/>
          </a:bodyPr>
          <a:lstStyle/>
          <a:p>
            <a:endParaRPr lang="en-US" dirty="0" smtClean="0"/>
          </a:p>
          <a:p>
            <a:r>
              <a:rPr lang="en-US" sz="3000" dirty="0"/>
              <a:t>"Knot with </a:t>
            </a:r>
            <a:r>
              <a:rPr lang="en-US" sz="3000" dirty="0" err="1"/>
              <a:t>borromean</a:t>
            </a:r>
            <a:r>
              <a:rPr lang="en-US" sz="3000" dirty="0"/>
              <a:t> rings in </a:t>
            </a:r>
            <a:r>
              <a:rPr lang="en-US" sz="3000" dirty="0" err="1"/>
              <a:t>jsj</a:t>
            </a:r>
            <a:r>
              <a:rPr lang="en-US" sz="3000" dirty="0"/>
              <a:t> </a:t>
            </a:r>
            <a:r>
              <a:rPr lang="en-US" sz="3000" dirty="0" err="1"/>
              <a:t>decomp</a:t>
            </a:r>
            <a:r>
              <a:rPr lang="en-US" sz="3000" dirty="0"/>
              <a:t> small". Licensed under CC BY-SA 3.0 via Wikipedia - </a:t>
            </a:r>
            <a:r>
              <a:rPr lang="en-US" sz="3000" dirty="0">
                <a:hlinkClick r:id="rId3"/>
              </a:rPr>
              <a:t>https://en.wikipedia.org/wiki/File:Knot_with_borromean_rings_in_jsj_decomp_small.png#/media/</a:t>
            </a:r>
            <a:r>
              <a:rPr lang="en-US" sz="3000" dirty="0" smtClean="0">
                <a:hlinkClick r:id="rId3"/>
              </a:rPr>
              <a:t>File:Knot_with_borromean_rings_in_jsj_decomp_small.png</a:t>
            </a:r>
            <a:endParaRPr lang="en-US" sz="3000" dirty="0" smtClean="0"/>
          </a:p>
          <a:p>
            <a:r>
              <a:rPr lang="en-US" sz="3000" dirty="0"/>
              <a:t>"Stonehenge on 27.01.08" by </a:t>
            </a:r>
            <a:r>
              <a:rPr lang="en-US" sz="3000" dirty="0" err="1"/>
              <a:t>Mavratti</a:t>
            </a:r>
            <a:r>
              <a:rPr lang="en-US" sz="3000" dirty="0"/>
              <a:t> - Own work. Licensed under Public Domain via Wikimedia Commons - https://</a:t>
            </a:r>
            <a:r>
              <a:rPr lang="en-US" sz="3000" dirty="0" err="1"/>
              <a:t>commons.wikimedia.org</a:t>
            </a:r>
            <a:r>
              <a:rPr lang="en-US" sz="3000" dirty="0"/>
              <a:t>/wiki/File:Stonehenge_on_27.01.08.jpg#/media/File:Stonehenge_on_27.01.08.jpg</a:t>
            </a:r>
            <a:endParaRPr lang="en-US" sz="3000" dirty="0" smtClean="0"/>
          </a:p>
          <a:p>
            <a:r>
              <a:rPr lang="en-US" sz="3000"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4739759"/>
          </a:xfrm>
        </p:spPr>
        <p:txBody>
          <a:bodyPr/>
          <a:lstStyle/>
          <a:p>
            <a:r>
              <a:rPr lang="en-US" sz="2800" dirty="0"/>
              <a:t>"Bronze Age spear tip </a:t>
            </a:r>
            <a:r>
              <a:rPr lang="en-US" sz="2800" dirty="0" err="1"/>
              <a:t>mould</a:t>
            </a:r>
            <a:r>
              <a:rPr lang="en-US" sz="2800" dirty="0"/>
              <a:t> IMG 5123" by Photograph by Rama, Wikimedia Commons, Cc-by-sa-2.0-fr. Licensed under CC BY-SA 2.0 </a:t>
            </a:r>
            <a:r>
              <a:rPr lang="en-US" sz="2800" dirty="0" err="1"/>
              <a:t>fr</a:t>
            </a:r>
            <a:r>
              <a:rPr lang="en-US" sz="2800" dirty="0"/>
              <a:t> via Commons - </a:t>
            </a:r>
            <a:r>
              <a:rPr lang="en-US" sz="2800" dirty="0">
                <a:hlinkClick r:id="rId2"/>
              </a:rPr>
              <a:t>https://commons.wikimedia.org/wiki/File:Bronze_Age_spear_tip_mould_IMG_5123.jpg#/</a:t>
            </a:r>
            <a:r>
              <a:rPr lang="en-US" sz="2800" dirty="0" smtClean="0">
                <a:hlinkClick r:id="rId2"/>
              </a:rPr>
              <a:t>media/File:Bronze_Age_spear_tip_mould_IMG_5123.jpg</a:t>
            </a:r>
            <a:endParaRPr lang="en-US" sz="2800" dirty="0" smtClean="0"/>
          </a:p>
          <a:p>
            <a:r>
              <a:rPr lang="en-US" sz="2800" dirty="0"/>
              <a:t>"</a:t>
            </a:r>
            <a:r>
              <a:rPr lang="en-US" sz="2800" dirty="0" err="1"/>
              <a:t>Axentowicz</a:t>
            </a:r>
            <a:r>
              <a:rPr lang="en-US" sz="2800" dirty="0"/>
              <a:t> The Anchorite" by </a:t>
            </a:r>
            <a:r>
              <a:rPr lang="en-US" sz="2800" dirty="0" err="1"/>
              <a:t>Teodor</a:t>
            </a:r>
            <a:r>
              <a:rPr lang="en-US" sz="2800" dirty="0"/>
              <a:t> </a:t>
            </a:r>
            <a:r>
              <a:rPr lang="en-US" sz="2800" dirty="0" err="1"/>
              <a:t>Axentowicz</a:t>
            </a:r>
            <a:r>
              <a:rPr lang="en-US" sz="2800" dirty="0"/>
              <a:t> - </a:t>
            </a:r>
            <a:r>
              <a:rPr lang="en-US" sz="2800" dirty="0" err="1"/>
              <a:t>cyfrowe.mnw.art.pl</a:t>
            </a:r>
            <a:r>
              <a:rPr lang="en-US" sz="2800" dirty="0"/>
              <a:t>. Licensed under Public Domain via Commons - https://</a:t>
            </a:r>
            <a:r>
              <a:rPr lang="en-US" sz="2800" dirty="0" err="1"/>
              <a:t>commons.wikimedia.org</a:t>
            </a:r>
            <a:r>
              <a:rPr lang="en-US" sz="2800" dirty="0"/>
              <a:t>/wiki/</a:t>
            </a:r>
            <a:r>
              <a:rPr lang="en-US" sz="2800" dirty="0" err="1"/>
              <a:t>File:Axentowicz_The_Anchorite.jpg</a:t>
            </a:r>
            <a:r>
              <a:rPr lang="en-US" sz="2800" dirty="0"/>
              <a:t>#/media/</a:t>
            </a:r>
            <a:r>
              <a:rPr lang="en-US" sz="2800" dirty="0" err="1"/>
              <a:t>File:Axentowicz_The_Anchorite.jpg</a:t>
            </a:r>
            <a:endParaRPr lang="en-US" sz="2800" dirty="0"/>
          </a:p>
        </p:txBody>
      </p:sp>
    </p:spTree>
    <p:extLst>
      <p:ext uri="{BB962C8B-B14F-4D97-AF65-F5344CB8AC3E}">
        <p14:creationId xmlns:p14="http://schemas.microsoft.com/office/powerpoint/2010/main" val="154831111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371600"/>
            <a:ext cx="8382000" cy="5127558"/>
          </a:xfrm>
        </p:spPr>
        <p:txBody>
          <a:bodyPr/>
          <a:lstStyle/>
          <a:p>
            <a:r>
              <a:rPr lang="en-US" sz="2800" dirty="0"/>
              <a:t>"</a:t>
            </a:r>
            <a:r>
              <a:rPr lang="en-US" sz="2800" dirty="0" err="1"/>
              <a:t>Perspectivephoto</a:t>
            </a:r>
            <a:r>
              <a:rPr lang="en-US" sz="2800" dirty="0"/>
              <a:t>". Licensed under CC BY 2.5 via Wikipedia - </a:t>
            </a:r>
            <a:r>
              <a:rPr lang="en-US" sz="2800" dirty="0">
                <a:hlinkClick r:id="rId2"/>
              </a:rPr>
              <a:t>https://en.wikipedia.org/wiki/File:Perspectivephoto.jpg#/</a:t>
            </a:r>
            <a:r>
              <a:rPr lang="en-US" sz="2800" dirty="0" smtClean="0">
                <a:hlinkClick r:id="rId2"/>
              </a:rPr>
              <a:t>media/File:Perspectivephoto.jpg</a:t>
            </a:r>
            <a:endParaRPr lang="en-US" sz="2800" dirty="0" smtClean="0"/>
          </a:p>
          <a:p>
            <a:r>
              <a:rPr lang="en-US" sz="2800" dirty="0"/>
              <a:t>"</a:t>
            </a:r>
            <a:r>
              <a:rPr lang="en-US" sz="2800" dirty="0" err="1"/>
              <a:t>Eugène</a:t>
            </a:r>
            <a:r>
              <a:rPr lang="en-US" sz="2800" dirty="0"/>
              <a:t> Delacroix - The Fanatics of Tangier - WGA06195" by </a:t>
            </a:r>
            <a:r>
              <a:rPr lang="en-US" sz="2800" dirty="0" err="1"/>
              <a:t>Eugène</a:t>
            </a:r>
            <a:r>
              <a:rPr lang="en-US" sz="2800" dirty="0"/>
              <a:t> Delacroix - 1. Web Gallery of Art:   Image  Info about artwork2. The Minneapolis Institute of Arts. Licensed under Public Domain via Commons - https://</a:t>
            </a:r>
            <a:r>
              <a:rPr lang="en-US" sz="2800" dirty="0" err="1"/>
              <a:t>commons.wikimedia.org</a:t>
            </a:r>
            <a:r>
              <a:rPr lang="en-US" sz="2800" dirty="0"/>
              <a:t>/wiki/File:Eug%C3%A8ne_Delacroix_-_The_Fanatics_of_Tangier_-_WGA06195.jpg#/media/File:Eug%C3%A8ne_Delacroix_-_The_Fanatics_of_Tangier_-_WGA06195.jpg</a:t>
            </a:r>
          </a:p>
        </p:txBody>
      </p:sp>
    </p:spTree>
    <p:extLst>
      <p:ext uri="{BB962C8B-B14F-4D97-AF65-F5344CB8AC3E}">
        <p14:creationId xmlns:p14="http://schemas.microsoft.com/office/powerpoint/2010/main" val="159689137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676400"/>
            <a:ext cx="8382000" cy="3877985"/>
          </a:xfrm>
        </p:spPr>
        <p:txBody>
          <a:bodyPr/>
          <a:lstStyle/>
          <a:p>
            <a:r>
              <a:rPr lang="en-US" sz="2800" dirty="0"/>
              <a:t>"Linear subspaces with shading" by </a:t>
            </a:r>
            <a:r>
              <a:rPr lang="en-US" sz="2800" dirty="0" err="1"/>
              <a:t>Alksentrs</a:t>
            </a:r>
            <a:r>
              <a:rPr lang="en-US" sz="2800" dirty="0"/>
              <a:t> at </a:t>
            </a:r>
            <a:r>
              <a:rPr lang="en-US" sz="2800" dirty="0" err="1"/>
              <a:t>en.wikipedia</a:t>
            </a:r>
            <a:r>
              <a:rPr lang="en-US" sz="2800" dirty="0"/>
              <a:t> - Own work (Original text: Own work, based on en::</a:t>
            </a:r>
            <a:r>
              <a:rPr lang="en-US" sz="2800" dirty="0" err="1"/>
              <a:t>Image:Linearsubspace.svg</a:t>
            </a:r>
            <a:r>
              <a:rPr lang="en-US" sz="2800" dirty="0"/>
              <a:t> (by </a:t>
            </a:r>
            <a:r>
              <a:rPr lang="en-US" sz="2800" dirty="0" err="1"/>
              <a:t>en:User:Jakob.scholbach</a:t>
            </a:r>
            <a:r>
              <a:rPr lang="en-US" sz="2800" dirty="0"/>
              <a:t>).)Transferred from </a:t>
            </a:r>
            <a:r>
              <a:rPr lang="en-US" sz="2800" dirty="0" err="1"/>
              <a:t>en.wikipedia</a:t>
            </a:r>
            <a:r>
              <a:rPr lang="en-US" sz="2800" dirty="0"/>
              <a:t> to Commons by </a:t>
            </a:r>
            <a:r>
              <a:rPr lang="en-US" sz="2800" dirty="0" err="1"/>
              <a:t>User:Ylebru</a:t>
            </a:r>
            <a:r>
              <a:rPr lang="en-US" sz="2800" dirty="0"/>
              <a:t> using </a:t>
            </a:r>
            <a:r>
              <a:rPr lang="en-US" sz="2800" dirty="0" err="1"/>
              <a:t>CommonsHelper</a:t>
            </a:r>
            <a:r>
              <a:rPr lang="en-US" sz="2800" dirty="0"/>
              <a:t>.. Licensed under CC BY-SA 3.0 via Commons - https://</a:t>
            </a:r>
            <a:r>
              <a:rPr lang="en-US" sz="2800" dirty="0" err="1"/>
              <a:t>commons.wikimedia.org</a:t>
            </a:r>
            <a:r>
              <a:rPr lang="en-US" sz="2800" dirty="0"/>
              <a:t>/wiki/</a:t>
            </a:r>
            <a:r>
              <a:rPr lang="en-US" sz="2800" dirty="0" err="1"/>
              <a:t>File:Linear_subspaces_with_shading.svg</a:t>
            </a:r>
            <a:r>
              <a:rPr lang="en-US" sz="2800" dirty="0"/>
              <a:t>#/media/</a:t>
            </a:r>
            <a:r>
              <a:rPr lang="en-US" sz="2800" dirty="0" err="1"/>
              <a:t>File:Linear_subspaces_with_shading.svg</a:t>
            </a:r>
            <a:endParaRPr lang="en-US" sz="2800" dirty="0"/>
          </a:p>
        </p:txBody>
      </p:sp>
    </p:spTree>
    <p:extLst>
      <p:ext uri="{BB962C8B-B14F-4D97-AF65-F5344CB8AC3E}">
        <p14:creationId xmlns:p14="http://schemas.microsoft.com/office/powerpoint/2010/main" val="90149712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5120759"/>
          </a:xfrm>
        </p:spPr>
        <p:txBody>
          <a:bodyPr/>
          <a:lstStyle/>
          <a:p>
            <a:r>
              <a:rPr lang="en-US" sz="2800" dirty="0"/>
              <a:t>"Hokusai-sketches---hokusai-manga-vol6-crop" by Katsushika </a:t>
            </a:r>
            <a:r>
              <a:rPr lang="en-US" sz="2800" dirty="0" err="1"/>
              <a:t>Hokusaiderivative</a:t>
            </a:r>
            <a:r>
              <a:rPr lang="en-US" sz="2800" dirty="0"/>
              <a:t> work: </a:t>
            </a:r>
            <a:r>
              <a:rPr lang="en-US" sz="2800" dirty="0" err="1"/>
              <a:t>AMorozov</a:t>
            </a:r>
            <a:r>
              <a:rPr lang="en-US" sz="2800" dirty="0"/>
              <a:t> - Hokusai_sketches_-_hokusai_manga_vol6.jpg. Licensed under Public Domain via Commons - </a:t>
            </a:r>
            <a:r>
              <a:rPr lang="en-US" sz="2800" dirty="0">
                <a:hlinkClick r:id="rId2"/>
              </a:rPr>
              <a:t>https://commons.wikimedia.org/wiki/File:Hokusai-sketches---hokusai-manga-vol6-crop.jpg#/media/File:Hokusai-sketches---</a:t>
            </a:r>
            <a:r>
              <a:rPr lang="en-US" sz="2800" dirty="0" smtClean="0">
                <a:hlinkClick r:id="rId2"/>
              </a:rPr>
              <a:t>hokusai-manga-vol6-crop.jpg</a:t>
            </a:r>
            <a:endParaRPr lang="en-US" sz="2800" dirty="0" smtClean="0"/>
          </a:p>
          <a:p>
            <a:r>
              <a:rPr lang="en-US" sz="2800" dirty="0"/>
              <a:t>Daffy Duck: By Directed by </a:t>
            </a:r>
            <a:r>
              <a:rPr lang="en-US" sz="2800" dirty="0" err="1"/>
              <a:t>Friz</a:t>
            </a:r>
            <a:r>
              <a:rPr lang="en-US" sz="2800" dirty="0"/>
              <a:t> </a:t>
            </a:r>
            <a:r>
              <a:rPr lang="en-US" sz="2800" dirty="0" err="1"/>
              <a:t>Freleng</a:t>
            </a:r>
            <a:r>
              <a:rPr lang="en-US" sz="2800" dirty="0"/>
              <a:t>, (Warner Bros.) - YouTube, Public Domain, https://</a:t>
            </a:r>
            <a:r>
              <a:rPr lang="en-US" sz="2800" dirty="0" err="1"/>
              <a:t>commons.wikimedia.org</a:t>
            </a:r>
            <a:r>
              <a:rPr lang="en-US" sz="2800" dirty="0"/>
              <a:t>/w/</a:t>
            </a:r>
            <a:r>
              <a:rPr lang="en-US" sz="2800" dirty="0" err="1"/>
              <a:t>index.php?curid</a:t>
            </a:r>
            <a:r>
              <a:rPr lang="en-US" sz="2800" dirty="0"/>
              <a:t>=34296734</a:t>
            </a:r>
            <a:endParaRPr lang="en-US" sz="2800" dirty="0" smtClean="0"/>
          </a:p>
        </p:txBody>
      </p:sp>
    </p:spTree>
    <p:extLst>
      <p:ext uri="{BB962C8B-B14F-4D97-AF65-F5344CB8AC3E}">
        <p14:creationId xmlns:p14="http://schemas.microsoft.com/office/powerpoint/2010/main" val="52643244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Credits</a:t>
            </a:r>
            <a:endParaRPr lang="en-US" dirty="0"/>
          </a:p>
        </p:txBody>
      </p:sp>
      <p:sp>
        <p:nvSpPr>
          <p:cNvPr id="3" name="Text Placeholder 2"/>
          <p:cNvSpPr>
            <a:spLocks noGrp="1"/>
          </p:cNvSpPr>
          <p:nvPr>
            <p:ph type="body" sz="quarter" idx="10"/>
          </p:nvPr>
        </p:nvSpPr>
        <p:spPr>
          <a:xfrm>
            <a:off x="381000" y="1295400"/>
            <a:ext cx="8382000" cy="3102388"/>
          </a:xfrm>
        </p:spPr>
        <p:txBody>
          <a:bodyPr/>
          <a:lstStyle/>
          <a:p>
            <a:r>
              <a:rPr lang="en-US" sz="2800" dirty="0" smtClean="0"/>
              <a:t>Earth</a:t>
            </a:r>
            <a:r>
              <a:rPr lang="en-US" sz="2800" dirty="0"/>
              <a:t>: By NASA/Apollo 17 crew; taken by either Harrison Schmitt or Ron Evans - http://</a:t>
            </a:r>
            <a:r>
              <a:rPr lang="en-US" sz="2800" dirty="0" err="1"/>
              <a:t>www.nasa.gov</a:t>
            </a:r>
            <a:r>
              <a:rPr lang="en-US" sz="2800" dirty="0"/>
              <a:t>/images/content/115334main_image_feature_329_ys_full.jpgAlt: http://</a:t>
            </a:r>
            <a:r>
              <a:rPr lang="en-US" sz="2800" dirty="0" err="1"/>
              <a:t>grin.hq.nasa.gov</a:t>
            </a:r>
            <a:r>
              <a:rPr lang="en-US" sz="2800" dirty="0"/>
              <a:t>/ABSTRACTS/GPN-2000-001138.html (direct link), Public Domain, https://</a:t>
            </a:r>
            <a:r>
              <a:rPr lang="en-US" sz="2800" dirty="0" err="1"/>
              <a:t>commons.wikimedia.org</a:t>
            </a:r>
            <a:r>
              <a:rPr lang="en-US" sz="2800" dirty="0"/>
              <a:t>/w/</a:t>
            </a:r>
            <a:r>
              <a:rPr lang="en-US" sz="2800" dirty="0" err="1"/>
              <a:t>index.php?curid</a:t>
            </a:r>
            <a:r>
              <a:rPr lang="en-US" sz="2800" dirty="0"/>
              <a:t>=43894484</a:t>
            </a:r>
            <a:endParaRPr lang="en-US" sz="2800" dirty="0" smtClean="0"/>
          </a:p>
        </p:txBody>
      </p:sp>
    </p:spTree>
    <p:extLst>
      <p:ext uri="{BB962C8B-B14F-4D97-AF65-F5344CB8AC3E}">
        <p14:creationId xmlns:p14="http://schemas.microsoft.com/office/powerpoint/2010/main" val="5110464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Polymorphism</a:t>
            </a:r>
            <a:endParaRPr lang="en-US" dirty="0"/>
          </a:p>
        </p:txBody>
      </p:sp>
      <p:sp>
        <p:nvSpPr>
          <p:cNvPr id="3" name="Text Placeholder 2"/>
          <p:cNvSpPr>
            <a:spLocks noGrp="1"/>
          </p:cNvSpPr>
          <p:nvPr>
            <p:ph type="body" sz="quarter" idx="10"/>
          </p:nvPr>
        </p:nvSpPr>
        <p:spPr>
          <a:xfrm>
            <a:off x="304800" y="1295400"/>
            <a:ext cx="8534400" cy="4764381"/>
          </a:xfrm>
        </p:spPr>
        <p:txBody>
          <a:bodyPr/>
          <a:lstStyle/>
          <a:p>
            <a:r>
              <a:rPr lang="en-US" dirty="0" smtClean="0"/>
              <a:t>What is the difference between generic programming and polymorphism?</a:t>
            </a:r>
          </a:p>
          <a:p>
            <a:r>
              <a:rPr lang="en-US" dirty="0" smtClean="0"/>
              <a:t>For Python, not much!</a:t>
            </a:r>
          </a:p>
          <a:p>
            <a:pPr lvl="1"/>
            <a:r>
              <a:rPr lang="en-US" dirty="0" smtClean="0"/>
              <a:t>Just a greater focus on abstraction.</a:t>
            </a:r>
          </a:p>
          <a:p>
            <a:r>
              <a:rPr lang="en-US" dirty="0" smtClean="0"/>
              <a:t>Languages like C++, with stronger typing, needed extension to support generic programming:</a:t>
            </a:r>
          </a:p>
          <a:p>
            <a:pPr lvl="1"/>
            <a:r>
              <a:rPr lang="en-US" dirty="0" smtClean="0"/>
              <a:t>C++ Standard Template Library, written by </a:t>
            </a:r>
            <a:r>
              <a:rPr lang="en-US" dirty="0" err="1" smtClean="0"/>
              <a:t>Stepanov</a:t>
            </a:r>
            <a:r>
              <a:rPr lang="en-US" dirty="0" smtClean="0"/>
              <a:t>:</a:t>
            </a:r>
          </a:p>
          <a:p>
            <a:pPr lvl="2"/>
            <a:r>
              <a:rPr lang="en-US" dirty="0" smtClean="0"/>
              <a:t>“</a:t>
            </a:r>
            <a:r>
              <a:rPr lang="en-US" dirty="0"/>
              <a:t>For example, an algorithm to reverse a sequence can be implemented using bidirectional iterators, and then the same implementation can be used on lists, vectors and </a:t>
            </a:r>
            <a:r>
              <a:rPr lang="en-US" dirty="0" err="1" smtClean="0"/>
              <a:t>deques</a:t>
            </a:r>
            <a:r>
              <a:rPr lang="en-US" dirty="0" smtClean="0"/>
              <a:t>.” (Wikipedia)</a:t>
            </a:r>
            <a:endParaRPr lang="en-US" dirty="0"/>
          </a:p>
        </p:txBody>
      </p:sp>
    </p:spTree>
    <p:extLst>
      <p:ext uri="{BB962C8B-B14F-4D97-AF65-F5344CB8AC3E}">
        <p14:creationId xmlns:p14="http://schemas.microsoft.com/office/powerpoint/2010/main" val="10392856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clrChange>
              <a:clrFrom>
                <a:srgbClr val="020003"/>
              </a:clrFrom>
              <a:clrTo>
                <a:srgbClr val="020003">
                  <a:alpha val="0"/>
                </a:srgbClr>
              </a:clrTo>
            </a:clrChange>
            <a:extLst>
              <a:ext uri="{28A0092B-C50C-407E-A947-70E740481C1C}">
                <a14:useLocalDpi xmlns:a14="http://schemas.microsoft.com/office/drawing/2010/main" val="0"/>
              </a:ext>
            </a:extLst>
          </a:blip>
          <a:stretch>
            <a:fillRect/>
          </a:stretch>
        </p:blipFill>
        <p:spPr>
          <a:xfrm>
            <a:off x="2209800" y="1219200"/>
            <a:ext cx="4648200" cy="4653371"/>
          </a:xfrm>
          <a:prstGeom prst="rect">
            <a:avLst/>
          </a:prstGeom>
        </p:spPr>
      </p:pic>
    </p:spTree>
    <p:extLst>
      <p:ext uri="{BB962C8B-B14F-4D97-AF65-F5344CB8AC3E}">
        <p14:creationId xmlns:p14="http://schemas.microsoft.com/office/powerpoint/2010/main" val="213986344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sz="half" idx="1"/>
          </p:nvPr>
        </p:nvSpPr>
        <p:spPr>
          <a:xfrm>
            <a:off x="381000" y="1981200"/>
            <a:ext cx="4572000" cy="4114800"/>
          </a:xfrm>
        </p:spPr>
        <p:txBody>
          <a:bodyPr>
            <a:normAutofit/>
          </a:bodyPr>
          <a:lstStyle/>
          <a:p>
            <a:r>
              <a:rPr lang="en-US" sz="3200" dirty="0" smtClean="0"/>
              <a:t>Agents:</a:t>
            </a:r>
          </a:p>
          <a:p>
            <a:pPr lvl="1"/>
            <a:r>
              <a:rPr lang="en-US" sz="2800" dirty="0" smtClean="0"/>
              <a:t>Exist in some environment</a:t>
            </a:r>
          </a:p>
          <a:p>
            <a:pPr lvl="1"/>
            <a:r>
              <a:rPr lang="en-US" sz="2800" dirty="0" smtClean="0"/>
              <a:t>Are called upon to act</a:t>
            </a:r>
          </a:p>
          <a:p>
            <a:pPr lvl="1"/>
            <a:r>
              <a:rPr lang="en-US" sz="2800" dirty="0" smtClean="0"/>
              <a:t>Look to their goals and the environment to decide what to do</a:t>
            </a:r>
          </a:p>
          <a:p>
            <a:pPr lvl="1"/>
            <a:r>
              <a:rPr lang="en-US" sz="2800" dirty="0" smtClean="0"/>
              <a:t>Influence other agents by their actions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0" y="1676400"/>
            <a:ext cx="2258483" cy="4191000"/>
          </a:xfrm>
        </p:spPr>
      </p:pic>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7784</TotalTime>
  <Words>2442</Words>
  <Application>Microsoft Macintosh PowerPoint</Application>
  <PresentationFormat>On-screen Show (4:3)</PresentationFormat>
  <Paragraphs>191</Paragraphs>
  <Slides>38</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Calibri</vt:lpstr>
      <vt:lpstr>Courier New</vt:lpstr>
      <vt:lpstr>Symbol</vt:lpstr>
      <vt:lpstr>Wingdings</vt:lpstr>
      <vt:lpstr>Arial</vt:lpstr>
      <vt:lpstr>TM10286708</vt:lpstr>
      <vt:lpstr>White with Courier font for code slides</vt:lpstr>
      <vt:lpstr>Write Less Code… Using Algebra!</vt:lpstr>
      <vt:lpstr>Generic Programming Abstracting logic from data</vt:lpstr>
      <vt:lpstr>Python</vt:lpstr>
      <vt:lpstr>Polymorphism</vt:lpstr>
      <vt:lpstr>PowerPoint Presentation</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(ABM) </vt:lpstr>
      <vt:lpstr>Agent-Based Modeling </vt:lpstr>
      <vt:lpstr>How to Do Generic Programming</vt:lpstr>
      <vt:lpstr>How to Do Generic Programming</vt:lpstr>
      <vt:lpstr>How to Do Generic Programming</vt:lpstr>
      <vt:lpstr>An Algebraic Monoid</vt:lpstr>
      <vt:lpstr>Different Strokes for Different Folks</vt:lpstr>
      <vt:lpstr>ABM Interaction as an Algebraic Structure</vt:lpstr>
      <vt:lpstr>Prehensions</vt:lpstr>
      <vt:lpstr>Prehending</vt:lpstr>
      <vt:lpstr>Associativity</vt:lpstr>
      <vt:lpstr>Identity</vt:lpstr>
      <vt:lpstr>Commutativity</vt:lpstr>
      <vt:lpstr>Invertability</vt:lpstr>
      <vt:lpstr>The Meaning of Prehensions</vt:lpstr>
      <vt:lpstr>Null Prehensions</vt:lpstr>
      <vt:lpstr>Invertibility</vt:lpstr>
      <vt:lpstr>Intensification</vt:lpstr>
      <vt:lpstr>What’s the Point?</vt:lpstr>
      <vt:lpstr>What’s the Point?</vt:lpstr>
      <vt:lpstr>What’s the Point?</vt:lpstr>
      <vt:lpstr>Implementation Sample</vt:lpstr>
      <vt:lpstr>Final note</vt:lpstr>
      <vt:lpstr>Credits </vt:lpstr>
      <vt:lpstr>Credits</vt:lpstr>
      <vt:lpstr>Credits</vt:lpstr>
      <vt:lpstr>Credits</vt:lpstr>
      <vt:lpstr>Credits</vt:lpstr>
      <vt:lpstr>Credits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119</cp:revision>
  <cp:lastPrinted>2015-08-15T12:42:37Z</cp:lastPrinted>
  <dcterms:created xsi:type="dcterms:W3CDTF">2008-09-08T23:31:51Z</dcterms:created>
  <dcterms:modified xsi:type="dcterms:W3CDTF">2016-06-19T07:19:05Z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