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0"/>
  </p:notesMasterIdLst>
  <p:sldIdLst>
    <p:sldId id="257" r:id="rId6"/>
    <p:sldId id="259" r:id="rId7"/>
    <p:sldId id="289" r:id="rId8"/>
    <p:sldId id="266" r:id="rId9"/>
    <p:sldId id="267" r:id="rId10"/>
    <p:sldId id="269" r:id="rId11"/>
    <p:sldId id="270" r:id="rId12"/>
    <p:sldId id="271" r:id="rId13"/>
    <p:sldId id="272" r:id="rId14"/>
    <p:sldId id="282" r:id="rId15"/>
    <p:sldId id="283" r:id="rId16"/>
    <p:sldId id="284" r:id="rId17"/>
    <p:sldId id="290"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28273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ABMs as Algebraic Structures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ABM libraries.</a:t>
            </a:r>
          </a:p>
        </p:txBody>
      </p:sp>
      <p:graphicFrame>
        <p:nvGraphicFramePr>
          <p:cNvPr id="4" name="Object 3"/>
          <p:cNvGraphicFramePr>
            <a:graphicFrameLocks noChangeAspect="1"/>
          </p:cNvGraphicFramePr>
          <p:nvPr>
            <p:extLst>
              <p:ext uri="{D42A27DB-BD31-4B8C-83A1-F6EECF244321}">
                <p14:modId xmlns:p14="http://schemas.microsoft.com/office/powerpoint/2010/main" val="2046554277"/>
              </p:ext>
            </p:extLst>
          </p:nvPr>
        </p:nvGraphicFramePr>
        <p:xfrm>
          <a:off x="990600" y="3276600"/>
          <a:ext cx="7267222" cy="2286000"/>
        </p:xfrm>
        <a:graphic>
          <a:graphicData uri="http://schemas.openxmlformats.org/presentationml/2006/ole">
            <mc:AlternateContent xmlns:mc="http://schemas.openxmlformats.org/markup-compatibility/2006">
              <mc:Choice xmlns:v="urn:schemas-microsoft-com:vml" Requires="v">
                <p:oleObj spid="_x0000_s1048" name="Document" r:id="rId3" imgW="6540500" imgH="1270000" progId="Word.Document.12">
                  <p:embed/>
                </p:oleObj>
              </mc:Choice>
              <mc:Fallback>
                <p:oleObj name="Document" r:id="rId3" imgW="6540500" imgH="1270000" progId="Word.Document.12">
                  <p:embed/>
                  <p:pic>
                    <p:nvPicPr>
                      <p:cNvPr id="0" name=""/>
                      <p:cNvPicPr/>
                      <p:nvPr/>
                    </p:nvPicPr>
                    <p:blipFill>
                      <a:blip r:embed="rId4"/>
                      <a:stretch>
                        <a:fillRect/>
                      </a:stretch>
                    </p:blipFill>
                    <p:spPr>
                      <a:xfrm>
                        <a:off x="990600" y="3276600"/>
                        <a:ext cx="7267222" cy="2286000"/>
                      </a:xfrm>
                      <a:prstGeom prst="rect">
                        <a:avLst/>
                      </a:prstGeom>
                    </p:spPr>
                  </p:pic>
                </p:oleObj>
              </mc:Fallback>
            </mc:AlternateContent>
          </a:graphicData>
        </a:graphic>
      </p:graphicFrame>
    </p:spTree>
    <p:extLst>
      <p:ext uri="{BB962C8B-B14F-4D97-AF65-F5344CB8AC3E}">
        <p14:creationId xmlns:p14="http://schemas.microsoft.com/office/powerpoint/2010/main" val="113695489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4085</TotalTime>
  <Words>1376</Words>
  <Application>Microsoft Macintosh PowerPoint</Application>
  <PresentationFormat>On-screen Show (4:3)</PresentationFormat>
  <Paragraphs>102</Paragraphs>
  <Slides>14</Slides>
  <Notes>9</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1" baseType="lpstr">
      <vt:lpstr>Calibri</vt:lpstr>
      <vt:lpstr>Courier New</vt:lpstr>
      <vt:lpstr>Wingdings</vt:lpstr>
      <vt:lpstr>Arial</vt:lpstr>
      <vt:lpstr>TM10286708</vt:lpstr>
      <vt:lpstr>White with Courier font for code slides</vt:lpstr>
      <vt:lpstr>Document</vt:lpstr>
      <vt:lpstr>ABMs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How to Do Generic Programming</vt:lpstr>
      <vt:lpstr>How to Do Generic Programming</vt:lpstr>
      <vt:lpstr>How to Do Generic Programming</vt:lpstr>
      <vt:lpstr>Final note</vt:lpstr>
      <vt:lpstr>Credits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60</cp:revision>
  <cp:lastPrinted>2015-08-15T12:42:37Z</cp:lastPrinted>
  <dcterms:created xsi:type="dcterms:W3CDTF">2008-09-08T23:31:51Z</dcterms:created>
  <dcterms:modified xsi:type="dcterms:W3CDTF">2015-12-11T06:08:39Z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