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  <p:sldId id="274" r:id="rId1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/>
    <p:restoredTop sz="94670"/>
  </p:normalViewPr>
  <p:slideViewPr>
    <p:cSldViewPr snapToGrid="0" snapToObjects="1">
      <p:cViewPr>
        <p:scale>
          <a:sx n="120" d="100"/>
          <a:sy n="120" d="100"/>
        </p:scale>
        <p:origin x="-56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CEF0-2569-6B4C-BE2B-AFE3C60E98A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DD1E-6766-D042-AB30-C1A1E7232FF2}">
      <dgm:prSet phldrT="[Text]"/>
      <dgm:spPr/>
      <dgm:t>
        <a:bodyPr/>
        <a:lstStyle/>
        <a:p>
          <a:r>
            <a:rPr lang="en-US" smtClean="0"/>
            <a:t>Monarchy</a:t>
          </a:r>
          <a:endParaRPr lang="en-US"/>
        </a:p>
      </dgm:t>
    </dgm:pt>
    <dgm:pt modelId="{B6B831BB-D55B-7045-AF74-D6B34D615C7D}" type="parTrans" cxnId="{57521F8C-173D-E142-AA93-0E63C9285AB8}">
      <dgm:prSet/>
      <dgm:spPr/>
      <dgm:t>
        <a:bodyPr/>
        <a:lstStyle/>
        <a:p>
          <a:endParaRPr lang="en-US"/>
        </a:p>
      </dgm:t>
    </dgm:pt>
    <dgm:pt modelId="{5AB83336-0D36-5B47-A681-AED638EDA44E}" type="sibTrans" cxnId="{57521F8C-173D-E142-AA93-0E63C9285AB8}">
      <dgm:prSet/>
      <dgm:spPr/>
      <dgm:t>
        <a:bodyPr/>
        <a:lstStyle/>
        <a:p>
          <a:endParaRPr lang="en-US"/>
        </a:p>
      </dgm:t>
    </dgm:pt>
    <dgm:pt modelId="{1D321C66-8FC0-C546-AE1A-5D5DB5823710}">
      <dgm:prSet phldrT="[Text]"/>
      <dgm:spPr/>
      <dgm:t>
        <a:bodyPr/>
        <a:lstStyle/>
        <a:p>
          <a:r>
            <a:rPr lang="en-US" dirty="0" smtClean="0"/>
            <a:t>Aristocracy</a:t>
          </a:r>
          <a:endParaRPr lang="en-US" dirty="0"/>
        </a:p>
      </dgm:t>
    </dgm:pt>
    <dgm:pt modelId="{57E9755A-AF2D-A748-82CB-3F978AF5A804}" type="parTrans" cxnId="{6604C691-3170-1244-940D-31DC8D163F63}">
      <dgm:prSet/>
      <dgm:spPr/>
      <dgm:t>
        <a:bodyPr/>
        <a:lstStyle/>
        <a:p>
          <a:endParaRPr lang="en-US"/>
        </a:p>
      </dgm:t>
    </dgm:pt>
    <dgm:pt modelId="{B58B709A-17AD-CA46-9A66-CDE109F2596A}" type="sibTrans" cxnId="{6604C691-3170-1244-940D-31DC8D163F63}">
      <dgm:prSet/>
      <dgm:spPr/>
      <dgm:t>
        <a:bodyPr/>
        <a:lstStyle/>
        <a:p>
          <a:endParaRPr lang="en-US"/>
        </a:p>
      </dgm:t>
    </dgm:pt>
    <dgm:pt modelId="{6FAB5E4F-3B29-2D40-A7B3-510B67F0F36B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E5F12C19-4AD7-394B-A8E2-6FA4330DF1DB}" type="parTrans" cxnId="{A1629383-FED4-F44F-8870-EA0CBFBE82CF}">
      <dgm:prSet/>
      <dgm:spPr/>
      <dgm:t>
        <a:bodyPr/>
        <a:lstStyle/>
        <a:p>
          <a:endParaRPr lang="en-US"/>
        </a:p>
      </dgm:t>
    </dgm:pt>
    <dgm:pt modelId="{7E9DC87A-8C15-AB4A-AC63-A8CFD7403CDF}" type="sibTrans" cxnId="{A1629383-FED4-F44F-8870-EA0CBFBE82CF}">
      <dgm:prSet/>
      <dgm:spPr/>
      <dgm:t>
        <a:bodyPr/>
        <a:lstStyle/>
        <a:p>
          <a:endParaRPr lang="en-US"/>
        </a:p>
      </dgm:t>
    </dgm:pt>
    <dgm:pt modelId="{DFBCBB2B-9243-D644-B374-8736E146E74C}">
      <dgm:prSet phldrT="[Text]"/>
      <dgm:spPr/>
      <dgm:t>
        <a:bodyPr/>
        <a:lstStyle/>
        <a:p>
          <a:r>
            <a:rPr lang="en-US" dirty="0" smtClean="0"/>
            <a:t>Anarchy</a:t>
          </a:r>
          <a:endParaRPr lang="en-US" dirty="0"/>
        </a:p>
      </dgm:t>
    </dgm:pt>
    <dgm:pt modelId="{87876333-7E72-8945-94FE-F130EB76CA64}" type="parTrans" cxnId="{C17B54D8-47AE-6448-8810-48DBC5D9412F}">
      <dgm:prSet/>
      <dgm:spPr/>
      <dgm:t>
        <a:bodyPr/>
        <a:lstStyle/>
        <a:p>
          <a:endParaRPr lang="en-US"/>
        </a:p>
      </dgm:t>
    </dgm:pt>
    <dgm:pt modelId="{25AA5A84-54D2-7949-8783-7A8A4B3BA792}" type="sibTrans" cxnId="{C17B54D8-47AE-6448-8810-48DBC5D9412F}">
      <dgm:prSet/>
      <dgm:spPr/>
      <dgm:t>
        <a:bodyPr/>
        <a:lstStyle/>
        <a:p>
          <a:endParaRPr lang="en-US"/>
        </a:p>
      </dgm:t>
    </dgm:pt>
    <dgm:pt modelId="{EF3E6153-FC19-C047-AE23-C501F0291717}" type="pres">
      <dgm:prSet presAssocID="{FB16CEF0-2569-6B4C-BE2B-AFE3C60E98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F7217-DBE1-0A40-A387-65E0FC30A780}" type="pres">
      <dgm:prSet presAssocID="{37EADD1E-6766-D042-AB30-C1A1E7232F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6472-2462-1B48-9FC4-20B6AD4D6189}" type="pres">
      <dgm:prSet presAssocID="{5AB83336-0D36-5B47-A681-AED638EDA4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AA87DE-4BD2-EE4D-8B80-FF09AAEE570A}" type="pres">
      <dgm:prSet presAssocID="{5AB83336-0D36-5B47-A681-AED638EDA4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8047F29-16DD-F145-8787-409FB1CB42C6}" type="pres">
      <dgm:prSet presAssocID="{1D321C66-8FC0-C546-AE1A-5D5DB58237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35ACE-F13F-EE4C-B9A4-8222943FFE19}" type="pres">
      <dgm:prSet presAssocID="{B58B709A-17AD-CA46-9A66-CDE109F2596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66E3E9-DEA2-7349-A6E6-043E19DE9007}" type="pres">
      <dgm:prSet presAssocID="{B58B709A-17AD-CA46-9A66-CDE109F2596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0BA3D9E-90A8-A548-AA11-4DE2A7A9D3F9}" type="pres">
      <dgm:prSet presAssocID="{6FAB5E4F-3B29-2D40-A7B3-510B67F0F3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D2E7-F1A2-CD40-857D-153E403AC013}" type="pres">
      <dgm:prSet presAssocID="{7E9DC87A-8C15-AB4A-AC63-A8CFD7403CD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725231-152A-594D-9D8F-EA520728B276}" type="pres">
      <dgm:prSet presAssocID="{7E9DC87A-8C15-AB4A-AC63-A8CFD7403C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15EF89-AD1E-B043-96B5-8897DDAF6CAD}" type="pres">
      <dgm:prSet presAssocID="{DFBCBB2B-9243-D644-B374-8736E146E7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3905C-C7C8-A74B-84F0-190FB21282E3}" type="pres">
      <dgm:prSet presAssocID="{25AA5A84-54D2-7949-8783-7A8A4B3BA79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CD1CF91-4D4F-3545-9EE2-F76FD6053301}" type="pres">
      <dgm:prSet presAssocID="{25AA5A84-54D2-7949-8783-7A8A4B3BA79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9124406-F3DE-C646-BFC9-60A732EF4FE8}" type="presOf" srcId="{25AA5A84-54D2-7949-8783-7A8A4B3BA792}" destId="{BCD1CF91-4D4F-3545-9EE2-F76FD6053301}" srcOrd="1" destOrd="0" presId="urn:microsoft.com/office/officeart/2005/8/layout/cycle2"/>
    <dgm:cxn modelId="{FF3E847B-B7A7-944C-923D-F470E974698F}" type="presOf" srcId="{7E9DC87A-8C15-AB4A-AC63-A8CFD7403CDF}" destId="{9179D2E7-F1A2-CD40-857D-153E403AC013}" srcOrd="0" destOrd="0" presId="urn:microsoft.com/office/officeart/2005/8/layout/cycle2"/>
    <dgm:cxn modelId="{6D41B2F6-2538-6342-8DF4-E94F4B9EBBBC}" type="presOf" srcId="{37EADD1E-6766-D042-AB30-C1A1E7232FF2}" destId="{EC0F7217-DBE1-0A40-A387-65E0FC30A780}" srcOrd="0" destOrd="0" presId="urn:microsoft.com/office/officeart/2005/8/layout/cycle2"/>
    <dgm:cxn modelId="{57521F8C-173D-E142-AA93-0E63C9285AB8}" srcId="{FB16CEF0-2569-6B4C-BE2B-AFE3C60E98A6}" destId="{37EADD1E-6766-D042-AB30-C1A1E7232FF2}" srcOrd="0" destOrd="0" parTransId="{B6B831BB-D55B-7045-AF74-D6B34D615C7D}" sibTransId="{5AB83336-0D36-5B47-A681-AED638EDA44E}"/>
    <dgm:cxn modelId="{D6D24449-7341-0C45-8C7D-961CC8879572}" type="presOf" srcId="{7E9DC87A-8C15-AB4A-AC63-A8CFD7403CDF}" destId="{CB725231-152A-594D-9D8F-EA520728B276}" srcOrd="1" destOrd="0" presId="urn:microsoft.com/office/officeart/2005/8/layout/cycle2"/>
    <dgm:cxn modelId="{880FD280-B7D3-E54F-A7D7-BBAF1F5B8A10}" type="presOf" srcId="{25AA5A84-54D2-7949-8783-7A8A4B3BA792}" destId="{3053905C-C7C8-A74B-84F0-190FB21282E3}" srcOrd="0" destOrd="0" presId="urn:microsoft.com/office/officeart/2005/8/layout/cycle2"/>
    <dgm:cxn modelId="{A1629383-FED4-F44F-8870-EA0CBFBE82CF}" srcId="{FB16CEF0-2569-6B4C-BE2B-AFE3C60E98A6}" destId="{6FAB5E4F-3B29-2D40-A7B3-510B67F0F36B}" srcOrd="2" destOrd="0" parTransId="{E5F12C19-4AD7-394B-A8E2-6FA4330DF1DB}" sibTransId="{7E9DC87A-8C15-AB4A-AC63-A8CFD7403CDF}"/>
    <dgm:cxn modelId="{3ABEE63B-0DF9-374A-9414-EB7BB38D84ED}" type="presOf" srcId="{B58B709A-17AD-CA46-9A66-CDE109F2596A}" destId="{71835ACE-F13F-EE4C-B9A4-8222943FFE19}" srcOrd="0" destOrd="0" presId="urn:microsoft.com/office/officeart/2005/8/layout/cycle2"/>
    <dgm:cxn modelId="{6604C691-3170-1244-940D-31DC8D163F63}" srcId="{FB16CEF0-2569-6B4C-BE2B-AFE3C60E98A6}" destId="{1D321C66-8FC0-C546-AE1A-5D5DB5823710}" srcOrd="1" destOrd="0" parTransId="{57E9755A-AF2D-A748-82CB-3F978AF5A804}" sibTransId="{B58B709A-17AD-CA46-9A66-CDE109F2596A}"/>
    <dgm:cxn modelId="{DBFE0E90-6215-3440-9C5F-BC3C20F85BA5}" type="presOf" srcId="{B58B709A-17AD-CA46-9A66-CDE109F2596A}" destId="{A666E3E9-DEA2-7349-A6E6-043E19DE9007}" srcOrd="1" destOrd="0" presId="urn:microsoft.com/office/officeart/2005/8/layout/cycle2"/>
    <dgm:cxn modelId="{A08FE06A-939C-1944-9966-FD386D2F732D}" type="presOf" srcId="{5AB83336-0D36-5B47-A681-AED638EDA44E}" destId="{FFAA87DE-4BD2-EE4D-8B80-FF09AAEE570A}" srcOrd="1" destOrd="0" presId="urn:microsoft.com/office/officeart/2005/8/layout/cycle2"/>
    <dgm:cxn modelId="{C17B54D8-47AE-6448-8810-48DBC5D9412F}" srcId="{FB16CEF0-2569-6B4C-BE2B-AFE3C60E98A6}" destId="{DFBCBB2B-9243-D644-B374-8736E146E74C}" srcOrd="3" destOrd="0" parTransId="{87876333-7E72-8945-94FE-F130EB76CA64}" sibTransId="{25AA5A84-54D2-7949-8783-7A8A4B3BA792}"/>
    <dgm:cxn modelId="{F3CA97DC-5F35-9744-A272-E3C236F61BFD}" type="presOf" srcId="{5AB83336-0D36-5B47-A681-AED638EDA44E}" destId="{365D6472-2462-1B48-9FC4-20B6AD4D6189}" srcOrd="0" destOrd="0" presId="urn:microsoft.com/office/officeart/2005/8/layout/cycle2"/>
    <dgm:cxn modelId="{5151580D-8CFA-7443-B279-146BBF33CDDD}" type="presOf" srcId="{1D321C66-8FC0-C546-AE1A-5D5DB5823710}" destId="{88047F29-16DD-F145-8787-409FB1CB42C6}" srcOrd="0" destOrd="0" presId="urn:microsoft.com/office/officeart/2005/8/layout/cycle2"/>
    <dgm:cxn modelId="{30541C35-8A8F-E041-98C5-245315247D2B}" type="presOf" srcId="{FB16CEF0-2569-6B4C-BE2B-AFE3C60E98A6}" destId="{EF3E6153-FC19-C047-AE23-C501F0291717}" srcOrd="0" destOrd="0" presId="urn:microsoft.com/office/officeart/2005/8/layout/cycle2"/>
    <dgm:cxn modelId="{9C67C569-3F90-6843-AD77-59B462E5DE9E}" type="presOf" srcId="{DFBCBB2B-9243-D644-B374-8736E146E74C}" destId="{7D15EF89-AD1E-B043-96B5-8897DDAF6CAD}" srcOrd="0" destOrd="0" presId="urn:microsoft.com/office/officeart/2005/8/layout/cycle2"/>
    <dgm:cxn modelId="{D2871590-A263-E246-A31F-A6223016754E}" type="presOf" srcId="{6FAB5E4F-3B29-2D40-A7B3-510B67F0F36B}" destId="{40BA3D9E-90A8-A548-AA11-4DE2A7A9D3F9}" srcOrd="0" destOrd="0" presId="urn:microsoft.com/office/officeart/2005/8/layout/cycle2"/>
    <dgm:cxn modelId="{DAB6962C-324C-EB47-A1D4-D07B230EBD3E}" type="presParOf" srcId="{EF3E6153-FC19-C047-AE23-C501F0291717}" destId="{EC0F7217-DBE1-0A40-A387-65E0FC30A780}" srcOrd="0" destOrd="0" presId="urn:microsoft.com/office/officeart/2005/8/layout/cycle2"/>
    <dgm:cxn modelId="{5569EAD0-D7D8-474C-95C5-AC03DF89A56D}" type="presParOf" srcId="{EF3E6153-FC19-C047-AE23-C501F0291717}" destId="{365D6472-2462-1B48-9FC4-20B6AD4D6189}" srcOrd="1" destOrd="0" presId="urn:microsoft.com/office/officeart/2005/8/layout/cycle2"/>
    <dgm:cxn modelId="{B3094B73-65F1-9C4C-B542-F88F888CC2B4}" type="presParOf" srcId="{365D6472-2462-1B48-9FC4-20B6AD4D6189}" destId="{FFAA87DE-4BD2-EE4D-8B80-FF09AAEE570A}" srcOrd="0" destOrd="0" presId="urn:microsoft.com/office/officeart/2005/8/layout/cycle2"/>
    <dgm:cxn modelId="{D8DD56E5-B382-9A40-BBD2-F213C1643FCF}" type="presParOf" srcId="{EF3E6153-FC19-C047-AE23-C501F0291717}" destId="{88047F29-16DD-F145-8787-409FB1CB42C6}" srcOrd="2" destOrd="0" presId="urn:microsoft.com/office/officeart/2005/8/layout/cycle2"/>
    <dgm:cxn modelId="{28D90C80-6A5B-344A-A6BD-964A261E6AA0}" type="presParOf" srcId="{EF3E6153-FC19-C047-AE23-C501F0291717}" destId="{71835ACE-F13F-EE4C-B9A4-8222943FFE19}" srcOrd="3" destOrd="0" presId="urn:microsoft.com/office/officeart/2005/8/layout/cycle2"/>
    <dgm:cxn modelId="{E888C7BD-667E-9A40-98C4-6FE28650E0D4}" type="presParOf" srcId="{71835ACE-F13F-EE4C-B9A4-8222943FFE19}" destId="{A666E3E9-DEA2-7349-A6E6-043E19DE9007}" srcOrd="0" destOrd="0" presId="urn:microsoft.com/office/officeart/2005/8/layout/cycle2"/>
    <dgm:cxn modelId="{D2FB7F03-BB7F-044D-96B4-863B69E0F61A}" type="presParOf" srcId="{EF3E6153-FC19-C047-AE23-C501F0291717}" destId="{40BA3D9E-90A8-A548-AA11-4DE2A7A9D3F9}" srcOrd="4" destOrd="0" presId="urn:microsoft.com/office/officeart/2005/8/layout/cycle2"/>
    <dgm:cxn modelId="{31AF1DFA-4C05-F048-80E8-6A812143B9CD}" type="presParOf" srcId="{EF3E6153-FC19-C047-AE23-C501F0291717}" destId="{9179D2E7-F1A2-CD40-857D-153E403AC013}" srcOrd="5" destOrd="0" presId="urn:microsoft.com/office/officeart/2005/8/layout/cycle2"/>
    <dgm:cxn modelId="{DCBE73BD-96F1-BB4A-BEB2-32CEF1B53DAB}" type="presParOf" srcId="{9179D2E7-F1A2-CD40-857D-153E403AC013}" destId="{CB725231-152A-594D-9D8F-EA520728B276}" srcOrd="0" destOrd="0" presId="urn:microsoft.com/office/officeart/2005/8/layout/cycle2"/>
    <dgm:cxn modelId="{947B0CFD-7388-8A4C-97B9-E7C9CB133F2F}" type="presParOf" srcId="{EF3E6153-FC19-C047-AE23-C501F0291717}" destId="{7D15EF89-AD1E-B043-96B5-8897DDAF6CAD}" srcOrd="6" destOrd="0" presId="urn:microsoft.com/office/officeart/2005/8/layout/cycle2"/>
    <dgm:cxn modelId="{63F35310-3E7B-F240-ACC4-213C33825F66}" type="presParOf" srcId="{EF3E6153-FC19-C047-AE23-C501F0291717}" destId="{3053905C-C7C8-A74B-84F0-190FB21282E3}" srcOrd="7" destOrd="0" presId="urn:microsoft.com/office/officeart/2005/8/layout/cycle2"/>
    <dgm:cxn modelId="{FD8AC99A-4E34-D34D-AE8F-C49BB1A282A2}" type="presParOf" srcId="{3053905C-C7C8-A74B-84F0-190FB21282E3}" destId="{BCD1CF91-4D4F-3545-9EE2-F76FD60533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7217-DBE1-0A40-A387-65E0FC30A780}">
      <dsp:nvSpPr>
        <dsp:cNvPr id="0" name=""/>
        <dsp:cNvSpPr/>
      </dsp:nvSpPr>
      <dsp:spPr>
        <a:xfrm>
          <a:off x="2068219" y="1388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Monarchy</a:t>
          </a:r>
          <a:endParaRPr lang="en-US" sz="1000" kern="1200"/>
        </a:p>
      </dsp:txBody>
      <dsp:txXfrm>
        <a:off x="2235178" y="168347"/>
        <a:ext cx="806147" cy="806147"/>
      </dsp:txXfrm>
    </dsp:sp>
    <dsp:sp modelId="{365D6472-2462-1B48-9FC4-20B6AD4D6189}">
      <dsp:nvSpPr>
        <dsp:cNvPr id="0" name=""/>
        <dsp:cNvSpPr/>
      </dsp:nvSpPr>
      <dsp:spPr>
        <a:xfrm rot="2700000">
          <a:off x="3085872" y="978100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99179" y="1022928"/>
        <a:ext cx="212023" cy="230863"/>
      </dsp:txXfrm>
    </dsp:sp>
    <dsp:sp modelId="{88047F29-16DD-F145-8787-409FB1CB42C6}">
      <dsp:nvSpPr>
        <dsp:cNvPr id="0" name=""/>
        <dsp:cNvSpPr/>
      </dsp:nvSpPr>
      <dsp:spPr>
        <a:xfrm>
          <a:off x="3278473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Aristocracy</a:t>
          </a:r>
          <a:endParaRPr lang="en-US" sz="1000" kern="1200" dirty="0"/>
        </a:p>
      </dsp:txBody>
      <dsp:txXfrm>
        <a:off x="3445432" y="1378601"/>
        <a:ext cx="806147" cy="806147"/>
      </dsp:txXfrm>
    </dsp:sp>
    <dsp:sp modelId="{71835ACE-F13F-EE4C-B9A4-8222943FFE19}">
      <dsp:nvSpPr>
        <dsp:cNvPr id="0" name=""/>
        <dsp:cNvSpPr/>
      </dsp:nvSpPr>
      <dsp:spPr>
        <a:xfrm rot="8100000">
          <a:off x="3097995" y="2188354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175555" y="2233182"/>
        <a:ext cx="212023" cy="230863"/>
      </dsp:txXfrm>
    </dsp:sp>
    <dsp:sp modelId="{40BA3D9E-90A8-A548-AA11-4DE2A7A9D3F9}">
      <dsp:nvSpPr>
        <dsp:cNvPr id="0" name=""/>
        <dsp:cNvSpPr/>
      </dsp:nvSpPr>
      <dsp:spPr>
        <a:xfrm>
          <a:off x="2068219" y="2421896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Democracy</a:t>
          </a:r>
          <a:endParaRPr lang="en-US" sz="1000" kern="1200" dirty="0"/>
        </a:p>
      </dsp:txBody>
      <dsp:txXfrm>
        <a:off x="2235178" y="2588855"/>
        <a:ext cx="806147" cy="806147"/>
      </dsp:txXfrm>
    </dsp:sp>
    <dsp:sp modelId="{9179D2E7-F1A2-CD40-857D-153E403AC013}">
      <dsp:nvSpPr>
        <dsp:cNvPr id="0" name=""/>
        <dsp:cNvSpPr/>
      </dsp:nvSpPr>
      <dsp:spPr>
        <a:xfrm rot="13500000">
          <a:off x="1887741" y="2200477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65301" y="2309557"/>
        <a:ext cx="212023" cy="230863"/>
      </dsp:txXfrm>
    </dsp:sp>
    <dsp:sp modelId="{7D15EF89-AD1E-B043-96B5-8897DDAF6CAD}">
      <dsp:nvSpPr>
        <dsp:cNvPr id="0" name=""/>
        <dsp:cNvSpPr/>
      </dsp:nvSpPr>
      <dsp:spPr>
        <a:xfrm>
          <a:off x="857966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Anarchy</a:t>
          </a:r>
          <a:endParaRPr lang="en-US" sz="1000" kern="1200" dirty="0"/>
        </a:p>
      </dsp:txBody>
      <dsp:txXfrm>
        <a:off x="1024925" y="1378601"/>
        <a:ext cx="806147" cy="806147"/>
      </dsp:txXfrm>
    </dsp:sp>
    <dsp:sp modelId="{3053905C-C7C8-A74B-84F0-190FB21282E3}">
      <dsp:nvSpPr>
        <dsp:cNvPr id="0" name=""/>
        <dsp:cNvSpPr/>
      </dsp:nvSpPr>
      <dsp:spPr>
        <a:xfrm rot="18900000">
          <a:off x="1875618" y="990223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88925" y="1099303"/>
        <a:ext cx="212023" cy="23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ons.wikimedia.org/wiki/File:Fractal_Broccoli.jpg#/media/File:Fractal_Broccoli.jp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3444948"/>
            <a:ext cx="10464800" cy="14953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Larg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sz="3800" dirty="0">
                <a:solidFill>
                  <a:srgbClr val="FFFFFF"/>
                </a:solidFill>
              </a:rPr>
              <a:t>amount of library support for scientific computing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77" y="1987692"/>
            <a:ext cx="3951250" cy="1170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926081"/>
            <a:ext cx="11314176" cy="610129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"Fractal Broccoli" by Jon Sullivan - http://</a:t>
            </a:r>
            <a:r>
              <a:rPr lang="en-US" sz="3200" dirty="0" err="1"/>
              <a:t>pdphoto.org</a:t>
            </a:r>
            <a:r>
              <a:rPr lang="en-US" sz="3200" dirty="0"/>
              <a:t>/</a:t>
            </a:r>
            <a:r>
              <a:rPr lang="en-US" sz="3200" dirty="0" err="1"/>
              <a:t>PictureDetail.php?mat</a:t>
            </a:r>
            <a:r>
              <a:rPr lang="en-US" sz="3200" dirty="0"/>
              <a:t>=</a:t>
            </a:r>
            <a:r>
              <a:rPr lang="en-US" sz="3200" dirty="0" err="1"/>
              <a:t>pdef&amp;pg</a:t>
            </a:r>
            <a:r>
              <a:rPr lang="en-US" sz="3200" dirty="0"/>
              <a:t>=8232. Licensed under Public Domain via Commons - </a:t>
            </a:r>
            <a:r>
              <a:rPr lang="en-US" sz="3200" dirty="0">
                <a:hlinkClick r:id="rId2"/>
              </a:rPr>
              <a:t>https://commons.wikimedia.org/wiki/File:Fractal_Broccoli.jpg#/</a:t>
            </a:r>
            <a:r>
              <a:rPr lang="en-US" sz="3200" dirty="0" smtClean="0">
                <a:hlinkClick r:id="rId2"/>
              </a:rPr>
              <a:t>media/File:Fractal_Broccoli.jpg</a:t>
            </a:r>
            <a:endParaRPr lang="en-US" sz="3200" dirty="0" smtClean="0"/>
          </a:p>
          <a:p>
            <a:r>
              <a:rPr lang="en-US" dirty="0"/>
              <a:t>"Oscillator" by </a:t>
            </a:r>
            <a:r>
              <a:rPr lang="en-US" dirty="0" err="1"/>
              <a:t>Grontesca</a:t>
            </a:r>
            <a:r>
              <a:rPr lang="en-US" dirty="0"/>
              <a:t> at the English language Wikipedia.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File:Oscillator.gif</a:t>
            </a:r>
            <a:r>
              <a:rPr lang="en-US" dirty="0"/>
              <a:t>#/media/</a:t>
            </a:r>
            <a:r>
              <a:rPr lang="en-US" dirty="0" err="1"/>
              <a:t>File:Oscillator.gif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"Iridescent biofilm on a </a:t>
            </a:r>
            <a:r>
              <a:rPr lang="en-US" dirty="0" err="1"/>
              <a:t>fishtank</a:t>
            </a:r>
            <a:r>
              <a:rPr lang="en-US" dirty="0"/>
              <a:t>" by </a:t>
            </a:r>
            <a:r>
              <a:rPr lang="en-US" dirty="0" err="1"/>
              <a:t>Zaereth</a:t>
            </a:r>
            <a:r>
              <a:rPr lang="en-US" dirty="0"/>
              <a:t> - Own work. Licensed under CC0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File:Iridescent_biofilm_on_a_fishtank.JPG</a:t>
            </a:r>
            <a:r>
              <a:rPr lang="en-US" dirty="0"/>
              <a:t>#/media/</a:t>
            </a:r>
            <a:r>
              <a:rPr lang="en-US" dirty="0" err="1"/>
              <a:t>File:Iridescent_biofilm_on_a_fishtank.JPG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"Gram Stain Anthrax".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File:Gram_Stain_Anthrax.jpg</a:t>
            </a:r>
            <a:r>
              <a:rPr lang="en-US" dirty="0"/>
              <a:t>#/media/</a:t>
            </a:r>
            <a:r>
              <a:rPr lang="en-US" dirty="0" err="1"/>
              <a:t>File:Gram_Stain_Anthrax.jpg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"Internet map 1024" by The </a:t>
            </a:r>
            <a:r>
              <a:rPr lang="en-US" dirty="0" err="1"/>
              <a:t>Opte</a:t>
            </a:r>
            <a:r>
              <a:rPr lang="en-US" dirty="0"/>
              <a:t> Project - Originally from the English Wikipedia; description page is/was here..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/wiki/File:Internet_map_1024.jpg#/</a:t>
            </a:r>
            <a:r>
              <a:rPr lang="en-US" dirty="0" smtClean="0"/>
              <a:t>media/File:Internet_map_1024.jpg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796363"/>
            <a:ext cx="11314176" cy="611192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Farmer, Nicaragua" by Neil Palmer (CIAT) - http://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ciat</a:t>
            </a:r>
            <a:r>
              <a:rPr lang="en-US" dirty="0"/>
              <a:t>/5471862690/. Licensed under CC BY-SA 2.0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r>
              <a:rPr lang="en-US" dirty="0"/>
              <a:t>#/media/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"Laura Miller at ANL".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File:Laura_Miller_at_ANL.jpg</a:t>
            </a:r>
            <a:r>
              <a:rPr lang="en-US" dirty="0"/>
              <a:t>#/media/</a:t>
            </a:r>
            <a:r>
              <a:rPr lang="en-US" dirty="0" err="1"/>
              <a:t>File:Laura_Miller_at_ANL.jpg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Indiacarpenter</a:t>
            </a:r>
            <a:r>
              <a:rPr lang="en-US" dirty="0"/>
              <a:t>" by No machine-readable author provided. </a:t>
            </a:r>
            <a:r>
              <a:rPr lang="en-US" dirty="0" err="1"/>
              <a:t>Deeptrivia</a:t>
            </a:r>
            <a:r>
              <a:rPr lang="en-US" dirty="0"/>
              <a:t> assumed (based on copyright claims). - No machine-readable source provided. Own work assumed (based on copyright claims)..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File:Indiacarpenter.jpg</a:t>
            </a:r>
            <a:r>
              <a:rPr lang="en-US" dirty="0"/>
              <a:t>#/media/</a:t>
            </a:r>
            <a:r>
              <a:rPr lang="en-US" dirty="0" err="1"/>
              <a:t>File:Indiacarpenter.jpg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TwoLorenzOrbits</a:t>
            </a:r>
            <a:r>
              <a:rPr lang="en-US" dirty="0"/>
              <a:t>".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File:TwoLorenzOrbits.jpg</a:t>
            </a:r>
            <a:r>
              <a:rPr lang="en-US" dirty="0"/>
              <a:t>#/media/</a:t>
            </a:r>
            <a:r>
              <a:rPr lang="en-US" dirty="0" err="1"/>
              <a:t>File:TwoLorenzOrbits.jpg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"Boxing Tournament in Aid of King George's Fund For Sailors at the Royal Naval Air Station, </a:t>
            </a:r>
            <a:r>
              <a:rPr lang="en-US" dirty="0" err="1"/>
              <a:t>Henstridge</a:t>
            </a:r>
            <a:r>
              <a:rPr lang="en-US" dirty="0"/>
              <a:t>, Somerset, July 1945 A29806" by Royal Navy official photographer - http://</a:t>
            </a:r>
            <a:r>
              <a:rPr lang="en-US" dirty="0" err="1"/>
              <a:t>media.iwm.org.uk</a:t>
            </a:r>
            <a:r>
              <a:rPr lang="en-US" dirty="0"/>
              <a:t>/</a:t>
            </a:r>
            <a:r>
              <a:rPr lang="en-US" dirty="0" err="1"/>
              <a:t>iwm</a:t>
            </a:r>
            <a:r>
              <a:rPr lang="en-US" dirty="0"/>
              <a:t>/</a:t>
            </a:r>
            <a:r>
              <a:rPr lang="en-US" dirty="0" err="1"/>
              <a:t>mediaLib</a:t>
            </a:r>
            <a:r>
              <a:rPr lang="en-US" dirty="0"/>
              <a:t>//31/media-31189/</a:t>
            </a:r>
            <a:r>
              <a:rPr lang="en-US" dirty="0" err="1"/>
              <a:t>large.jpgThis</a:t>
            </a:r>
            <a:r>
              <a:rPr lang="en-US" dirty="0"/>
              <a:t> is photograph A 29806 from the collections of the Imperial War Museums.. Licensed under Public Domain via Commons - </a:t>
            </a:r>
          </a:p>
          <a:p>
            <a:endParaRPr lang="en-US" dirty="0"/>
          </a:p>
          <a:p>
            <a:r>
              <a:rPr lang="en-US" dirty="0"/>
              <a:t>"HAL9000" by </a:t>
            </a:r>
            <a:r>
              <a:rPr lang="en-US" dirty="0" err="1"/>
              <a:t>Cryteria</a:t>
            </a:r>
            <a:r>
              <a:rPr lang="en-US" dirty="0"/>
              <a:t> - Own work. Licensed under CC BY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/wiki/File:HAL9000.svg#/media/File:HAL9000.svg</a:t>
            </a:r>
          </a:p>
        </p:txBody>
      </p:sp>
    </p:spTree>
    <p:extLst>
      <p:ext uri="{BB962C8B-B14F-4D97-AF65-F5344CB8AC3E}">
        <p14:creationId xmlns:p14="http://schemas.microsoft.com/office/powerpoint/2010/main" val="21244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338230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66558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516146"/>
              </p:ext>
            </p:extLst>
          </p:nvPr>
        </p:nvGraphicFramePr>
        <p:xfrm>
          <a:off x="6379535" y="1029915"/>
          <a:ext cx="5276505" cy="35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348" y="1730744"/>
            <a:ext cx="3166672" cy="2544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4" y="1507903"/>
            <a:ext cx="4798374" cy="3562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222" y="4346947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xfrm>
            <a:off x="845313" y="3158862"/>
            <a:ext cx="5561712" cy="578713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3834" y="3879075"/>
            <a:ext cx="3251200" cy="3251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196</TotalTime>
  <Words>572</Words>
  <Application>Microsoft Macintosh PowerPoint</Application>
  <PresentationFormat>Custom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Our Problem:  Social Cycles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CREDITS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40</cp:revision>
  <dcterms:modified xsi:type="dcterms:W3CDTF">2015-10-28T21:20:05Z</dcterms:modified>
</cp:coreProperties>
</file>