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2" r:id="rId9"/>
    <p:sldId id="261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F125-2D56-4C0A-B42A-349FD252BC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ED70-DDE4-4B8D-91CD-467BDB27C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Analog and Digital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360" y="1931831"/>
            <a:ext cx="6549827" cy="34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77" y="1210614"/>
            <a:ext cx="6439216" cy="43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4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4559" y="3065171"/>
                <a:ext cx="7225047" cy="997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𝐴𝑇𝑠𝑖𝑛𝑐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59" y="3065171"/>
                <a:ext cx="7225047" cy="9970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3:Find FT of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690688"/>
            <a:ext cx="4984750" cy="2891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6112"/>
            <a:ext cx="4933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3" r="3230"/>
          <a:stretch/>
        </p:blipFill>
        <p:spPr>
          <a:xfrm>
            <a:off x="3078051" y="618186"/>
            <a:ext cx="4623515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3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53" y="2133600"/>
            <a:ext cx="8882647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: Find FT of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18481"/>
            <a:ext cx="48006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2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3372"/>
            <a:ext cx="5311775" cy="2351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75" y="2260600"/>
            <a:ext cx="4141258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5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815" y="914400"/>
            <a:ext cx="7651110" cy="45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9" y="1690688"/>
            <a:ext cx="10862201" cy="27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2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Basic Theories regarding Communication systems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1)Modulation Theory</a:t>
            </a:r>
          </a:p>
          <a:p>
            <a:pPr marL="0" indent="0">
              <a:buNone/>
            </a:pPr>
            <a:r>
              <a:rPr lang="en-US" dirty="0" smtClean="0"/>
              <a:t>2)Fourier Analysis</a:t>
            </a:r>
          </a:p>
          <a:p>
            <a:pPr marL="0" indent="0">
              <a:buNone/>
            </a:pPr>
            <a:r>
              <a:rPr lang="en-US" dirty="0" smtClean="0"/>
              <a:t>3)Detection Theory</a:t>
            </a:r>
          </a:p>
          <a:p>
            <a:pPr marL="0" indent="0">
              <a:buNone/>
            </a:pPr>
            <a:r>
              <a:rPr lang="en-US" dirty="0" smtClean="0"/>
              <a:t>4) Probability theory and random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1469151"/>
            <a:ext cx="7575274" cy="43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1.Draw spectrum of x(t)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744" y="3010666"/>
            <a:ext cx="6166431" cy="16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303" y="-120253"/>
            <a:ext cx="6709893" cy="7423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7" y="1690688"/>
            <a:ext cx="4000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918" y="2116812"/>
            <a:ext cx="7248457" cy="39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71" y="2009104"/>
            <a:ext cx="10031541" cy="31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br>
              <a:rPr lang="en-US" dirty="0" smtClean="0"/>
            </a:br>
            <a:r>
              <a:rPr lang="en-US" dirty="0" smtClean="0"/>
              <a:t>Find FT of the </a:t>
            </a:r>
            <a:r>
              <a:rPr lang="en-US" dirty="0" err="1" smtClean="0"/>
              <a:t>rectangulat</a:t>
            </a:r>
            <a:r>
              <a:rPr lang="en-US" dirty="0" smtClean="0"/>
              <a:t> pulse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742" y="2591709"/>
            <a:ext cx="6291396" cy="21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0" ma:contentTypeDescription="Create a new document." ma:contentTypeScope="" ma:versionID="94501baf9f2d2c3b39cf9235e01861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E5E32A-E26C-4FF1-8E9C-257FDCE8AC77}"/>
</file>

<file path=customXml/itemProps2.xml><?xml version="1.0" encoding="utf-8"?>
<ds:datastoreItem xmlns:ds="http://schemas.openxmlformats.org/officeDocument/2006/customXml" ds:itemID="{79E81DD0-59CC-4D00-A7FE-5408E91D48A5}"/>
</file>

<file path=customXml/itemProps3.xml><?xml version="1.0" encoding="utf-8"?>
<ds:datastoreItem xmlns:ds="http://schemas.openxmlformats.org/officeDocument/2006/customXml" ds:itemID="{9ED5643F-8469-4F51-A0B4-80DB665F9A16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Analog and Digital Comm</vt:lpstr>
      <vt:lpstr>PowerPoint Presentation</vt:lpstr>
      <vt:lpstr>PowerPoint Presentation</vt:lpstr>
      <vt:lpstr>Fourier Series</vt:lpstr>
      <vt:lpstr>Problem 1.Draw spectrum of x(t)</vt:lpstr>
      <vt:lpstr>PowerPoint Presentation</vt:lpstr>
      <vt:lpstr>Fourier Transform</vt:lpstr>
      <vt:lpstr>PowerPoint Presentation</vt:lpstr>
      <vt:lpstr>Problem 2 Find FT of the rectangulat pulse </vt:lpstr>
      <vt:lpstr>PowerPoint Presentation</vt:lpstr>
      <vt:lpstr>PowerPoint Presentation</vt:lpstr>
      <vt:lpstr>PowerPoint Presentation</vt:lpstr>
      <vt:lpstr>Prob 3:Find FT of </vt:lpstr>
      <vt:lpstr>PowerPoint Presentation</vt:lpstr>
      <vt:lpstr>Properties of FT</vt:lpstr>
      <vt:lpstr>Prob: Find FT of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8</cp:revision>
  <dcterms:created xsi:type="dcterms:W3CDTF">2020-08-04T07:22:25Z</dcterms:created>
  <dcterms:modified xsi:type="dcterms:W3CDTF">2020-08-04T09:30:36Z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