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7997393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7997393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7997393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7997393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7cc373b02_4_1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7cc373b02_4_1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7cc373b02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7cc373b0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7cc373b02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7cc373b02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0580fc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0580fc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7cc373b02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7cc373b02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3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9" name="Google Shape;139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3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4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51" name="Google Shape;15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4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Pci0e-un2PtiYWvbtW2SULOPfgRHooH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youtube.com/watch?v=wjZofJX0v4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ctrTitle"/>
          </p:nvPr>
        </p:nvSpPr>
        <p:spPr>
          <a:xfrm>
            <a:off x="3431425" y="1766300"/>
            <a:ext cx="5017500" cy="28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Chatbot for organizational wiki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RAG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problems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2030400" y="2734275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Reduced Information </a:t>
            </a:r>
            <a:r>
              <a:rPr lang="en-GB">
                <a:solidFill>
                  <a:srgbClr val="FFFFFF"/>
                </a:solidFill>
              </a:rPr>
              <a:t>accessibility: Navigating through wiki to find relevant information can be time consuming and cognitively demanding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2030400" y="35729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Lack of personalization: Wiki provides one-size-fits-all information. It cannot be tailored according to the user’s query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2052600" y="17730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Poor search functionality: Without the knowledge of the proper technical jargon, it is painstakingly difficult to quickly find what users need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297500" y="393750"/>
            <a:ext cx="69132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Bridging the Gap: A Comprehensive NLP-Based Solution for efficient Wiki Interaction</a:t>
            </a:r>
            <a:endParaRPr sz="2300">
              <a:solidFill>
                <a:srgbClr val="E8E8E6"/>
              </a:solidFill>
              <a:highlight>
                <a:srgbClr val="191A1A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1297500" y="1972550"/>
            <a:ext cx="6807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Leverage the power of Natural Language Processing to retrieve quick, </a:t>
            </a:r>
            <a:r>
              <a:rPr lang="en-GB">
                <a:solidFill>
                  <a:srgbClr val="FFFFFF"/>
                </a:solidFill>
              </a:rPr>
              <a:t>concise</a:t>
            </a:r>
            <a:r>
              <a:rPr lang="en-GB">
                <a:solidFill>
                  <a:srgbClr val="FFFFFF"/>
                </a:solidFill>
              </a:rPr>
              <a:t> and contextually relevant information from the organizational wiki, without the need to sift through entire </a:t>
            </a:r>
            <a:r>
              <a:rPr lang="en-GB">
                <a:solidFill>
                  <a:srgbClr val="FFFFFF"/>
                </a:solidFill>
              </a:rPr>
              <a:t>documentation.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AutoNum type="arabicPeriod"/>
            </a:pPr>
            <a:r>
              <a:rPr lang="en-GB">
                <a:solidFill>
                  <a:srgbClr val="FFFFFF"/>
                </a:solidFill>
              </a:rPr>
              <a:t>Use Retrieval Augmented Generation(RAG) to define a data source which is used by the model to answer the queries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15300" y="451750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Retrieval Augmented Generation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1297500" y="1050250"/>
            <a:ext cx="4767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763" y="1496475"/>
            <a:ext cx="36099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900" y="2109850"/>
            <a:ext cx="52197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/>
          <p:nvPr/>
        </p:nvSpPr>
        <p:spPr>
          <a:xfrm>
            <a:off x="1562350" y="2893500"/>
            <a:ext cx="2231100" cy="17262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004925" y="3598075"/>
            <a:ext cx="5988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4779975" y="2928750"/>
            <a:ext cx="33720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[10438, 15592, 1070, 574, 34711, …]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[34711, 4816, 1233, 374, 264, 7155, …]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[3987, 358, 636, 264, 2956, 68409, ...]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2069175" y="4654950"/>
            <a:ext cx="1315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Wiki document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215300" y="451750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Retrieval Augmented Generation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1297500" y="874125"/>
            <a:ext cx="4767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Word Embeddings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9" title="Vector embedding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725" y="1272150"/>
            <a:ext cx="4613300" cy="344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9"/>
          <p:cNvSpPr txBox="1"/>
          <p:nvPr/>
        </p:nvSpPr>
        <p:spPr>
          <a:xfrm>
            <a:off x="119775" y="4784150"/>
            <a:ext cx="8196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Aber was ist ein GPT? Visuelle einführung in Transformers | </a:t>
            </a:r>
            <a:r>
              <a:rPr lang="en-GB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https://www.youtube.com/watch?v=wjZofJX0v4M</a:t>
            </a: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| 3 blue 1 brown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227050" y="451750"/>
            <a:ext cx="5609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Retrieval Augmented Generation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012775" y="1144050"/>
            <a:ext cx="1268400" cy="10335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012775" y="2400438"/>
            <a:ext cx="1268400" cy="10335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012775" y="3656825"/>
            <a:ext cx="1268400" cy="10335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6046675" y="2475925"/>
            <a:ext cx="1268400" cy="281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046675" y="3185800"/>
            <a:ext cx="1268400" cy="2817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7673500" y="2816225"/>
            <a:ext cx="1268400" cy="281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106650" y="4784150"/>
            <a:ext cx="1315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Source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661700" y="4784150"/>
            <a:ext cx="1168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Chunks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4328975" y="4784150"/>
            <a:ext cx="1507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Vector Database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7921325" y="4784150"/>
            <a:ext cx="893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6100950" y="4784150"/>
            <a:ext cx="16341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Knowledge Base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2599925" y="1223781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599925" y="1781463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2599925" y="2497513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2599925" y="3055188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2599925" y="3782988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2599925" y="4328913"/>
            <a:ext cx="1268400" cy="281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339475" y="1223781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339475" y="1781463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4339475" y="2497513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4339475" y="3055188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4339475" y="3782988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4339475" y="4328913"/>
            <a:ext cx="1268400" cy="281700"/>
          </a:xfrm>
          <a:prstGeom prst="rect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Retrieval</a:t>
            </a:r>
            <a:r>
              <a:rPr lang="en-GB"/>
              <a:t> Augmented Generation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Libraries: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OllamaEmbeddings, a large context length text embedding model for creating the text embeddings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Llama-2, an open-sourced Large language model developed by Meta for generating the answers from the Knowledge base.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Font typeface="Montserrat Medium"/>
              <a:buAutoNum type="arabicPeriod"/>
            </a:pPr>
            <a:r>
              <a:rPr lang="en-GB">
                <a:latin typeface="Montserrat Medium"/>
                <a:ea typeface="Montserrat Medium"/>
                <a:cs typeface="Montserrat Medium"/>
                <a:sym typeface="Montserrat Medium"/>
              </a:rPr>
              <a:t>Streamlit for creating a web-based chat interface for the application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945175" y="2284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DEMO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64675" y="2290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