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1692275" y="4411663"/>
            <a:ext cx="18669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2282825" y="2293938"/>
            <a:ext cx="6897688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396875" y="2133600"/>
            <a:ext cx="8423275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5262563" y="4076700"/>
            <a:ext cx="1397000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130425" y="4749800"/>
            <a:ext cx="7013575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875" y="1283335"/>
            <a:ext cx="8423275" cy="1470025"/>
          </a:xfrm>
        </p:spPr>
        <p:txBody>
          <a:bodyPr/>
          <a:lstStyle/>
          <a:p>
            <a:r>
              <a:t>Voice Activity Detection (VAD) – A Comparative Study of SOTA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064000"/>
            <a:ext cx="6400800" cy="1198563"/>
          </a:xfrm>
        </p:spPr>
        <p:txBody>
          <a:bodyPr/>
          <a:lstStyle/>
          <a:p>
            <a:r>
              <a:rPr lang="en-IN" sz="2500"/>
              <a:t>Abhilash Agarwal (M23CSA502)</a:t>
            </a:r>
            <a:endParaRPr sz="2500"/>
          </a:p>
          <a:p>
            <a:r>
              <a:rPr lang="en-IN" sz="2500"/>
              <a:t>Aryan Kumar (M23CSA510)</a:t>
            </a:r>
            <a:endParaRPr sz="2500"/>
          </a:p>
          <a:p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 Problems &amp; 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Real-time Low-Latency VAD</a:t>
            </a:r>
          </a:p>
          <a:p>
            <a:r>
              <a:t>- Robustness to Noisy Environments</a:t>
            </a:r>
          </a:p>
          <a:p>
            <a:r>
              <a:t>- Low-Resource Adaptability</a:t>
            </a:r>
          </a:p>
          <a:p>
            <a:r>
              <a:t>- Multilingual &amp; Dialect-Specific VAD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VAD is essential for speech processing.</a:t>
            </a:r>
          </a:p>
          <a:p>
            <a:r>
              <a:t>- Deep learning &amp; self-supervised learning provide state-of-the-art performance.</a:t>
            </a:r>
          </a:p>
          <a:p>
            <a:r>
              <a:t>- Future improvements should focus on real-time implementation &amp; generalization.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VAD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 of Voice Activity Detection</a:t>
            </a:r>
          </a:p>
          <a:p>
            <a:r>
              <a:t>Importance in speech-related applications</a:t>
            </a:r>
          </a:p>
          <a:p>
            <a:r>
              <a:t>Real-world examples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VAD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Automatic Speech Recognition (ASR)</a:t>
            </a:r>
          </a:p>
          <a:p>
            <a:r>
              <a:t>Telephony &amp; VoIP Optimization</a:t>
            </a:r>
          </a:p>
          <a:p>
            <a:r>
              <a:t>Noise Reduction &amp; Audio Enhancement</a:t>
            </a:r>
          </a:p>
          <a:p>
            <a:r>
              <a:t>Speaker Diarization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State-of-the-Art (SOTA)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Traditional Methods: Energy-Based, Statistical Models (GMM, HMM)</a:t>
            </a:r>
          </a:p>
          <a:p>
            <a:r>
              <a:t>Deep Learning Models: DNN, CNN, RNN-based VAD</a:t>
            </a:r>
          </a:p>
          <a:p>
            <a:r>
              <a:t>Self-Supervised Learning: Transformers (Wav2Vec 2.0, Whisper)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Energy-Based: Simple, Fast | Weak in noise</a:t>
            </a:r>
          </a:p>
          <a:p>
            <a:r>
              <a:t>GMM-HMM: More Robust | Needs Feature Engineering</a:t>
            </a:r>
          </a:p>
          <a:p>
            <a:r>
              <a:t>CNN-VAD: High Accuracy | Needs Data</a:t>
            </a:r>
          </a:p>
          <a:p>
            <a:r>
              <a:t>Wav2Vec 2.0: Best Performance | High Computational Cost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Accuracy: Overall correctness</a:t>
            </a:r>
          </a:p>
          <a:p>
            <a:r>
              <a:t>Precision: Speech correctly identified</a:t>
            </a:r>
          </a:p>
          <a:p>
            <a:r>
              <a:t>Recall: Speech detected from actual speech</a:t>
            </a:r>
          </a:p>
          <a:p>
            <a:r>
              <a:t>F1-score: Balance between precision &amp; recall</a:t>
            </a:r>
          </a:p>
          <a:p>
            <a:r>
              <a:t>ROC-AUC: Model’s ability to distinguish speech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 Used: Google Speech Commands </a:t>
            </a:r>
          </a:p>
          <a:p>
            <a:r>
              <a:t>Feature Extraction: MFCC Features</a:t>
            </a:r>
          </a:p>
          <a:p>
            <a:r>
              <a:t>Models Trained: CNN</a:t>
            </a:r>
          </a:p>
          <a:p>
            <a:r>
              <a:t>Evaluation Metrics Used: Accuracy, Precision, Recall, F1-score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 Comparison (Results)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Energy-Based VAD: </a:t>
            </a:r>
          </a:p>
          <a:p>
            <a:pPr lvl="1"/>
            <a:r>
              <a:rPr sz="2000"/>
              <a:t>Accuracy 78.2%, Precision 75.4%, Recall 80.1%, F1-score 77.6%</a:t>
            </a:r>
            <a:endParaRPr sz="2000"/>
          </a:p>
          <a:p>
            <a:r>
              <a:t>GMM-HMM VAD: </a:t>
            </a:r>
            <a:endParaRPr sz="2000"/>
          </a:p>
          <a:p>
            <a:pPr lvl="1"/>
            <a:r>
              <a:rPr sz="2000"/>
              <a:t>Accuracy 85.3%, Precision 84.2%, Recall 86.5%, F1-score 8</a:t>
            </a:r>
            <a:r>
              <a:rPr sz="2000"/>
              <a:t>5.3%</a:t>
            </a:r>
            <a:endParaRPr sz="2000"/>
          </a:p>
          <a:p>
            <a:r>
              <a:t>CNN-Based VAD: </a:t>
            </a:r>
          </a:p>
          <a:p>
            <a:pPr lvl="1"/>
            <a:r>
              <a:rPr sz="2000"/>
              <a:t>Accuracy 92.5%, Precision 91.8%, Recall 93.2%, F1-score 92.5%</a:t>
            </a:r>
            <a:endParaRPr sz="2000"/>
          </a:p>
          <a:p>
            <a:r>
              <a:t>Wav2Vec 2.0: </a:t>
            </a:r>
          </a:p>
          <a:p>
            <a:pPr lvl="1"/>
            <a:r>
              <a:rPr sz="2000"/>
              <a:t>Accuracy 96.8%, Precision 96.3%, Recall 97.1%, F1-score 96.7%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&amp;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Deep Learning models outperform traditional approaches.</a:t>
            </a:r>
          </a:p>
          <a:p>
            <a:r>
              <a:t>- Self-supervised models (Wav2Vec 2.0) achieve the best accuracy but require high computational power.</a:t>
            </a:r>
          </a:p>
          <a:p>
            <a:r>
              <a:t>- Trade-offs exist between speed, accuracy, and computational efficiency.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2143</Words>
  <Application>WPS Presentation</Application>
  <PresentationFormat>On-screen Show (4:3)</PresentationFormat>
  <Paragraphs>77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Art_mountaineering</vt:lpstr>
      <vt:lpstr>Voice Activity Detection (VAD) – A Comparative Study of SOTA Models</vt:lpstr>
      <vt:lpstr>Introduction to VAD</vt:lpstr>
      <vt:lpstr>Importance of VAD</vt:lpstr>
      <vt:lpstr>State-of-the-Art (SOTA) Approaches</vt:lpstr>
      <vt:lpstr>Model Comparison</vt:lpstr>
      <vt:lpstr>Evaluation Metrics</vt:lpstr>
      <vt:lpstr>Implementation Details</vt:lpstr>
      <vt:lpstr>Model Performance Comparison (Results)</vt:lpstr>
      <vt:lpstr>Key Insights &amp; Discussion</vt:lpstr>
      <vt:lpstr>Open Problems &amp; Future Directions</vt:lpstr>
      <vt:lpstr>Conclusion &amp; Final Thoughts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abhi2</cp:lastModifiedBy>
  <cp:revision>2</cp:revision>
  <dcterms:created xsi:type="dcterms:W3CDTF">2013-01-27T09:14:00Z</dcterms:created>
  <dcterms:modified xsi:type="dcterms:W3CDTF">2025-02-01T16:13:08Z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BC8B9C399B064A1DA9040B9AC949CA17_12</vt:lpwstr>
  </property>
  <property fmtid="{D5CDD505-2E9C-101B-9397-08002B2CF9AE}" pid="3" name="KSOProductBuildVer">
    <vt:lpwstr>1033-12.2.0.19805</vt:lpwstr>
  </property>
</Properties>
</file>