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1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6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3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1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7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687E-4837-4E07-9CDE-E419D975D86C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3C0061-3AC4-4F35-9B2D-62A9F12C7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3B9C-3977-4CC6-9ECA-77BB9F548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Investment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26AA-2345-49B6-B493-1952CD098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Abhilash Ashok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11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6FF5-44B1-47FF-9AE3-04037D17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C749-3A75-40D7-BCDB-3D69BD35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now bring in the test data and try to merge with the manipulated data.</a:t>
            </a:r>
          </a:p>
          <a:p>
            <a:r>
              <a:rPr lang="en-US" dirty="0"/>
              <a:t>I would treat all the features of the test data as prepared for that of the trained data.</a:t>
            </a:r>
          </a:p>
          <a:p>
            <a:r>
              <a:rPr lang="en-US" dirty="0"/>
              <a:t>I see the test data is having 292 rows and 80 columns</a:t>
            </a:r>
          </a:p>
          <a:p>
            <a:r>
              <a:rPr lang="en-US" dirty="0"/>
              <a:t>After the merged data I use One hot encoder to convert 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2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035E-D438-4A7F-80D8-A9DCD9F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EFE3-F5FE-49D8-A57D-EDD38A91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</a:t>
            </a:r>
          </a:p>
          <a:p>
            <a:r>
              <a:rPr lang="en-US" dirty="0"/>
              <a:t>1) XGB Regressor/Classifier</a:t>
            </a:r>
          </a:p>
          <a:p>
            <a:r>
              <a:rPr lang="en-US" dirty="0"/>
              <a:t>2)Random Forrest Regressor</a:t>
            </a:r>
          </a:p>
          <a:p>
            <a:r>
              <a:rPr lang="en-US" dirty="0"/>
              <a:t>3)Gradient Boosting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4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5312-81D4-41C4-BA1A-942CEFE0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5CD4-B152-4EEF-8E3E-7A9A5102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                  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517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16A-9FB6-4973-90D6-22D9A4E9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87FEEB-3BD5-4942-AE8C-C725635F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24" y="464234"/>
            <a:ext cx="10801097" cy="60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100-88A5-4DD7-BB67-B8BD2786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9FCF-8DEF-406D-B9DA-E73A9678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faced during buying a house :</a:t>
            </a:r>
          </a:p>
          <a:p>
            <a:pPr marL="0" indent="0">
              <a:buNone/>
            </a:pPr>
            <a:r>
              <a:rPr lang="en-US" dirty="0"/>
              <a:t>    1)Buying a house is a stressful thing</a:t>
            </a:r>
          </a:p>
          <a:p>
            <a:pPr marL="0" indent="0">
              <a:buNone/>
            </a:pPr>
            <a:r>
              <a:rPr lang="en-US" dirty="0"/>
              <a:t>    2) Buyers are generally not aware of the </a:t>
            </a:r>
            <a:r>
              <a:rPr lang="en-US" dirty="0" err="1"/>
              <a:t>the</a:t>
            </a:r>
            <a:r>
              <a:rPr lang="en-US" dirty="0"/>
              <a:t> pricing due to various factors</a:t>
            </a:r>
          </a:p>
          <a:p>
            <a:pPr marL="0" indent="0">
              <a:buNone/>
            </a:pPr>
            <a:r>
              <a:rPr lang="en-US" dirty="0"/>
              <a:t>    3)Many problems are faced during buying a house.</a:t>
            </a:r>
          </a:p>
          <a:p>
            <a:pPr marL="0" indent="0">
              <a:buNone/>
            </a:pPr>
            <a:r>
              <a:rPr lang="en-US" dirty="0"/>
              <a:t>    4) A lot of misunderstanding between the buyers and sellers as well as the  brokers  which  could mislead on the main cause that is being persisted.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4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15EF-7B16-4A34-8C32-8CFEE313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9" y="758800"/>
            <a:ext cx="960327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713-4EDA-4B40-8416-9CDD1A7C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58800"/>
            <a:ext cx="9603275" cy="4707545"/>
          </a:xfrm>
        </p:spPr>
        <p:txBody>
          <a:bodyPr/>
          <a:lstStyle/>
          <a:p>
            <a:r>
              <a:rPr lang="en-US" dirty="0"/>
              <a:t>They believe it depends upon :</a:t>
            </a:r>
          </a:p>
          <a:p>
            <a:pPr marL="0" indent="0">
              <a:buNone/>
            </a:pPr>
            <a:r>
              <a:rPr lang="en-US" dirty="0"/>
              <a:t>1)The square foot of the area</a:t>
            </a:r>
          </a:p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Neighbourhood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Number of Bedrooms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 depends on number of factors like :</a:t>
            </a:r>
          </a:p>
          <a:p>
            <a:pPr marL="457200" indent="-457200">
              <a:buAutoNum type="arabicParenR"/>
            </a:pPr>
            <a:r>
              <a:rPr lang="en-US" dirty="0"/>
              <a:t>Number of </a:t>
            </a:r>
            <a:r>
              <a:rPr lang="en-US" dirty="0" err="1"/>
              <a:t>storeys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Area outside the house</a:t>
            </a:r>
          </a:p>
          <a:p>
            <a:pPr marL="457200" indent="-457200">
              <a:buAutoNum type="arabicParenR"/>
            </a:pPr>
            <a:r>
              <a:rPr lang="en-US" dirty="0"/>
              <a:t>Rooms in each floor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27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1BC0-3FD7-4293-BBAF-19195108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D4F-54C3-43D8-9518-A5AFF54A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machine level </a:t>
            </a:r>
            <a:r>
              <a:rPr lang="en-US" dirty="0" err="1"/>
              <a:t>model,based</a:t>
            </a:r>
            <a:r>
              <a:rPr lang="en-US" dirty="0"/>
              <a:t> on certain specification of your future </a:t>
            </a:r>
            <a:r>
              <a:rPr lang="en-US" dirty="0" err="1"/>
              <a:t>home,would</a:t>
            </a:r>
            <a:r>
              <a:rPr lang="en-US" dirty="0"/>
              <a:t> try to guess the most accurate  price based on the different features that are persisted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27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4BC6-4A2D-4CBC-A7F4-16F142F9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Leading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5F37-F71E-43B3-95FA-B61C5758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two data sets, i.e. Train Data and Test Data samples.</a:t>
            </a:r>
          </a:p>
          <a:p>
            <a:r>
              <a:rPr lang="en-US" dirty="0"/>
              <a:t>I would first work on the Train </a:t>
            </a:r>
            <a:r>
              <a:rPr lang="en-US" dirty="0" err="1"/>
              <a:t>dataset,and</a:t>
            </a:r>
            <a:r>
              <a:rPr lang="en-US" dirty="0"/>
              <a:t> check how the dataset would work when trained.</a:t>
            </a:r>
          </a:p>
          <a:p>
            <a:r>
              <a:rPr lang="en-US" dirty="0"/>
              <a:t>Using the dame model I would merge to the test dataset  and check for the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47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6DC-00D2-4E7D-861A-6127A05B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8DB8-308F-4318-97C6-003D95BF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observed that it is having 1168 Rows and 81 columns.</a:t>
            </a:r>
          </a:p>
          <a:p>
            <a:r>
              <a:rPr lang="en-US" dirty="0"/>
              <a:t>I checked for the missing values and found some of the columns had a missing value which I need to treat all those.</a:t>
            </a:r>
          </a:p>
          <a:p>
            <a:r>
              <a:rPr lang="en-US" dirty="0"/>
              <a:t>I treated those missing values with most of the mode method and filled all the missing values.</a:t>
            </a:r>
          </a:p>
          <a:p>
            <a:r>
              <a:rPr lang="en-US" dirty="0"/>
              <a:t>I next try to check those missing values with that of the Label dataset how is it affecting the each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3D8E-4FA6-47BB-A01D-26DD0359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9BBC-D6F3-4C96-8384-31EF2E2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next categories the different types of features present in the Train data.</a:t>
            </a:r>
          </a:p>
          <a:p>
            <a:r>
              <a:rPr lang="en-US" dirty="0"/>
              <a:t>First to the Numerical category</a:t>
            </a:r>
          </a:p>
          <a:p>
            <a:r>
              <a:rPr lang="en-US" dirty="0"/>
              <a:t>Secondly with the Discrete category</a:t>
            </a:r>
          </a:p>
          <a:p>
            <a:r>
              <a:rPr lang="en-US" dirty="0"/>
              <a:t>I also add on for the continuous data category features that are present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5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05B4-670C-475C-BDEE-265B4C21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3775-1288-4F01-8D8E-11DDCD8A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check for the outliers if any present amongst the features which </a:t>
            </a:r>
            <a:r>
              <a:rPr lang="en-US" dirty="0" err="1"/>
              <a:t>coukd</a:t>
            </a:r>
            <a:r>
              <a:rPr lang="en-US" dirty="0"/>
              <a:t> help me to manipulate the data more further.</a:t>
            </a:r>
          </a:p>
          <a:p>
            <a:r>
              <a:rPr lang="en-US" dirty="0" err="1"/>
              <a:t>Eg.</a:t>
            </a:r>
            <a:r>
              <a:rPr lang="en-US" dirty="0"/>
              <a:t> : In the below figure the marked in “Red” is the outlier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E170E-AE22-46BA-91FE-DD920AE7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67" y="3573634"/>
            <a:ext cx="4507863" cy="20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A65F-9904-4C5A-8A2F-73E9ACB3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E33C-D3D7-4AAD-BAC8-12DD2DDA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categorized the all the necessary columns required into one variable which is legit.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8B5E0-C9BF-43FE-AA67-B98AC84B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230148"/>
            <a:ext cx="8810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267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474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Palatino Linotype</vt:lpstr>
      <vt:lpstr>Gallery</vt:lpstr>
      <vt:lpstr>Housing Investment</vt:lpstr>
      <vt:lpstr>Introduction</vt:lpstr>
      <vt:lpstr>PowerPoint Presentation</vt:lpstr>
      <vt:lpstr>Project Summary</vt:lpstr>
      <vt:lpstr>Steps Leading the Project</vt:lpstr>
      <vt:lpstr>Train Data</vt:lpstr>
      <vt:lpstr>Train Data</vt:lpstr>
      <vt:lpstr>Train Data</vt:lpstr>
      <vt:lpstr>Train Data</vt:lpstr>
      <vt:lpstr>Test Data</vt:lpstr>
      <vt:lpstr>Model Building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Investment</dc:title>
  <dc:creator>Abhilash</dc:creator>
  <cp:lastModifiedBy>Abhilash</cp:lastModifiedBy>
  <cp:revision>2</cp:revision>
  <dcterms:created xsi:type="dcterms:W3CDTF">2021-10-10T15:38:51Z</dcterms:created>
  <dcterms:modified xsi:type="dcterms:W3CDTF">2021-10-10T16:44:04Z</dcterms:modified>
</cp:coreProperties>
</file>