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AD"/>
    <a:srgbClr val="4491CD"/>
    <a:srgbClr val="D2E9FA"/>
    <a:srgbClr val="62C3A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B5186-96FA-40ED-BFDB-D1FE4C9834D1}" v="269" dt="2020-12-05T18:33:55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lash Binkam" userId="c140e357ae8ecf43" providerId="LiveId" clId="{830B5186-96FA-40ED-BFDB-D1FE4C9834D1}"/>
    <pc:docChg chg="undo custSel mod addSld modSld">
      <pc:chgData name="Abhilash Binkam" userId="c140e357ae8ecf43" providerId="LiveId" clId="{830B5186-96FA-40ED-BFDB-D1FE4C9834D1}" dt="2020-12-05T18:36:36.262" v="1443" actId="13822"/>
      <pc:docMkLst>
        <pc:docMk/>
      </pc:docMkLst>
      <pc:sldChg chg="modSp mod">
        <pc:chgData name="Abhilash Binkam" userId="c140e357ae8ecf43" providerId="LiveId" clId="{830B5186-96FA-40ED-BFDB-D1FE4C9834D1}" dt="2020-12-05T18:08:31.424" v="1130" actId="20577"/>
        <pc:sldMkLst>
          <pc:docMk/>
          <pc:sldMk cId="2022134564" sldId="257"/>
        </pc:sldMkLst>
        <pc:spChg chg="mod">
          <ac:chgData name="Abhilash Binkam" userId="c140e357ae8ecf43" providerId="LiveId" clId="{830B5186-96FA-40ED-BFDB-D1FE4C9834D1}" dt="2020-12-05T18:08:31.424" v="1130" actId="20577"/>
          <ac:spMkLst>
            <pc:docMk/>
            <pc:sldMk cId="2022134564" sldId="257"/>
            <ac:spMk id="6" creationId="{3D204EF0-3D51-4FFD-B751-E61DB0F35C5A}"/>
          </ac:spMkLst>
        </pc:spChg>
      </pc:sldChg>
      <pc:sldChg chg="modSp new mod">
        <pc:chgData name="Abhilash Binkam" userId="c140e357ae8ecf43" providerId="LiveId" clId="{830B5186-96FA-40ED-BFDB-D1FE4C9834D1}" dt="2020-12-05T18:19:16.280" v="1326" actId="12"/>
        <pc:sldMkLst>
          <pc:docMk/>
          <pc:sldMk cId="991052440" sldId="258"/>
        </pc:sldMkLst>
        <pc:spChg chg="mod">
          <ac:chgData name="Abhilash Binkam" userId="c140e357ae8ecf43" providerId="LiveId" clId="{830B5186-96FA-40ED-BFDB-D1FE4C9834D1}" dt="2020-12-05T18:15:25.258" v="1137" actId="20577"/>
          <ac:spMkLst>
            <pc:docMk/>
            <pc:sldMk cId="991052440" sldId="258"/>
            <ac:spMk id="2" creationId="{498676B0-627E-428C-95E5-3520225D7BDC}"/>
          </ac:spMkLst>
        </pc:spChg>
        <pc:spChg chg="mod">
          <ac:chgData name="Abhilash Binkam" userId="c140e357ae8ecf43" providerId="LiveId" clId="{830B5186-96FA-40ED-BFDB-D1FE4C9834D1}" dt="2020-12-05T18:19:16.280" v="1326" actId="12"/>
          <ac:spMkLst>
            <pc:docMk/>
            <pc:sldMk cId="991052440" sldId="258"/>
            <ac:spMk id="3" creationId="{4B55B512-0B02-406F-B7B1-316454910E39}"/>
          </ac:spMkLst>
        </pc:spChg>
      </pc:sldChg>
      <pc:sldChg chg="addSp delSp modSp new mod">
        <pc:chgData name="Abhilash Binkam" userId="c140e357ae8ecf43" providerId="LiveId" clId="{830B5186-96FA-40ED-BFDB-D1FE4C9834D1}" dt="2020-12-05T17:10:20.370" v="626" actId="1076"/>
        <pc:sldMkLst>
          <pc:docMk/>
          <pc:sldMk cId="668981619" sldId="259"/>
        </pc:sldMkLst>
        <pc:spChg chg="del">
          <ac:chgData name="Abhilash Binkam" userId="c140e357ae8ecf43" providerId="LiveId" clId="{830B5186-96FA-40ED-BFDB-D1FE4C9834D1}" dt="2020-12-05T16:51:54.414" v="363" actId="478"/>
          <ac:spMkLst>
            <pc:docMk/>
            <pc:sldMk cId="668981619" sldId="259"/>
            <ac:spMk id="2" creationId="{D8081618-6AC7-4B18-A356-0E5AEE12DEF2}"/>
          </ac:spMkLst>
        </pc:spChg>
        <pc:spChg chg="del mod">
          <ac:chgData name="Abhilash Binkam" userId="c140e357ae8ecf43" providerId="LiveId" clId="{830B5186-96FA-40ED-BFDB-D1FE4C9834D1}" dt="2020-12-05T16:52:09.536" v="366" actId="1032"/>
          <ac:spMkLst>
            <pc:docMk/>
            <pc:sldMk cId="668981619" sldId="259"/>
            <ac:spMk id="3" creationId="{9B228F3A-AE34-4306-88BE-47F70EAEAE97}"/>
          </ac:spMkLst>
        </pc:spChg>
        <pc:spChg chg="add del mod">
          <ac:chgData name="Abhilash Binkam" userId="c140e357ae8ecf43" providerId="LiveId" clId="{830B5186-96FA-40ED-BFDB-D1FE4C9834D1}" dt="2020-12-05T17:09:44.075" v="624" actId="14100"/>
          <ac:spMkLst>
            <pc:docMk/>
            <pc:sldMk cId="668981619" sldId="259"/>
            <ac:spMk id="6" creationId="{CE28E35D-9620-406A-8D70-FFB6367A26E9}"/>
          </ac:spMkLst>
        </pc:spChg>
        <pc:spChg chg="add mod">
          <ac:chgData name="Abhilash Binkam" userId="c140e357ae8ecf43" providerId="LiveId" clId="{830B5186-96FA-40ED-BFDB-D1FE4C9834D1}" dt="2020-12-05T17:02:20.729" v="515" actId="20577"/>
          <ac:spMkLst>
            <pc:docMk/>
            <pc:sldMk cId="668981619" sldId="259"/>
            <ac:spMk id="7" creationId="{184E1010-F8D6-4324-BA66-2B2A26405996}"/>
          </ac:spMkLst>
        </pc:spChg>
        <pc:spChg chg="add mod">
          <ac:chgData name="Abhilash Binkam" userId="c140e357ae8ecf43" providerId="LiveId" clId="{830B5186-96FA-40ED-BFDB-D1FE4C9834D1}" dt="2020-12-05T17:02:32.832" v="540" actId="20577"/>
          <ac:spMkLst>
            <pc:docMk/>
            <pc:sldMk cId="668981619" sldId="259"/>
            <ac:spMk id="8" creationId="{8F68A1FF-74E1-475D-8FA1-24158C99ADBF}"/>
          </ac:spMkLst>
        </pc:spChg>
        <pc:spChg chg="add mod">
          <ac:chgData name="Abhilash Binkam" userId="c140e357ae8ecf43" providerId="LiveId" clId="{830B5186-96FA-40ED-BFDB-D1FE4C9834D1}" dt="2020-12-05T17:02:36.713" v="546" actId="20577"/>
          <ac:spMkLst>
            <pc:docMk/>
            <pc:sldMk cId="668981619" sldId="259"/>
            <ac:spMk id="9" creationId="{49797F5A-0A8D-477C-BC36-C9D9283FCA1D}"/>
          </ac:spMkLst>
        </pc:spChg>
        <pc:spChg chg="add mod">
          <ac:chgData name="Abhilash Binkam" userId="c140e357ae8ecf43" providerId="LiveId" clId="{830B5186-96FA-40ED-BFDB-D1FE4C9834D1}" dt="2020-12-05T17:04:36.954" v="570" actId="14100"/>
          <ac:spMkLst>
            <pc:docMk/>
            <pc:sldMk cId="668981619" sldId="259"/>
            <ac:spMk id="10" creationId="{94B16BFA-2877-46E0-A840-FE3C6AA3572B}"/>
          </ac:spMkLst>
        </pc:spChg>
        <pc:spChg chg="add del mod">
          <ac:chgData name="Abhilash Binkam" userId="c140e357ae8ecf43" providerId="LiveId" clId="{830B5186-96FA-40ED-BFDB-D1FE4C9834D1}" dt="2020-12-05T17:04:43.326" v="571" actId="478"/>
          <ac:spMkLst>
            <pc:docMk/>
            <pc:sldMk cId="668981619" sldId="259"/>
            <ac:spMk id="11" creationId="{8D89D473-6D80-49F7-B83A-5E8566220A8A}"/>
          </ac:spMkLst>
        </pc:spChg>
        <pc:spChg chg="add del mod">
          <ac:chgData name="Abhilash Binkam" userId="c140e357ae8ecf43" providerId="LiveId" clId="{830B5186-96FA-40ED-BFDB-D1FE4C9834D1}" dt="2020-12-05T17:04:43.326" v="571" actId="478"/>
          <ac:spMkLst>
            <pc:docMk/>
            <pc:sldMk cId="668981619" sldId="259"/>
            <ac:spMk id="12" creationId="{0BD4B930-DDD0-4B22-BE73-6B9388C3CD21}"/>
          </ac:spMkLst>
        </pc:spChg>
        <pc:spChg chg="add del mod">
          <ac:chgData name="Abhilash Binkam" userId="c140e357ae8ecf43" providerId="LiveId" clId="{830B5186-96FA-40ED-BFDB-D1FE4C9834D1}" dt="2020-12-05T17:04:43.326" v="571" actId="478"/>
          <ac:spMkLst>
            <pc:docMk/>
            <pc:sldMk cId="668981619" sldId="259"/>
            <ac:spMk id="13" creationId="{659F89B7-C5BF-451B-9D29-C4E7BDD2EED5}"/>
          </ac:spMkLst>
        </pc:spChg>
        <pc:spChg chg="add del mod">
          <ac:chgData name="Abhilash Binkam" userId="c140e357ae8ecf43" providerId="LiveId" clId="{830B5186-96FA-40ED-BFDB-D1FE4C9834D1}" dt="2020-12-05T17:04:43.326" v="571" actId="478"/>
          <ac:spMkLst>
            <pc:docMk/>
            <pc:sldMk cId="668981619" sldId="259"/>
            <ac:spMk id="14" creationId="{28542502-4648-4A17-B307-B36E5E5FFA00}"/>
          </ac:spMkLst>
        </pc:spChg>
        <pc:spChg chg="add del mod">
          <ac:chgData name="Abhilash Binkam" userId="c140e357ae8ecf43" providerId="LiveId" clId="{830B5186-96FA-40ED-BFDB-D1FE4C9834D1}" dt="2020-12-05T17:04:43.326" v="571" actId="478"/>
          <ac:spMkLst>
            <pc:docMk/>
            <pc:sldMk cId="668981619" sldId="259"/>
            <ac:spMk id="15" creationId="{B79326B7-E63C-4541-AE84-5CA1F68FE7FE}"/>
          </ac:spMkLst>
        </pc:spChg>
        <pc:spChg chg="add del mod">
          <ac:chgData name="Abhilash Binkam" userId="c140e357ae8ecf43" providerId="LiveId" clId="{830B5186-96FA-40ED-BFDB-D1FE4C9834D1}" dt="2020-12-05T17:04:43.326" v="571" actId="478"/>
          <ac:spMkLst>
            <pc:docMk/>
            <pc:sldMk cId="668981619" sldId="259"/>
            <ac:spMk id="16" creationId="{7A77C540-B141-4C8C-B5EF-A5048254EC8C}"/>
          </ac:spMkLst>
        </pc:spChg>
        <pc:spChg chg="add del mod">
          <ac:chgData name="Abhilash Binkam" userId="c140e357ae8ecf43" providerId="LiveId" clId="{830B5186-96FA-40ED-BFDB-D1FE4C9834D1}" dt="2020-12-05T17:03:31.392" v="561"/>
          <ac:spMkLst>
            <pc:docMk/>
            <pc:sldMk cId="668981619" sldId="259"/>
            <ac:spMk id="17" creationId="{52CAF3BA-B674-469B-98FE-5E224C54ABA8}"/>
          </ac:spMkLst>
        </pc:spChg>
        <pc:spChg chg="add del mod">
          <ac:chgData name="Abhilash Binkam" userId="c140e357ae8ecf43" providerId="LiveId" clId="{830B5186-96FA-40ED-BFDB-D1FE4C9834D1}" dt="2020-12-05T17:04:43.326" v="571" actId="478"/>
          <ac:spMkLst>
            <pc:docMk/>
            <pc:sldMk cId="668981619" sldId="259"/>
            <ac:spMk id="18" creationId="{D6F5922D-0846-4F0B-B3FD-57DAABBCB3F3}"/>
          </ac:spMkLst>
        </pc:spChg>
        <pc:spChg chg="add mod">
          <ac:chgData name="Abhilash Binkam" userId="c140e357ae8ecf43" providerId="LiveId" clId="{830B5186-96FA-40ED-BFDB-D1FE4C9834D1}" dt="2020-12-05T17:05:33.961" v="584" actId="20577"/>
          <ac:spMkLst>
            <pc:docMk/>
            <pc:sldMk cId="668981619" sldId="259"/>
            <ac:spMk id="19" creationId="{638A36FC-89F8-4832-9D01-B49EA1953DDD}"/>
          </ac:spMkLst>
        </pc:spChg>
        <pc:spChg chg="add mod">
          <ac:chgData name="Abhilash Binkam" userId="c140e357ae8ecf43" providerId="LiveId" clId="{830B5186-96FA-40ED-BFDB-D1FE4C9834D1}" dt="2020-12-05T17:05:36.803" v="586" actId="20577"/>
          <ac:spMkLst>
            <pc:docMk/>
            <pc:sldMk cId="668981619" sldId="259"/>
            <ac:spMk id="20" creationId="{4CE51BE9-3162-40AA-ACA4-8B11575F0476}"/>
          </ac:spMkLst>
        </pc:spChg>
        <pc:spChg chg="add mod">
          <ac:chgData name="Abhilash Binkam" userId="c140e357ae8ecf43" providerId="LiveId" clId="{830B5186-96FA-40ED-BFDB-D1FE4C9834D1}" dt="2020-12-05T17:10:20.370" v="626" actId="1076"/>
          <ac:spMkLst>
            <pc:docMk/>
            <pc:sldMk cId="668981619" sldId="259"/>
            <ac:spMk id="21" creationId="{6EFD4281-7C08-407A-B484-4229567E8B2E}"/>
          </ac:spMkLst>
        </pc:spChg>
        <pc:spChg chg="add mod">
          <ac:chgData name="Abhilash Binkam" userId="c140e357ae8ecf43" providerId="LiveId" clId="{830B5186-96FA-40ED-BFDB-D1FE4C9834D1}" dt="2020-12-05T17:10:13.534" v="625" actId="1076"/>
          <ac:spMkLst>
            <pc:docMk/>
            <pc:sldMk cId="668981619" sldId="259"/>
            <ac:spMk id="22" creationId="{2739D1FA-1AAB-4CEA-BC78-8F75714FE88B}"/>
          </ac:spMkLst>
        </pc:spChg>
        <pc:spChg chg="add mod">
          <ac:chgData name="Abhilash Binkam" userId="c140e357ae8ecf43" providerId="LiveId" clId="{830B5186-96FA-40ED-BFDB-D1FE4C9834D1}" dt="2020-12-05T17:06:32.111" v="595" actId="1076"/>
          <ac:spMkLst>
            <pc:docMk/>
            <pc:sldMk cId="668981619" sldId="259"/>
            <ac:spMk id="23" creationId="{2E94001D-92F5-457F-BE44-450C8CAAC9EF}"/>
          </ac:spMkLst>
        </pc:spChg>
        <pc:spChg chg="add mod">
          <ac:chgData name="Abhilash Binkam" userId="c140e357ae8ecf43" providerId="LiveId" clId="{830B5186-96FA-40ED-BFDB-D1FE4C9834D1}" dt="2020-12-05T17:06:28.604" v="594" actId="1076"/>
          <ac:spMkLst>
            <pc:docMk/>
            <pc:sldMk cId="668981619" sldId="259"/>
            <ac:spMk id="24" creationId="{154930D0-3E19-4371-A953-5171C4FBC800}"/>
          </ac:spMkLst>
        </pc:spChg>
        <pc:graphicFrameChg chg="add del mod modGraphic">
          <ac:chgData name="Abhilash Binkam" userId="c140e357ae8ecf43" providerId="LiveId" clId="{830B5186-96FA-40ED-BFDB-D1FE4C9834D1}" dt="2020-12-05T17:00:57.772" v="490" actId="478"/>
          <ac:graphicFrameMkLst>
            <pc:docMk/>
            <pc:sldMk cId="668981619" sldId="259"/>
            <ac:graphicFrameMk id="4" creationId="{331F0978-BF21-46D7-B34F-B39DE338149F}"/>
          </ac:graphicFrameMkLst>
        </pc:graphicFrameChg>
      </pc:sldChg>
      <pc:sldChg chg="addSp delSp modSp new mod">
        <pc:chgData name="Abhilash Binkam" userId="c140e357ae8ecf43" providerId="LiveId" clId="{830B5186-96FA-40ED-BFDB-D1FE4C9834D1}" dt="2020-12-05T18:08:07.104" v="1129" actId="20577"/>
        <pc:sldMkLst>
          <pc:docMk/>
          <pc:sldMk cId="4025168152" sldId="260"/>
        </pc:sldMkLst>
        <pc:spChg chg="mod">
          <ac:chgData name="Abhilash Binkam" userId="c140e357ae8ecf43" providerId="LiveId" clId="{830B5186-96FA-40ED-BFDB-D1FE4C9834D1}" dt="2020-12-05T18:06:09.729" v="1071" actId="14100"/>
          <ac:spMkLst>
            <pc:docMk/>
            <pc:sldMk cId="4025168152" sldId="260"/>
            <ac:spMk id="2" creationId="{D8238C94-71DB-46BB-A81E-A76E97918A71}"/>
          </ac:spMkLst>
        </pc:spChg>
        <pc:spChg chg="del">
          <ac:chgData name="Abhilash Binkam" userId="c140e357ae8ecf43" providerId="LiveId" clId="{830B5186-96FA-40ED-BFDB-D1FE4C9834D1}" dt="2020-12-05T17:16:10.230" v="682" actId="478"/>
          <ac:spMkLst>
            <pc:docMk/>
            <pc:sldMk cId="4025168152" sldId="260"/>
            <ac:spMk id="3" creationId="{059BD36F-19F9-4B19-A52A-7A79E41BE333}"/>
          </ac:spMkLst>
        </pc:spChg>
        <pc:spChg chg="add del mod">
          <ac:chgData name="Abhilash Binkam" userId="c140e357ae8ecf43" providerId="LiveId" clId="{830B5186-96FA-40ED-BFDB-D1FE4C9834D1}" dt="2020-12-05T17:16:56.627" v="695" actId="478"/>
          <ac:spMkLst>
            <pc:docMk/>
            <pc:sldMk cId="4025168152" sldId="260"/>
            <ac:spMk id="4" creationId="{A12EFA2B-F13F-4A4A-9A8B-6389DEAA81C2}"/>
          </ac:spMkLst>
        </pc:spChg>
        <pc:spChg chg="add del mod">
          <ac:chgData name="Abhilash Binkam" userId="c140e357ae8ecf43" providerId="LiveId" clId="{830B5186-96FA-40ED-BFDB-D1FE4C9834D1}" dt="2020-12-05T17:17:04.368" v="696" actId="478"/>
          <ac:spMkLst>
            <pc:docMk/>
            <pc:sldMk cId="4025168152" sldId="260"/>
            <ac:spMk id="5" creationId="{B6437B16-7F5E-4911-828D-C3D951C14A02}"/>
          </ac:spMkLst>
        </pc:spChg>
        <pc:spChg chg="add mod">
          <ac:chgData name="Abhilash Binkam" userId="c140e357ae8ecf43" providerId="LiveId" clId="{830B5186-96FA-40ED-BFDB-D1FE4C9834D1}" dt="2020-12-05T17:16:40.946" v="693" actId="20577"/>
          <ac:spMkLst>
            <pc:docMk/>
            <pc:sldMk cId="4025168152" sldId="260"/>
            <ac:spMk id="6" creationId="{D71FB4A7-CCA0-4215-930D-17511BE20C03}"/>
          </ac:spMkLst>
        </pc:spChg>
        <pc:spChg chg="add mod">
          <ac:chgData name="Abhilash Binkam" userId="c140e357ae8ecf43" providerId="LiveId" clId="{830B5186-96FA-40ED-BFDB-D1FE4C9834D1}" dt="2020-12-05T17:16:27.056" v="684"/>
          <ac:spMkLst>
            <pc:docMk/>
            <pc:sldMk cId="4025168152" sldId="260"/>
            <ac:spMk id="7" creationId="{5496DE79-D36F-4AF1-AB1F-2A633FDA5C51}"/>
          </ac:spMkLst>
        </pc:spChg>
        <pc:spChg chg="add del mod">
          <ac:chgData name="Abhilash Binkam" userId="c140e357ae8ecf43" providerId="LiveId" clId="{830B5186-96FA-40ED-BFDB-D1FE4C9834D1}" dt="2020-12-05T17:18:45.703" v="729" actId="478"/>
          <ac:spMkLst>
            <pc:docMk/>
            <pc:sldMk cId="4025168152" sldId="260"/>
            <ac:spMk id="8" creationId="{19CC7F1E-4E7E-4DC5-957B-3E02FB48A24D}"/>
          </ac:spMkLst>
        </pc:spChg>
        <pc:spChg chg="add del mod">
          <ac:chgData name="Abhilash Binkam" userId="c140e357ae8ecf43" providerId="LiveId" clId="{830B5186-96FA-40ED-BFDB-D1FE4C9834D1}" dt="2020-12-05T17:17:07.787" v="697" actId="478"/>
          <ac:spMkLst>
            <pc:docMk/>
            <pc:sldMk cId="4025168152" sldId="260"/>
            <ac:spMk id="10" creationId="{CB2FE633-0365-4F46-A214-BC834A9880F4}"/>
          </ac:spMkLst>
        </pc:spChg>
        <pc:spChg chg="add mod">
          <ac:chgData name="Abhilash Binkam" userId="c140e357ae8ecf43" providerId="LiveId" clId="{830B5186-96FA-40ED-BFDB-D1FE4C9834D1}" dt="2020-12-05T17:18:52.446" v="730" actId="1076"/>
          <ac:spMkLst>
            <pc:docMk/>
            <pc:sldMk cId="4025168152" sldId="260"/>
            <ac:spMk id="11" creationId="{69AEBC08-778C-447C-81E6-2DF5CD1C321C}"/>
          </ac:spMkLst>
        </pc:spChg>
        <pc:spChg chg="add del mod">
          <ac:chgData name="Abhilash Binkam" userId="c140e357ae8ecf43" providerId="LiveId" clId="{830B5186-96FA-40ED-BFDB-D1FE4C9834D1}" dt="2020-12-05T17:17:49.760" v="702" actId="478"/>
          <ac:spMkLst>
            <pc:docMk/>
            <pc:sldMk cId="4025168152" sldId="260"/>
            <ac:spMk id="12" creationId="{4355E1F6-FC1F-4781-8658-DD5B08675478}"/>
          </ac:spMkLst>
        </pc:spChg>
        <pc:spChg chg="add mod">
          <ac:chgData name="Abhilash Binkam" userId="c140e357ae8ecf43" providerId="LiveId" clId="{830B5186-96FA-40ED-BFDB-D1FE4C9834D1}" dt="2020-12-05T17:18:52.446" v="730" actId="1076"/>
          <ac:spMkLst>
            <pc:docMk/>
            <pc:sldMk cId="4025168152" sldId="260"/>
            <ac:spMk id="13" creationId="{D75A79A7-795A-4A72-94A5-4DD8B9941F9D}"/>
          </ac:spMkLst>
        </pc:spChg>
        <pc:spChg chg="add mod">
          <ac:chgData name="Abhilash Binkam" userId="c140e357ae8ecf43" providerId="LiveId" clId="{830B5186-96FA-40ED-BFDB-D1FE4C9834D1}" dt="2020-12-05T18:04:53.841" v="1052" actId="14100"/>
          <ac:spMkLst>
            <pc:docMk/>
            <pc:sldMk cId="4025168152" sldId="260"/>
            <ac:spMk id="24" creationId="{9E63B231-4C53-49D6-9EE5-31660A5E5AA9}"/>
          </ac:spMkLst>
        </pc:spChg>
        <pc:spChg chg="add mod">
          <ac:chgData name="Abhilash Binkam" userId="c140e357ae8ecf43" providerId="LiveId" clId="{830B5186-96FA-40ED-BFDB-D1FE4C9834D1}" dt="2020-12-05T18:05:01.335" v="1054" actId="1076"/>
          <ac:spMkLst>
            <pc:docMk/>
            <pc:sldMk cId="4025168152" sldId="260"/>
            <ac:spMk id="25" creationId="{0921A963-ABE7-47D3-BA08-A170B12B4693}"/>
          </ac:spMkLst>
        </pc:spChg>
        <pc:spChg chg="add mod">
          <ac:chgData name="Abhilash Binkam" userId="c140e357ae8ecf43" providerId="LiveId" clId="{830B5186-96FA-40ED-BFDB-D1FE4C9834D1}" dt="2020-12-05T18:05:05.910" v="1056" actId="1076"/>
          <ac:spMkLst>
            <pc:docMk/>
            <pc:sldMk cId="4025168152" sldId="260"/>
            <ac:spMk id="26" creationId="{7293032A-A67E-4570-B871-BBA30D4744A7}"/>
          </ac:spMkLst>
        </pc:spChg>
        <pc:spChg chg="add mod">
          <ac:chgData name="Abhilash Binkam" userId="c140e357ae8ecf43" providerId="LiveId" clId="{830B5186-96FA-40ED-BFDB-D1FE4C9834D1}" dt="2020-12-05T18:05:11.599" v="1058" actId="1076"/>
          <ac:spMkLst>
            <pc:docMk/>
            <pc:sldMk cId="4025168152" sldId="260"/>
            <ac:spMk id="27" creationId="{882A0A3C-2B62-4441-A824-1B9CDC60F780}"/>
          </ac:spMkLst>
        </pc:spChg>
        <pc:spChg chg="add mod">
          <ac:chgData name="Abhilash Binkam" userId="c140e357ae8ecf43" providerId="LiveId" clId="{830B5186-96FA-40ED-BFDB-D1FE4C9834D1}" dt="2020-12-05T18:06:55.121" v="1102" actId="255"/>
          <ac:spMkLst>
            <pc:docMk/>
            <pc:sldMk cId="4025168152" sldId="260"/>
            <ac:spMk id="28" creationId="{10176CB8-A2BC-432D-8746-6811212AF9C3}"/>
          </ac:spMkLst>
        </pc:spChg>
        <pc:spChg chg="add mod">
          <ac:chgData name="Abhilash Binkam" userId="c140e357ae8ecf43" providerId="LiveId" clId="{830B5186-96FA-40ED-BFDB-D1FE4C9834D1}" dt="2020-12-05T18:07:06.767" v="1106" actId="14100"/>
          <ac:spMkLst>
            <pc:docMk/>
            <pc:sldMk cId="4025168152" sldId="260"/>
            <ac:spMk id="29" creationId="{3D16C034-D015-4B68-91D2-C03B34D249DF}"/>
          </ac:spMkLst>
        </pc:spChg>
        <pc:spChg chg="add mod">
          <ac:chgData name="Abhilash Binkam" userId="c140e357ae8ecf43" providerId="LiveId" clId="{830B5186-96FA-40ED-BFDB-D1FE4C9834D1}" dt="2020-12-05T18:08:07.104" v="1129" actId="20577"/>
          <ac:spMkLst>
            <pc:docMk/>
            <pc:sldMk cId="4025168152" sldId="260"/>
            <ac:spMk id="30" creationId="{13DDAFB5-C4FB-48A7-A748-7F45211616DC}"/>
          </ac:spMkLst>
        </pc:spChg>
        <pc:spChg chg="add mod">
          <ac:chgData name="Abhilash Binkam" userId="c140e357ae8ecf43" providerId="LiveId" clId="{830B5186-96FA-40ED-BFDB-D1FE4C9834D1}" dt="2020-12-05T18:07:48.409" v="1126" actId="1076"/>
          <ac:spMkLst>
            <pc:docMk/>
            <pc:sldMk cId="4025168152" sldId="260"/>
            <ac:spMk id="31" creationId="{9DF10547-2B45-49F6-8815-3934812EE862}"/>
          </ac:spMkLst>
        </pc:spChg>
        <pc:picChg chg="add del mod">
          <ac:chgData name="Abhilash Binkam" userId="c140e357ae8ecf43" providerId="LiveId" clId="{830B5186-96FA-40ED-BFDB-D1FE4C9834D1}" dt="2020-12-05T17:29:31.769" v="733" actId="931"/>
          <ac:picMkLst>
            <pc:docMk/>
            <pc:sldMk cId="4025168152" sldId="260"/>
            <ac:picMk id="15" creationId="{ADE22AED-E848-4B58-82E7-92A61759AA39}"/>
          </ac:picMkLst>
        </pc:picChg>
        <pc:picChg chg="add mod">
          <ac:chgData name="Abhilash Binkam" userId="c140e357ae8ecf43" providerId="LiveId" clId="{830B5186-96FA-40ED-BFDB-D1FE4C9834D1}" dt="2020-12-05T17:42:45.806" v="1025" actId="1076"/>
          <ac:picMkLst>
            <pc:docMk/>
            <pc:sldMk cId="4025168152" sldId="260"/>
            <ac:picMk id="17" creationId="{A1B34113-ADB7-4A46-8AF1-4180E4C0F5E2}"/>
          </ac:picMkLst>
        </pc:picChg>
        <pc:picChg chg="add mod">
          <ac:chgData name="Abhilash Binkam" userId="c140e357ae8ecf43" providerId="LiveId" clId="{830B5186-96FA-40ED-BFDB-D1FE4C9834D1}" dt="2020-12-05T18:04:16.167" v="1047" actId="1076"/>
          <ac:picMkLst>
            <pc:docMk/>
            <pc:sldMk cId="4025168152" sldId="260"/>
            <ac:picMk id="19" creationId="{4FF9DE22-8B05-456C-84EF-322748384BE1}"/>
          </ac:picMkLst>
        </pc:picChg>
        <pc:picChg chg="add mod">
          <ac:chgData name="Abhilash Binkam" userId="c140e357ae8ecf43" providerId="LiveId" clId="{830B5186-96FA-40ED-BFDB-D1FE4C9834D1}" dt="2020-12-05T18:05:17.999" v="1059" actId="14100"/>
          <ac:picMkLst>
            <pc:docMk/>
            <pc:sldMk cId="4025168152" sldId="260"/>
            <ac:picMk id="21" creationId="{9E2300D6-17CE-4F6C-BDE9-87EFE172EC02}"/>
          </ac:picMkLst>
        </pc:picChg>
        <pc:picChg chg="add mod">
          <ac:chgData name="Abhilash Binkam" userId="c140e357ae8ecf43" providerId="LiveId" clId="{830B5186-96FA-40ED-BFDB-D1FE4C9834D1}" dt="2020-12-05T18:04:12.848" v="1046" actId="14100"/>
          <ac:picMkLst>
            <pc:docMk/>
            <pc:sldMk cId="4025168152" sldId="260"/>
            <ac:picMk id="23" creationId="{DBF29F5B-788D-4254-A217-8CEB220672ED}"/>
          </ac:picMkLst>
        </pc:picChg>
      </pc:sldChg>
      <pc:sldChg chg="add">
        <pc:chgData name="Abhilash Binkam" userId="c140e357ae8ecf43" providerId="LiveId" clId="{830B5186-96FA-40ED-BFDB-D1FE4C9834D1}" dt="2020-12-05T18:15:18.437" v="1131"/>
        <pc:sldMkLst>
          <pc:docMk/>
          <pc:sldMk cId="789732290" sldId="261"/>
        </pc:sldMkLst>
      </pc:sldChg>
      <pc:sldChg chg="addSp delSp modSp new mod setBg">
        <pc:chgData name="Abhilash Binkam" userId="c140e357ae8ecf43" providerId="LiveId" clId="{830B5186-96FA-40ED-BFDB-D1FE4C9834D1}" dt="2020-12-05T18:36:36.262" v="1443" actId="13822"/>
        <pc:sldMkLst>
          <pc:docMk/>
          <pc:sldMk cId="1443219109" sldId="262"/>
        </pc:sldMkLst>
        <pc:spChg chg="mod">
          <ac:chgData name="Abhilash Binkam" userId="c140e357ae8ecf43" providerId="LiveId" clId="{830B5186-96FA-40ED-BFDB-D1FE4C9834D1}" dt="2020-12-05T18:26:11.351" v="1385" actId="26606"/>
          <ac:spMkLst>
            <pc:docMk/>
            <pc:sldMk cId="1443219109" sldId="262"/>
            <ac:spMk id="2" creationId="{7EC9A1BA-8368-4FFF-B74A-80EFF62FAB44}"/>
          </ac:spMkLst>
        </pc:spChg>
        <pc:spChg chg="del mod">
          <ac:chgData name="Abhilash Binkam" userId="c140e357ae8ecf43" providerId="LiveId" clId="{830B5186-96FA-40ED-BFDB-D1FE4C9834D1}" dt="2020-12-05T18:24:51.647" v="1374" actId="931"/>
          <ac:spMkLst>
            <pc:docMk/>
            <pc:sldMk cId="1443219109" sldId="262"/>
            <ac:spMk id="3" creationId="{1F1E2C7F-0DA2-44C8-8021-FB0091D5862C}"/>
          </ac:spMkLst>
        </pc:spChg>
        <pc:spChg chg="add del">
          <ac:chgData name="Abhilash Binkam" userId="c140e357ae8ecf43" providerId="LiveId" clId="{830B5186-96FA-40ED-BFDB-D1FE4C9834D1}" dt="2020-12-05T18:25:33.746" v="1379" actId="26606"/>
          <ac:spMkLst>
            <pc:docMk/>
            <pc:sldMk cId="1443219109" sldId="262"/>
            <ac:spMk id="9" creationId="{1B9B0376-376D-4D07-903C-D9A6CF9FACFF}"/>
          </ac:spMkLst>
        </pc:spChg>
        <pc:spChg chg="add del">
          <ac:chgData name="Abhilash Binkam" userId="c140e357ae8ecf43" providerId="LiveId" clId="{830B5186-96FA-40ED-BFDB-D1FE4C9834D1}" dt="2020-12-05T18:25:33.746" v="1379" actId="26606"/>
          <ac:spMkLst>
            <pc:docMk/>
            <pc:sldMk cId="1443219109" sldId="262"/>
            <ac:spMk id="12" creationId="{CFF384FA-A314-44A7-A8D0-A5B072C068D7}"/>
          </ac:spMkLst>
        </pc:spChg>
        <pc:spChg chg="add mod">
          <ac:chgData name="Abhilash Binkam" userId="c140e357ae8ecf43" providerId="LiveId" clId="{830B5186-96FA-40ED-BFDB-D1FE4C9834D1}" dt="2020-12-05T18:33:49.626" v="1426" actId="113"/>
          <ac:spMkLst>
            <pc:docMk/>
            <pc:sldMk cId="1443219109" sldId="262"/>
            <ac:spMk id="13" creationId="{02C1B63F-47E1-477D-8C2F-9C80821AC20C}"/>
          </ac:spMkLst>
        </pc:spChg>
        <pc:spChg chg="add del">
          <ac:chgData name="Abhilash Binkam" userId="c140e357ae8ecf43" providerId="LiveId" clId="{830B5186-96FA-40ED-BFDB-D1FE4C9834D1}" dt="2020-12-05T18:25:33.746" v="1379" actId="26606"/>
          <ac:spMkLst>
            <pc:docMk/>
            <pc:sldMk cId="1443219109" sldId="262"/>
            <ac:spMk id="14" creationId="{9A544338-CF79-402E-B6D0-9E44FE3B509E}"/>
          </ac:spMkLst>
        </pc:spChg>
        <pc:spChg chg="add del">
          <ac:chgData name="Abhilash Binkam" userId="c140e357ae8ecf43" providerId="LiveId" clId="{830B5186-96FA-40ED-BFDB-D1FE4C9834D1}" dt="2020-12-05T18:25:33.746" v="1379" actId="26606"/>
          <ac:spMkLst>
            <pc:docMk/>
            <pc:sldMk cId="1443219109" sldId="262"/>
            <ac:spMk id="16" creationId="{2F207D4E-9AD2-486E-974F-2A1243D8B6D5}"/>
          </ac:spMkLst>
        </pc:spChg>
        <pc:spChg chg="add del">
          <ac:chgData name="Abhilash Binkam" userId="c140e357ae8ecf43" providerId="LiveId" clId="{830B5186-96FA-40ED-BFDB-D1FE4C9834D1}" dt="2020-12-05T18:26:11.351" v="1385" actId="26606"/>
          <ac:spMkLst>
            <pc:docMk/>
            <pc:sldMk cId="1443219109" sldId="262"/>
            <ac:spMk id="22" creationId="{8384DFCF-812D-4D4D-AF17-87CF24095564}"/>
          </ac:spMkLst>
        </pc:spChg>
        <pc:spChg chg="add del">
          <ac:chgData name="Abhilash Binkam" userId="c140e357ae8ecf43" providerId="LiveId" clId="{830B5186-96FA-40ED-BFDB-D1FE4C9834D1}" dt="2020-12-05T18:26:11.351" v="1385" actId="26606"/>
          <ac:spMkLst>
            <pc:docMk/>
            <pc:sldMk cId="1443219109" sldId="262"/>
            <ac:spMk id="23" creationId="{3F91A098-B37B-47BA-986A-B8257A291894}"/>
          </ac:spMkLst>
        </pc:spChg>
        <pc:spChg chg="add del">
          <ac:chgData name="Abhilash Binkam" userId="c140e357ae8ecf43" providerId="LiveId" clId="{830B5186-96FA-40ED-BFDB-D1FE4C9834D1}" dt="2020-12-05T18:26:11.351" v="1385" actId="26606"/>
          <ac:spMkLst>
            <pc:docMk/>
            <pc:sldMk cId="1443219109" sldId="262"/>
            <ac:spMk id="24" creationId="{4EC78521-105B-43B9-B092-E9B060F87566}"/>
          </ac:spMkLst>
        </pc:spChg>
        <pc:spChg chg="add del">
          <ac:chgData name="Abhilash Binkam" userId="c140e357ae8ecf43" providerId="LiveId" clId="{830B5186-96FA-40ED-BFDB-D1FE4C9834D1}" dt="2020-12-05T18:26:11.351" v="1385" actId="26606"/>
          <ac:spMkLst>
            <pc:docMk/>
            <pc:sldMk cId="1443219109" sldId="262"/>
            <ac:spMk id="25" creationId="{45863921-42F4-49ED-AA3D-7A2E75A93572}"/>
          </ac:spMkLst>
        </pc:spChg>
        <pc:spChg chg="add mod">
          <ac:chgData name="Abhilash Binkam" userId="c140e357ae8ecf43" providerId="LiveId" clId="{830B5186-96FA-40ED-BFDB-D1FE4C9834D1}" dt="2020-12-05T18:34:06.414" v="1434" actId="20577"/>
          <ac:spMkLst>
            <pc:docMk/>
            <pc:sldMk cId="1443219109" sldId="262"/>
            <ac:spMk id="27" creationId="{6CFE9501-F9F6-4AE0-AFFA-31DCEA441366}"/>
          </ac:spMkLst>
        </pc:spChg>
        <pc:picChg chg="add mod">
          <ac:chgData name="Abhilash Binkam" userId="c140e357ae8ecf43" providerId="LiveId" clId="{830B5186-96FA-40ED-BFDB-D1FE4C9834D1}" dt="2020-12-05T18:27:09.316" v="1389" actId="14100"/>
          <ac:picMkLst>
            <pc:docMk/>
            <pc:sldMk cId="1443219109" sldId="262"/>
            <ac:picMk id="5" creationId="{004E9A66-1440-494B-8C4D-68A2950AFAD8}"/>
          </ac:picMkLst>
        </pc:picChg>
        <pc:picChg chg="add mod">
          <ac:chgData name="Abhilash Binkam" userId="c140e357ae8ecf43" providerId="LiveId" clId="{830B5186-96FA-40ED-BFDB-D1FE4C9834D1}" dt="2020-12-05T18:33:31.795" v="1399" actId="1076"/>
          <ac:picMkLst>
            <pc:docMk/>
            <pc:sldMk cId="1443219109" sldId="262"/>
            <ac:picMk id="7" creationId="{DAA4FB1E-8212-4898-A94F-A651BDAAA838}"/>
          </ac:picMkLst>
        </pc:picChg>
        <pc:picChg chg="add mod">
          <ac:chgData name="Abhilash Binkam" userId="c140e357ae8ecf43" providerId="LiveId" clId="{830B5186-96FA-40ED-BFDB-D1FE4C9834D1}" dt="2020-12-05T18:33:34.552" v="1400" actId="1076"/>
          <ac:picMkLst>
            <pc:docMk/>
            <pc:sldMk cId="1443219109" sldId="262"/>
            <ac:picMk id="11" creationId="{FEEB5B6C-94BA-4723-8A46-9DEC0442B629}"/>
          </ac:picMkLst>
        </pc:picChg>
        <pc:cxnChg chg="add del">
          <ac:chgData name="Abhilash Binkam" userId="c140e357ae8ecf43" providerId="LiveId" clId="{830B5186-96FA-40ED-BFDB-D1FE4C9834D1}" dt="2020-12-05T18:26:11.351" v="1385" actId="26606"/>
          <ac:cxnSpMkLst>
            <pc:docMk/>
            <pc:sldMk cId="1443219109" sldId="262"/>
            <ac:cxnSpMk id="10" creationId="{5506D940-CD1A-46A6-8495-AD6F6CF8B13C}"/>
          </ac:cxnSpMkLst>
        </pc:cxnChg>
        <pc:cxnChg chg="add del">
          <ac:chgData name="Abhilash Binkam" userId="c140e357ae8ecf43" providerId="LiveId" clId="{830B5186-96FA-40ED-BFDB-D1FE4C9834D1}" dt="2020-12-05T18:34:45.653" v="1436" actId="11529"/>
          <ac:cxnSpMkLst>
            <pc:docMk/>
            <pc:sldMk cId="1443219109" sldId="262"/>
            <ac:cxnSpMk id="17" creationId="{FB396C94-028C-43F3-B305-E5C72A81B4F2}"/>
          </ac:cxnSpMkLst>
        </pc:cxnChg>
        <pc:cxnChg chg="add del">
          <ac:chgData name="Abhilash Binkam" userId="c140e357ae8ecf43" providerId="LiveId" clId="{830B5186-96FA-40ED-BFDB-D1FE4C9834D1}" dt="2020-12-05T18:25:33.746" v="1379" actId="26606"/>
          <ac:cxnSpMkLst>
            <pc:docMk/>
            <pc:sldMk cId="1443219109" sldId="262"/>
            <ac:cxnSpMk id="18" creationId="{6E74CE6D-2663-49E0-9F27-C2247451CDF8}"/>
          </ac:cxnSpMkLst>
        </pc:cxnChg>
        <pc:cxnChg chg="add del">
          <ac:chgData name="Abhilash Binkam" userId="c140e357ae8ecf43" providerId="LiveId" clId="{830B5186-96FA-40ED-BFDB-D1FE4C9834D1}" dt="2020-12-05T18:25:33.746" v="1379" actId="26606"/>
          <ac:cxnSpMkLst>
            <pc:docMk/>
            <pc:sldMk cId="1443219109" sldId="262"/>
            <ac:cxnSpMk id="20" creationId="{6636FF4C-D5A9-41D4-B706-CE8E3285B15A}"/>
          </ac:cxnSpMkLst>
        </pc:cxnChg>
        <pc:cxnChg chg="add mod">
          <ac:chgData name="Abhilash Binkam" userId="c140e357ae8ecf43" providerId="LiveId" clId="{830B5186-96FA-40ED-BFDB-D1FE4C9834D1}" dt="2020-12-05T18:35:16.116" v="1438" actId="13822"/>
          <ac:cxnSpMkLst>
            <pc:docMk/>
            <pc:sldMk cId="1443219109" sldId="262"/>
            <ac:cxnSpMk id="21" creationId="{21FF66F4-C7E7-4446-B2E2-B9D5D2A645C3}"/>
          </ac:cxnSpMkLst>
        </pc:cxnChg>
        <pc:cxnChg chg="add del">
          <ac:chgData name="Abhilash Binkam" userId="c140e357ae8ecf43" providerId="LiveId" clId="{830B5186-96FA-40ED-BFDB-D1FE4C9834D1}" dt="2020-12-05T18:26:11.351" v="1385" actId="26606"/>
          <ac:cxnSpMkLst>
            <pc:docMk/>
            <pc:sldMk cId="1443219109" sldId="262"/>
            <ac:cxnSpMk id="26" creationId="{B0E17F91-3488-4CC0-9982-10628CE7C0C0}"/>
          </ac:cxnSpMkLst>
        </pc:cxnChg>
        <pc:cxnChg chg="add del">
          <ac:chgData name="Abhilash Binkam" userId="c140e357ae8ecf43" providerId="LiveId" clId="{830B5186-96FA-40ED-BFDB-D1FE4C9834D1}" dt="2020-12-05T18:36:15.056" v="1440" actId="11529"/>
          <ac:cxnSpMkLst>
            <pc:docMk/>
            <pc:sldMk cId="1443219109" sldId="262"/>
            <ac:cxnSpMk id="29" creationId="{72F4051B-FCA1-4665-9B9C-4CCC10A99F29}"/>
          </ac:cxnSpMkLst>
        </pc:cxnChg>
        <pc:cxnChg chg="add mod">
          <ac:chgData name="Abhilash Binkam" userId="c140e357ae8ecf43" providerId="LiveId" clId="{830B5186-96FA-40ED-BFDB-D1FE4C9834D1}" dt="2020-12-05T18:36:36.262" v="1443" actId="13822"/>
          <ac:cxnSpMkLst>
            <pc:docMk/>
            <pc:sldMk cId="1443219109" sldId="262"/>
            <ac:cxnSpMk id="31" creationId="{AA73B5E1-05A8-48FA-9B43-FC02C7D686B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Saturday, December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02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Saturday, December 5, 2020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1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Saturday, December 5, 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83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Saturday, December 5, 2020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3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Saturday, December 5, 2020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Saturday, December 5, 2020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6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Saturday, December 5, 2020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6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Saturday, December 5, 2020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15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Saturday, December 5, 2020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33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Saturday, December 5, 2020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6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Saturday, December 5, 2020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7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Saturday, December 5, 2020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322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7497C9-43E6-4E9B-BE72-57BEC1EB3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211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76FCF-DE7B-46EE-9837-33475337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800" y="324000"/>
            <a:ext cx="6327439" cy="265889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IN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0F00E-3C79-4E80-B23D-F8B16C8FE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6" y="3875108"/>
            <a:ext cx="6327195" cy="254156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bg2">
                  <a:alpha val="56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557D611-B926-4FB0-B902-FE76FB618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73" r="28817" b="-2"/>
          <a:stretch/>
        </p:blipFill>
        <p:spPr>
          <a:xfrm>
            <a:off x="8112126" y="1"/>
            <a:ext cx="4079875" cy="6857999"/>
          </a:xfrm>
          <a:custGeom>
            <a:avLst/>
            <a:gdLst/>
            <a:ahLst/>
            <a:cxnLst/>
            <a:rect l="l" t="t" r="r" b="b"/>
            <a:pathLst>
              <a:path w="4079875" h="6857999">
                <a:moveTo>
                  <a:pt x="0" y="0"/>
                </a:moveTo>
                <a:lnTo>
                  <a:pt x="4079875" y="0"/>
                </a:lnTo>
                <a:lnTo>
                  <a:pt x="4079875" y="6857999"/>
                </a:lnTo>
                <a:lnTo>
                  <a:pt x="0" y="6857999"/>
                </a:lnTo>
                <a:close/>
              </a:path>
            </a:pathLst>
          </a:cu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B2F437-7F0A-4554-926F-1A120533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212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9AD04C-26DF-4BA8-82F3-52AA0C961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3429000"/>
            <a:ext cx="721212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29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A99B-0819-44AA-B949-CCB994AB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40"/>
            <a:ext cx="10406063" cy="709386"/>
          </a:xfrm>
        </p:spPr>
        <p:txBody>
          <a:bodyPr>
            <a:normAutofit/>
          </a:bodyPr>
          <a:lstStyle/>
          <a:p>
            <a:r>
              <a:rPr lang="en-US" sz="4000" dirty="0"/>
              <a:t>Overview</a:t>
            </a:r>
            <a:endParaRPr lang="en-IN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04EF0-3D51-4FFD-B751-E61DB0F3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470025"/>
            <a:ext cx="10406063" cy="4356100"/>
          </a:xfrm>
        </p:spPr>
        <p:txBody>
          <a:bodyPr/>
          <a:lstStyle/>
          <a:p>
            <a:r>
              <a:rPr lang="en-US" dirty="0"/>
              <a:t>Why Docker?</a:t>
            </a:r>
          </a:p>
          <a:p>
            <a:r>
              <a:rPr lang="en-US" dirty="0"/>
              <a:t>What is Container?</a:t>
            </a:r>
          </a:p>
          <a:p>
            <a:r>
              <a:rPr lang="en-US" dirty="0"/>
              <a:t>Docker vs Virtual Machine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13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8C94-71DB-46BB-A81E-A76E9791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40"/>
            <a:ext cx="10406063" cy="646278"/>
          </a:xfrm>
        </p:spPr>
        <p:txBody>
          <a:bodyPr>
            <a:normAutofit/>
          </a:bodyPr>
          <a:lstStyle/>
          <a:p>
            <a:r>
              <a:rPr lang="en-US" sz="3200" dirty="0"/>
              <a:t>Why Docker?</a:t>
            </a:r>
            <a:endParaRPr lang="en-I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FB4A7-CCA0-4215-930D-17511BE20C03}"/>
              </a:ext>
            </a:extLst>
          </p:cNvPr>
          <p:cNvSpPr/>
          <p:nvPr/>
        </p:nvSpPr>
        <p:spPr>
          <a:xfrm>
            <a:off x="2266949" y="5405437"/>
            <a:ext cx="8239125" cy="600075"/>
          </a:xfrm>
          <a:prstGeom prst="rect">
            <a:avLst/>
          </a:prstGeom>
          <a:solidFill>
            <a:srgbClr val="62C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Infrastructure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96DE79-D36F-4AF1-AB1F-2A633FDA5C51}"/>
              </a:ext>
            </a:extLst>
          </p:cNvPr>
          <p:cNvSpPr/>
          <p:nvPr/>
        </p:nvSpPr>
        <p:spPr>
          <a:xfrm>
            <a:off x="2266949" y="4694236"/>
            <a:ext cx="8239125" cy="600075"/>
          </a:xfrm>
          <a:prstGeom prst="rect">
            <a:avLst/>
          </a:prstGeom>
          <a:solidFill>
            <a:srgbClr val="D2E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AEBC08-778C-447C-81E6-2DF5CD1C321C}"/>
              </a:ext>
            </a:extLst>
          </p:cNvPr>
          <p:cNvSpPr/>
          <p:nvPr/>
        </p:nvSpPr>
        <p:spPr>
          <a:xfrm>
            <a:off x="2266949" y="4064222"/>
            <a:ext cx="3829051" cy="51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5A79A7-795A-4A72-94A5-4DD8B9941F9D}"/>
              </a:ext>
            </a:extLst>
          </p:cNvPr>
          <p:cNvSpPr/>
          <p:nvPr/>
        </p:nvSpPr>
        <p:spPr>
          <a:xfrm>
            <a:off x="6677024" y="4064222"/>
            <a:ext cx="3829051" cy="518888"/>
          </a:xfrm>
          <a:prstGeom prst="rect">
            <a:avLst/>
          </a:prstGeom>
          <a:solidFill>
            <a:srgbClr val="FF75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</a:t>
            </a:r>
            <a:endParaRPr lang="en-IN" dirty="0"/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B34113-ADB7-4A46-8AF1-4180E4C0F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6000" detail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9" y="2004371"/>
            <a:ext cx="1362076" cy="75925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4FF9DE22-8B05-456C-84EF-322748384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1" y="2004371"/>
            <a:ext cx="1362076" cy="759252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9E2300D6-17CE-4F6C-BDE9-87EFE172E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0" y="2004371"/>
            <a:ext cx="1556550" cy="759252"/>
          </a:xfrm>
          <a:prstGeom prst="rect">
            <a:avLst/>
          </a:prstGeom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DBF29F5B-788D-4254-A217-8CEB220672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63" y="2004371"/>
            <a:ext cx="1409822" cy="75925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E63B231-4C53-49D6-9EE5-31660A5E5AA9}"/>
              </a:ext>
            </a:extLst>
          </p:cNvPr>
          <p:cNvSpPr/>
          <p:nvPr/>
        </p:nvSpPr>
        <p:spPr>
          <a:xfrm>
            <a:off x="2095501" y="1762125"/>
            <a:ext cx="1657350" cy="1263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21A963-ABE7-47D3-BA08-A170B12B4693}"/>
              </a:ext>
            </a:extLst>
          </p:cNvPr>
          <p:cNvSpPr/>
          <p:nvPr/>
        </p:nvSpPr>
        <p:spPr>
          <a:xfrm>
            <a:off x="4114799" y="1762125"/>
            <a:ext cx="1657350" cy="1263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93032A-A67E-4570-B871-BBA30D4744A7}"/>
              </a:ext>
            </a:extLst>
          </p:cNvPr>
          <p:cNvSpPr/>
          <p:nvPr/>
        </p:nvSpPr>
        <p:spPr>
          <a:xfrm>
            <a:off x="6238874" y="1762125"/>
            <a:ext cx="1657350" cy="1263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2A0A3C-2B62-4441-A824-1B9CDC60F780}"/>
              </a:ext>
            </a:extLst>
          </p:cNvPr>
          <p:cNvSpPr/>
          <p:nvPr/>
        </p:nvSpPr>
        <p:spPr>
          <a:xfrm>
            <a:off x="8591549" y="1762125"/>
            <a:ext cx="1657350" cy="1263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176CB8-A2BC-432D-8746-6811212AF9C3}"/>
              </a:ext>
            </a:extLst>
          </p:cNvPr>
          <p:cNvSpPr txBox="1"/>
          <p:nvPr/>
        </p:nvSpPr>
        <p:spPr>
          <a:xfrm>
            <a:off x="2198657" y="1217364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Server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16C034-D015-4B68-91D2-C03B34D249DF}"/>
              </a:ext>
            </a:extLst>
          </p:cNvPr>
          <p:cNvSpPr txBox="1"/>
          <p:nvPr/>
        </p:nvSpPr>
        <p:spPr>
          <a:xfrm>
            <a:off x="4114800" y="1222422"/>
            <a:ext cx="1743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Session Management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DDAFB5-C4FB-48A7-A748-7F45211616DC}"/>
              </a:ext>
            </a:extLst>
          </p:cNvPr>
          <p:cNvSpPr txBox="1"/>
          <p:nvPr/>
        </p:nvSpPr>
        <p:spPr>
          <a:xfrm>
            <a:off x="6483094" y="1217364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F10547-2B45-49F6-8815-3934812EE862}"/>
              </a:ext>
            </a:extLst>
          </p:cNvPr>
          <p:cNvSpPr txBox="1"/>
          <p:nvPr/>
        </p:nvSpPr>
        <p:spPr>
          <a:xfrm>
            <a:off x="9174804" y="1214733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MQ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2516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76B0-627E-428C-95E5-3520225D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Docker?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B512-0B02-406F-B7B1-31645491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4" y="1412875"/>
            <a:ext cx="10406063" cy="4356100"/>
          </a:xfrm>
        </p:spPr>
        <p:txBody>
          <a:bodyPr/>
          <a:lstStyle/>
          <a:p>
            <a:pPr>
              <a:buClr>
                <a:srgbClr val="C00000"/>
              </a:buClr>
              <a:buSzPct val="80000"/>
              <a:buFont typeface="Wingdings 2" panose="05020102010507070707" pitchFamily="18" charset="2"/>
              <a:buChar char=""/>
            </a:pPr>
            <a:r>
              <a:rPr lang="en-US" dirty="0"/>
              <a:t>Docker isn’t programming Language</a:t>
            </a:r>
          </a:p>
          <a:p>
            <a:pPr>
              <a:buClr>
                <a:srgbClr val="C00000"/>
              </a:buClr>
              <a:buSzPct val="75000"/>
              <a:buFont typeface="Wingdings 2" panose="05020102010507070707" pitchFamily="18" charset="2"/>
              <a:buChar char=""/>
            </a:pPr>
            <a:r>
              <a:rPr lang="en-US" dirty="0"/>
              <a:t>Docker isn’t framework</a:t>
            </a:r>
          </a:p>
          <a:p>
            <a:pPr>
              <a:buClr>
                <a:srgbClr val="00B050"/>
              </a:buClr>
              <a:buSzPct val="75000"/>
              <a:buFont typeface="Wingdings 2" panose="05020102010507070707" pitchFamily="18" charset="2"/>
              <a:buChar char=""/>
            </a:pPr>
            <a:r>
              <a:rPr lang="en-US" dirty="0"/>
              <a:t>Docker is a tool that helps</a:t>
            </a:r>
          </a:p>
          <a:p>
            <a:pPr lvl="1">
              <a:buClr>
                <a:srgbClr val="00B050"/>
              </a:buClr>
              <a:buSzPct val="75000"/>
              <a:buFont typeface="Wingdings 2" panose="05020102010507070707" pitchFamily="18" charset="2"/>
              <a:buChar char=""/>
            </a:pPr>
            <a:r>
              <a:rPr lang="en-US" dirty="0"/>
              <a:t>Installing, removing, upgrading, distributing and running software</a:t>
            </a:r>
          </a:p>
        </p:txBody>
      </p:sp>
    </p:spTree>
    <p:extLst>
      <p:ext uri="{BB962C8B-B14F-4D97-AF65-F5344CB8AC3E}">
        <p14:creationId xmlns:p14="http://schemas.microsoft.com/office/powerpoint/2010/main" val="99105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A1BA-8368-4FFF-B74A-80EFF62F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585561"/>
          </a:xfrm>
        </p:spPr>
        <p:txBody>
          <a:bodyPr>
            <a:normAutofit/>
          </a:bodyPr>
          <a:lstStyle/>
          <a:p>
            <a:r>
              <a:rPr lang="en-US" sz="3200" dirty="0"/>
              <a:t>Docker run command</a:t>
            </a:r>
            <a:endParaRPr lang="en-IN" sz="32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04E9A66-1440-494B-8C4D-68A2950AF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42" y="1471823"/>
            <a:ext cx="7145433" cy="263345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AA4FB1E-8212-4898-A94F-A651BDAAA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42" y="5016474"/>
            <a:ext cx="4915326" cy="147840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EEB5B6C-94BA-4723-8A46-9DEC0442B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157" y="5016474"/>
            <a:ext cx="3665538" cy="4038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C1B63F-47E1-477D-8C2F-9C80821AC20C}"/>
              </a:ext>
            </a:extLst>
          </p:cNvPr>
          <p:cNvSpPr txBox="1"/>
          <p:nvPr/>
        </p:nvSpPr>
        <p:spPr>
          <a:xfrm>
            <a:off x="1531842" y="4662698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time execution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FE9501-F9F6-4AE0-AFFA-31DCEA441366}"/>
              </a:ext>
            </a:extLst>
          </p:cNvPr>
          <p:cNvSpPr txBox="1"/>
          <p:nvPr/>
        </p:nvSpPr>
        <p:spPr>
          <a:xfrm>
            <a:off x="7348157" y="469041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 time execution</a:t>
            </a:r>
            <a:endParaRPr lang="en-IN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FF66F4-C7E7-4446-B2E2-B9D5D2A645C3}"/>
              </a:ext>
            </a:extLst>
          </p:cNvPr>
          <p:cNvCxnSpPr/>
          <p:nvPr/>
        </p:nvCxnSpPr>
        <p:spPr>
          <a:xfrm flipH="1" flipV="1">
            <a:off x="2286000" y="6381750"/>
            <a:ext cx="238125" cy="209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73B5E1-05A8-48FA-9B43-FC02C7D686B7}"/>
              </a:ext>
            </a:extLst>
          </p:cNvPr>
          <p:cNvCxnSpPr/>
          <p:nvPr/>
        </p:nvCxnSpPr>
        <p:spPr>
          <a:xfrm flipH="1">
            <a:off x="5104558" y="4875078"/>
            <a:ext cx="429467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1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76B0-627E-428C-95E5-3520225D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Container?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B512-0B02-406F-B7B1-31645491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4" y="1412875"/>
            <a:ext cx="10406063" cy="4356100"/>
          </a:xfrm>
        </p:spPr>
        <p:txBody>
          <a:bodyPr/>
          <a:lstStyle/>
          <a:p>
            <a:r>
              <a:rPr lang="en-US" dirty="0"/>
              <a:t>A way to package applications with all the necessary dependencies and configurations</a:t>
            </a:r>
          </a:p>
          <a:p>
            <a:r>
              <a:rPr lang="en-US" dirty="0"/>
              <a:t>Application runs quickly and reliably from one environment to another</a:t>
            </a:r>
          </a:p>
          <a:p>
            <a:r>
              <a:rPr lang="en-US" dirty="0"/>
              <a:t>Container contains code, runtime, System tools, system libraries and settings</a:t>
            </a:r>
          </a:p>
        </p:txBody>
      </p:sp>
    </p:spTree>
    <p:extLst>
      <p:ext uri="{BB962C8B-B14F-4D97-AF65-F5344CB8AC3E}">
        <p14:creationId xmlns:p14="http://schemas.microsoft.com/office/powerpoint/2010/main" val="78973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8E35D-9620-406A-8D70-FFB6367A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704975"/>
            <a:ext cx="10406063" cy="47117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Containerized Application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E1010-F8D6-4324-BA66-2B2A26405996}"/>
              </a:ext>
            </a:extLst>
          </p:cNvPr>
          <p:cNvSpPr/>
          <p:nvPr/>
        </p:nvSpPr>
        <p:spPr>
          <a:xfrm>
            <a:off x="2266949" y="5405437"/>
            <a:ext cx="8239125" cy="600075"/>
          </a:xfrm>
          <a:prstGeom prst="rect">
            <a:avLst/>
          </a:prstGeom>
          <a:solidFill>
            <a:srgbClr val="62C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68A1FF-74E1-475D-8FA1-24158C99ADBF}"/>
              </a:ext>
            </a:extLst>
          </p:cNvPr>
          <p:cNvSpPr/>
          <p:nvPr/>
        </p:nvSpPr>
        <p:spPr>
          <a:xfrm>
            <a:off x="2266949" y="4694236"/>
            <a:ext cx="8239125" cy="600075"/>
          </a:xfrm>
          <a:prstGeom prst="rect">
            <a:avLst/>
          </a:prstGeom>
          <a:solidFill>
            <a:srgbClr val="D2E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797F5A-0A8D-477C-BC36-C9D9283FCA1D}"/>
              </a:ext>
            </a:extLst>
          </p:cNvPr>
          <p:cNvSpPr/>
          <p:nvPr/>
        </p:nvSpPr>
        <p:spPr>
          <a:xfrm>
            <a:off x="2266949" y="3983035"/>
            <a:ext cx="8239125" cy="600075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16BFA-2877-46E0-A840-FE3C6AA3572B}"/>
              </a:ext>
            </a:extLst>
          </p:cNvPr>
          <p:cNvSpPr/>
          <p:nvPr/>
        </p:nvSpPr>
        <p:spPr>
          <a:xfrm>
            <a:off x="2266949" y="2438400"/>
            <a:ext cx="904876" cy="1433509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A36FC-89F8-4832-9D01-B49EA1953DDD}"/>
              </a:ext>
            </a:extLst>
          </p:cNvPr>
          <p:cNvSpPr/>
          <p:nvPr/>
        </p:nvSpPr>
        <p:spPr>
          <a:xfrm>
            <a:off x="3428999" y="2438399"/>
            <a:ext cx="904876" cy="1433509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1BE9-3162-40AA-ACA4-8B11575F0476}"/>
              </a:ext>
            </a:extLst>
          </p:cNvPr>
          <p:cNvSpPr/>
          <p:nvPr/>
        </p:nvSpPr>
        <p:spPr>
          <a:xfrm>
            <a:off x="4591049" y="2438398"/>
            <a:ext cx="904876" cy="1433509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FD4281-7C08-407A-B484-4229567E8B2E}"/>
              </a:ext>
            </a:extLst>
          </p:cNvPr>
          <p:cNvSpPr/>
          <p:nvPr/>
        </p:nvSpPr>
        <p:spPr>
          <a:xfrm>
            <a:off x="5803104" y="2438394"/>
            <a:ext cx="904876" cy="1433509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D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39D1FA-1AAB-4CEA-BC78-8F75714FE88B}"/>
              </a:ext>
            </a:extLst>
          </p:cNvPr>
          <p:cNvSpPr/>
          <p:nvPr/>
        </p:nvSpPr>
        <p:spPr>
          <a:xfrm>
            <a:off x="7015159" y="2438394"/>
            <a:ext cx="904876" cy="1433509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94001D-92F5-457F-BE44-450C8CAAC9EF}"/>
              </a:ext>
            </a:extLst>
          </p:cNvPr>
          <p:cNvSpPr/>
          <p:nvPr/>
        </p:nvSpPr>
        <p:spPr>
          <a:xfrm>
            <a:off x="8258173" y="2438394"/>
            <a:ext cx="904876" cy="1433509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F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4930D0-3E19-4371-A953-5171C4FBC800}"/>
              </a:ext>
            </a:extLst>
          </p:cNvPr>
          <p:cNvSpPr/>
          <p:nvPr/>
        </p:nvSpPr>
        <p:spPr>
          <a:xfrm>
            <a:off x="9601198" y="2438394"/>
            <a:ext cx="904876" cy="1433509"/>
          </a:xfrm>
          <a:prstGeom prst="rect">
            <a:avLst/>
          </a:prstGeom>
          <a:solidFill>
            <a:srgbClr val="44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981619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Neue Haas Grotesk Text Pro</vt:lpstr>
      <vt:lpstr>Wingdings 2</vt:lpstr>
      <vt:lpstr>LinesVTI</vt:lpstr>
      <vt:lpstr>Docker</vt:lpstr>
      <vt:lpstr>Overview</vt:lpstr>
      <vt:lpstr>Why Docker?</vt:lpstr>
      <vt:lpstr>What is Docker?</vt:lpstr>
      <vt:lpstr>Docker run command</vt:lpstr>
      <vt:lpstr>What is Container?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Abhilash Binkam</dc:creator>
  <cp:lastModifiedBy>Abhilash Binkam</cp:lastModifiedBy>
  <cp:revision>1</cp:revision>
  <dcterms:created xsi:type="dcterms:W3CDTF">2020-12-05T16:26:54Z</dcterms:created>
  <dcterms:modified xsi:type="dcterms:W3CDTF">2020-12-05T18:36:40Z</dcterms:modified>
</cp:coreProperties>
</file>