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63" r:id="rId4"/>
    <p:sldId id="260" r:id="rId5"/>
    <p:sldId id="264" r:id="rId6"/>
    <p:sldId id="265" r:id="rId7"/>
    <p:sldId id="266" r:id="rId8"/>
    <p:sldId id="262" r:id="rId9"/>
    <p:sldId id="26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AD"/>
    <a:srgbClr val="4491CD"/>
    <a:srgbClr val="D2E9FA"/>
    <a:srgbClr val="62C3AA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0B5186-96FA-40ED-BFDB-D1FE4C9834D1}" v="269" dt="2020-12-05T18:33:55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lash Binkam" userId="c140e357ae8ecf43" providerId="LiveId" clId="{830B5186-96FA-40ED-BFDB-D1FE4C9834D1}"/>
    <pc:docChg chg="undo custSel mod addSld delSld modSld">
      <pc:chgData name="Abhilash Binkam" userId="c140e357ae8ecf43" providerId="LiveId" clId="{830B5186-96FA-40ED-BFDB-D1FE4C9834D1}" dt="2020-12-08T05:44:10.951" v="3078" actId="113"/>
      <pc:docMkLst>
        <pc:docMk/>
      </pc:docMkLst>
      <pc:sldChg chg="modSp mod">
        <pc:chgData name="Abhilash Binkam" userId="c140e357ae8ecf43" providerId="LiveId" clId="{830B5186-96FA-40ED-BFDB-D1FE4C9834D1}" dt="2020-12-07T17:55:26.520" v="1510" actId="20577"/>
        <pc:sldMkLst>
          <pc:docMk/>
          <pc:sldMk cId="2022134564" sldId="257"/>
        </pc:sldMkLst>
        <pc:spChg chg="mod">
          <ac:chgData name="Abhilash Binkam" userId="c140e357ae8ecf43" providerId="LiveId" clId="{830B5186-96FA-40ED-BFDB-D1FE4C9834D1}" dt="2020-12-07T17:55:26.520" v="1510" actId="20577"/>
          <ac:spMkLst>
            <pc:docMk/>
            <pc:sldMk cId="2022134564" sldId="257"/>
            <ac:spMk id="6" creationId="{3D204EF0-3D51-4FFD-B751-E61DB0F35C5A}"/>
          </ac:spMkLst>
        </pc:spChg>
      </pc:sldChg>
      <pc:sldChg chg="modSp new del mod">
        <pc:chgData name="Abhilash Binkam" userId="c140e357ae8ecf43" providerId="LiveId" clId="{830B5186-96FA-40ED-BFDB-D1FE4C9834D1}" dt="2020-12-07T17:56:39.279" v="1511" actId="2696"/>
        <pc:sldMkLst>
          <pc:docMk/>
          <pc:sldMk cId="991052440" sldId="258"/>
        </pc:sldMkLst>
        <pc:spChg chg="mod">
          <ac:chgData name="Abhilash Binkam" userId="c140e357ae8ecf43" providerId="LiveId" clId="{830B5186-96FA-40ED-BFDB-D1FE4C9834D1}" dt="2020-12-05T18:15:25.258" v="1137" actId="20577"/>
          <ac:spMkLst>
            <pc:docMk/>
            <pc:sldMk cId="991052440" sldId="258"/>
            <ac:spMk id="2" creationId="{498676B0-627E-428C-95E5-3520225D7BDC}"/>
          </ac:spMkLst>
        </pc:spChg>
        <pc:spChg chg="mod">
          <ac:chgData name="Abhilash Binkam" userId="c140e357ae8ecf43" providerId="LiveId" clId="{830B5186-96FA-40ED-BFDB-D1FE4C9834D1}" dt="2020-12-05T18:19:16.280" v="1326" actId="12"/>
          <ac:spMkLst>
            <pc:docMk/>
            <pc:sldMk cId="991052440" sldId="258"/>
            <ac:spMk id="3" creationId="{4B55B512-0B02-406F-B7B1-316454910E39}"/>
          </ac:spMkLst>
        </pc:spChg>
      </pc:sldChg>
      <pc:sldChg chg="addSp delSp modSp new mod">
        <pc:chgData name="Abhilash Binkam" userId="c140e357ae8ecf43" providerId="LiveId" clId="{830B5186-96FA-40ED-BFDB-D1FE4C9834D1}" dt="2020-12-05T17:10:20.370" v="626" actId="1076"/>
        <pc:sldMkLst>
          <pc:docMk/>
          <pc:sldMk cId="668981619" sldId="259"/>
        </pc:sldMkLst>
        <pc:spChg chg="del">
          <ac:chgData name="Abhilash Binkam" userId="c140e357ae8ecf43" providerId="LiveId" clId="{830B5186-96FA-40ED-BFDB-D1FE4C9834D1}" dt="2020-12-05T16:51:54.414" v="363" actId="478"/>
          <ac:spMkLst>
            <pc:docMk/>
            <pc:sldMk cId="668981619" sldId="259"/>
            <ac:spMk id="2" creationId="{D8081618-6AC7-4B18-A356-0E5AEE12DEF2}"/>
          </ac:spMkLst>
        </pc:spChg>
        <pc:spChg chg="del mod">
          <ac:chgData name="Abhilash Binkam" userId="c140e357ae8ecf43" providerId="LiveId" clId="{830B5186-96FA-40ED-BFDB-D1FE4C9834D1}" dt="2020-12-05T16:52:09.536" v="366" actId="1032"/>
          <ac:spMkLst>
            <pc:docMk/>
            <pc:sldMk cId="668981619" sldId="259"/>
            <ac:spMk id="3" creationId="{9B228F3A-AE34-4306-88BE-47F70EAEAE97}"/>
          </ac:spMkLst>
        </pc:spChg>
        <pc:spChg chg="add del mod">
          <ac:chgData name="Abhilash Binkam" userId="c140e357ae8ecf43" providerId="LiveId" clId="{830B5186-96FA-40ED-BFDB-D1FE4C9834D1}" dt="2020-12-05T17:09:44.075" v="624" actId="14100"/>
          <ac:spMkLst>
            <pc:docMk/>
            <pc:sldMk cId="668981619" sldId="259"/>
            <ac:spMk id="6" creationId="{CE28E35D-9620-406A-8D70-FFB6367A26E9}"/>
          </ac:spMkLst>
        </pc:spChg>
        <pc:spChg chg="add mod">
          <ac:chgData name="Abhilash Binkam" userId="c140e357ae8ecf43" providerId="LiveId" clId="{830B5186-96FA-40ED-BFDB-D1FE4C9834D1}" dt="2020-12-05T17:02:20.729" v="515" actId="20577"/>
          <ac:spMkLst>
            <pc:docMk/>
            <pc:sldMk cId="668981619" sldId="259"/>
            <ac:spMk id="7" creationId="{184E1010-F8D6-4324-BA66-2B2A26405996}"/>
          </ac:spMkLst>
        </pc:spChg>
        <pc:spChg chg="add mod">
          <ac:chgData name="Abhilash Binkam" userId="c140e357ae8ecf43" providerId="LiveId" clId="{830B5186-96FA-40ED-BFDB-D1FE4C9834D1}" dt="2020-12-05T17:02:32.832" v="540" actId="20577"/>
          <ac:spMkLst>
            <pc:docMk/>
            <pc:sldMk cId="668981619" sldId="259"/>
            <ac:spMk id="8" creationId="{8F68A1FF-74E1-475D-8FA1-24158C99ADBF}"/>
          </ac:spMkLst>
        </pc:spChg>
        <pc:spChg chg="add mod">
          <ac:chgData name="Abhilash Binkam" userId="c140e357ae8ecf43" providerId="LiveId" clId="{830B5186-96FA-40ED-BFDB-D1FE4C9834D1}" dt="2020-12-05T17:02:36.713" v="546" actId="20577"/>
          <ac:spMkLst>
            <pc:docMk/>
            <pc:sldMk cId="668981619" sldId="259"/>
            <ac:spMk id="9" creationId="{49797F5A-0A8D-477C-BC36-C9D9283FCA1D}"/>
          </ac:spMkLst>
        </pc:spChg>
        <pc:spChg chg="add mod">
          <ac:chgData name="Abhilash Binkam" userId="c140e357ae8ecf43" providerId="LiveId" clId="{830B5186-96FA-40ED-BFDB-D1FE4C9834D1}" dt="2020-12-05T17:04:36.954" v="570" actId="14100"/>
          <ac:spMkLst>
            <pc:docMk/>
            <pc:sldMk cId="668981619" sldId="259"/>
            <ac:spMk id="10" creationId="{94B16BFA-2877-46E0-A840-FE3C6AA3572B}"/>
          </ac:spMkLst>
        </pc:spChg>
        <pc:spChg chg="add del mod">
          <ac:chgData name="Abhilash Binkam" userId="c140e357ae8ecf43" providerId="LiveId" clId="{830B5186-96FA-40ED-BFDB-D1FE4C9834D1}" dt="2020-12-05T17:04:43.326" v="571" actId="478"/>
          <ac:spMkLst>
            <pc:docMk/>
            <pc:sldMk cId="668981619" sldId="259"/>
            <ac:spMk id="11" creationId="{8D89D473-6D80-49F7-B83A-5E8566220A8A}"/>
          </ac:spMkLst>
        </pc:spChg>
        <pc:spChg chg="add del mod">
          <ac:chgData name="Abhilash Binkam" userId="c140e357ae8ecf43" providerId="LiveId" clId="{830B5186-96FA-40ED-BFDB-D1FE4C9834D1}" dt="2020-12-05T17:04:43.326" v="571" actId="478"/>
          <ac:spMkLst>
            <pc:docMk/>
            <pc:sldMk cId="668981619" sldId="259"/>
            <ac:spMk id="12" creationId="{0BD4B930-DDD0-4B22-BE73-6B9388C3CD21}"/>
          </ac:spMkLst>
        </pc:spChg>
        <pc:spChg chg="add del mod">
          <ac:chgData name="Abhilash Binkam" userId="c140e357ae8ecf43" providerId="LiveId" clId="{830B5186-96FA-40ED-BFDB-D1FE4C9834D1}" dt="2020-12-05T17:04:43.326" v="571" actId="478"/>
          <ac:spMkLst>
            <pc:docMk/>
            <pc:sldMk cId="668981619" sldId="259"/>
            <ac:spMk id="13" creationId="{659F89B7-C5BF-451B-9D29-C4E7BDD2EED5}"/>
          </ac:spMkLst>
        </pc:spChg>
        <pc:spChg chg="add del mod">
          <ac:chgData name="Abhilash Binkam" userId="c140e357ae8ecf43" providerId="LiveId" clId="{830B5186-96FA-40ED-BFDB-D1FE4C9834D1}" dt="2020-12-05T17:04:43.326" v="571" actId="478"/>
          <ac:spMkLst>
            <pc:docMk/>
            <pc:sldMk cId="668981619" sldId="259"/>
            <ac:spMk id="14" creationId="{28542502-4648-4A17-B307-B36E5E5FFA00}"/>
          </ac:spMkLst>
        </pc:spChg>
        <pc:spChg chg="add del mod">
          <ac:chgData name="Abhilash Binkam" userId="c140e357ae8ecf43" providerId="LiveId" clId="{830B5186-96FA-40ED-BFDB-D1FE4C9834D1}" dt="2020-12-05T17:04:43.326" v="571" actId="478"/>
          <ac:spMkLst>
            <pc:docMk/>
            <pc:sldMk cId="668981619" sldId="259"/>
            <ac:spMk id="15" creationId="{B79326B7-E63C-4541-AE84-5CA1F68FE7FE}"/>
          </ac:spMkLst>
        </pc:spChg>
        <pc:spChg chg="add del mod">
          <ac:chgData name="Abhilash Binkam" userId="c140e357ae8ecf43" providerId="LiveId" clId="{830B5186-96FA-40ED-BFDB-D1FE4C9834D1}" dt="2020-12-05T17:04:43.326" v="571" actId="478"/>
          <ac:spMkLst>
            <pc:docMk/>
            <pc:sldMk cId="668981619" sldId="259"/>
            <ac:spMk id="16" creationId="{7A77C540-B141-4C8C-B5EF-A5048254EC8C}"/>
          </ac:spMkLst>
        </pc:spChg>
        <pc:spChg chg="add del mod">
          <ac:chgData name="Abhilash Binkam" userId="c140e357ae8ecf43" providerId="LiveId" clId="{830B5186-96FA-40ED-BFDB-D1FE4C9834D1}" dt="2020-12-05T17:03:31.392" v="561"/>
          <ac:spMkLst>
            <pc:docMk/>
            <pc:sldMk cId="668981619" sldId="259"/>
            <ac:spMk id="17" creationId="{52CAF3BA-B674-469B-98FE-5E224C54ABA8}"/>
          </ac:spMkLst>
        </pc:spChg>
        <pc:spChg chg="add del mod">
          <ac:chgData name="Abhilash Binkam" userId="c140e357ae8ecf43" providerId="LiveId" clId="{830B5186-96FA-40ED-BFDB-D1FE4C9834D1}" dt="2020-12-05T17:04:43.326" v="571" actId="478"/>
          <ac:spMkLst>
            <pc:docMk/>
            <pc:sldMk cId="668981619" sldId="259"/>
            <ac:spMk id="18" creationId="{D6F5922D-0846-4F0B-B3FD-57DAABBCB3F3}"/>
          </ac:spMkLst>
        </pc:spChg>
        <pc:spChg chg="add mod">
          <ac:chgData name="Abhilash Binkam" userId="c140e357ae8ecf43" providerId="LiveId" clId="{830B5186-96FA-40ED-BFDB-D1FE4C9834D1}" dt="2020-12-05T17:05:33.961" v="584" actId="20577"/>
          <ac:spMkLst>
            <pc:docMk/>
            <pc:sldMk cId="668981619" sldId="259"/>
            <ac:spMk id="19" creationId="{638A36FC-89F8-4832-9D01-B49EA1953DDD}"/>
          </ac:spMkLst>
        </pc:spChg>
        <pc:spChg chg="add mod">
          <ac:chgData name="Abhilash Binkam" userId="c140e357ae8ecf43" providerId="LiveId" clId="{830B5186-96FA-40ED-BFDB-D1FE4C9834D1}" dt="2020-12-05T17:05:36.803" v="586" actId="20577"/>
          <ac:spMkLst>
            <pc:docMk/>
            <pc:sldMk cId="668981619" sldId="259"/>
            <ac:spMk id="20" creationId="{4CE51BE9-3162-40AA-ACA4-8B11575F0476}"/>
          </ac:spMkLst>
        </pc:spChg>
        <pc:spChg chg="add mod">
          <ac:chgData name="Abhilash Binkam" userId="c140e357ae8ecf43" providerId="LiveId" clId="{830B5186-96FA-40ED-BFDB-D1FE4C9834D1}" dt="2020-12-05T17:10:20.370" v="626" actId="1076"/>
          <ac:spMkLst>
            <pc:docMk/>
            <pc:sldMk cId="668981619" sldId="259"/>
            <ac:spMk id="21" creationId="{6EFD4281-7C08-407A-B484-4229567E8B2E}"/>
          </ac:spMkLst>
        </pc:spChg>
        <pc:spChg chg="add mod">
          <ac:chgData name="Abhilash Binkam" userId="c140e357ae8ecf43" providerId="LiveId" clId="{830B5186-96FA-40ED-BFDB-D1FE4C9834D1}" dt="2020-12-05T17:10:13.534" v="625" actId="1076"/>
          <ac:spMkLst>
            <pc:docMk/>
            <pc:sldMk cId="668981619" sldId="259"/>
            <ac:spMk id="22" creationId="{2739D1FA-1AAB-4CEA-BC78-8F75714FE88B}"/>
          </ac:spMkLst>
        </pc:spChg>
        <pc:spChg chg="add mod">
          <ac:chgData name="Abhilash Binkam" userId="c140e357ae8ecf43" providerId="LiveId" clId="{830B5186-96FA-40ED-BFDB-D1FE4C9834D1}" dt="2020-12-05T17:06:32.111" v="595" actId="1076"/>
          <ac:spMkLst>
            <pc:docMk/>
            <pc:sldMk cId="668981619" sldId="259"/>
            <ac:spMk id="23" creationId="{2E94001D-92F5-457F-BE44-450C8CAAC9EF}"/>
          </ac:spMkLst>
        </pc:spChg>
        <pc:spChg chg="add mod">
          <ac:chgData name="Abhilash Binkam" userId="c140e357ae8ecf43" providerId="LiveId" clId="{830B5186-96FA-40ED-BFDB-D1FE4C9834D1}" dt="2020-12-05T17:06:28.604" v="594" actId="1076"/>
          <ac:spMkLst>
            <pc:docMk/>
            <pc:sldMk cId="668981619" sldId="259"/>
            <ac:spMk id="24" creationId="{154930D0-3E19-4371-A953-5171C4FBC800}"/>
          </ac:spMkLst>
        </pc:spChg>
        <pc:graphicFrameChg chg="add del mod modGraphic">
          <ac:chgData name="Abhilash Binkam" userId="c140e357ae8ecf43" providerId="LiveId" clId="{830B5186-96FA-40ED-BFDB-D1FE4C9834D1}" dt="2020-12-05T17:00:57.772" v="490" actId="478"/>
          <ac:graphicFrameMkLst>
            <pc:docMk/>
            <pc:sldMk cId="668981619" sldId="259"/>
            <ac:graphicFrameMk id="4" creationId="{331F0978-BF21-46D7-B34F-B39DE338149F}"/>
          </ac:graphicFrameMkLst>
        </pc:graphicFrameChg>
      </pc:sldChg>
      <pc:sldChg chg="addSp delSp modSp new mod">
        <pc:chgData name="Abhilash Binkam" userId="c140e357ae8ecf43" providerId="LiveId" clId="{830B5186-96FA-40ED-BFDB-D1FE4C9834D1}" dt="2020-12-07T12:55:43.045" v="1444" actId="1076"/>
        <pc:sldMkLst>
          <pc:docMk/>
          <pc:sldMk cId="4025168152" sldId="260"/>
        </pc:sldMkLst>
        <pc:spChg chg="mod">
          <ac:chgData name="Abhilash Binkam" userId="c140e357ae8ecf43" providerId="LiveId" clId="{830B5186-96FA-40ED-BFDB-D1FE4C9834D1}" dt="2020-12-05T18:06:09.729" v="1071" actId="14100"/>
          <ac:spMkLst>
            <pc:docMk/>
            <pc:sldMk cId="4025168152" sldId="260"/>
            <ac:spMk id="2" creationId="{D8238C94-71DB-46BB-A81E-A76E97918A71}"/>
          </ac:spMkLst>
        </pc:spChg>
        <pc:spChg chg="del">
          <ac:chgData name="Abhilash Binkam" userId="c140e357ae8ecf43" providerId="LiveId" clId="{830B5186-96FA-40ED-BFDB-D1FE4C9834D1}" dt="2020-12-05T17:16:10.230" v="682" actId="478"/>
          <ac:spMkLst>
            <pc:docMk/>
            <pc:sldMk cId="4025168152" sldId="260"/>
            <ac:spMk id="3" creationId="{059BD36F-19F9-4B19-A52A-7A79E41BE333}"/>
          </ac:spMkLst>
        </pc:spChg>
        <pc:spChg chg="add del mod">
          <ac:chgData name="Abhilash Binkam" userId="c140e357ae8ecf43" providerId="LiveId" clId="{830B5186-96FA-40ED-BFDB-D1FE4C9834D1}" dt="2020-12-05T17:16:56.627" v="695" actId="478"/>
          <ac:spMkLst>
            <pc:docMk/>
            <pc:sldMk cId="4025168152" sldId="260"/>
            <ac:spMk id="4" creationId="{A12EFA2B-F13F-4A4A-9A8B-6389DEAA81C2}"/>
          </ac:spMkLst>
        </pc:spChg>
        <pc:spChg chg="add del mod">
          <ac:chgData name="Abhilash Binkam" userId="c140e357ae8ecf43" providerId="LiveId" clId="{830B5186-96FA-40ED-BFDB-D1FE4C9834D1}" dt="2020-12-05T17:17:04.368" v="696" actId="478"/>
          <ac:spMkLst>
            <pc:docMk/>
            <pc:sldMk cId="4025168152" sldId="260"/>
            <ac:spMk id="5" creationId="{B6437B16-7F5E-4911-828D-C3D951C14A02}"/>
          </ac:spMkLst>
        </pc:spChg>
        <pc:spChg chg="add mod">
          <ac:chgData name="Abhilash Binkam" userId="c140e357ae8ecf43" providerId="LiveId" clId="{830B5186-96FA-40ED-BFDB-D1FE4C9834D1}" dt="2020-12-05T17:16:40.946" v="693" actId="20577"/>
          <ac:spMkLst>
            <pc:docMk/>
            <pc:sldMk cId="4025168152" sldId="260"/>
            <ac:spMk id="6" creationId="{D71FB4A7-CCA0-4215-930D-17511BE20C03}"/>
          </ac:spMkLst>
        </pc:spChg>
        <pc:spChg chg="add mod">
          <ac:chgData name="Abhilash Binkam" userId="c140e357ae8ecf43" providerId="LiveId" clId="{830B5186-96FA-40ED-BFDB-D1FE4C9834D1}" dt="2020-12-05T17:16:27.056" v="684"/>
          <ac:spMkLst>
            <pc:docMk/>
            <pc:sldMk cId="4025168152" sldId="260"/>
            <ac:spMk id="7" creationId="{5496DE79-D36F-4AF1-AB1F-2A633FDA5C51}"/>
          </ac:spMkLst>
        </pc:spChg>
        <pc:spChg chg="add del mod">
          <ac:chgData name="Abhilash Binkam" userId="c140e357ae8ecf43" providerId="LiveId" clId="{830B5186-96FA-40ED-BFDB-D1FE4C9834D1}" dt="2020-12-05T17:18:45.703" v="729" actId="478"/>
          <ac:spMkLst>
            <pc:docMk/>
            <pc:sldMk cId="4025168152" sldId="260"/>
            <ac:spMk id="8" creationId="{19CC7F1E-4E7E-4DC5-957B-3E02FB48A24D}"/>
          </ac:spMkLst>
        </pc:spChg>
        <pc:spChg chg="add del mod">
          <ac:chgData name="Abhilash Binkam" userId="c140e357ae8ecf43" providerId="LiveId" clId="{830B5186-96FA-40ED-BFDB-D1FE4C9834D1}" dt="2020-12-05T17:17:07.787" v="697" actId="478"/>
          <ac:spMkLst>
            <pc:docMk/>
            <pc:sldMk cId="4025168152" sldId="260"/>
            <ac:spMk id="10" creationId="{CB2FE633-0365-4F46-A214-BC834A9880F4}"/>
          </ac:spMkLst>
        </pc:spChg>
        <pc:spChg chg="add mod">
          <ac:chgData name="Abhilash Binkam" userId="c140e357ae8ecf43" providerId="LiveId" clId="{830B5186-96FA-40ED-BFDB-D1FE4C9834D1}" dt="2020-12-05T17:18:52.446" v="730" actId="1076"/>
          <ac:spMkLst>
            <pc:docMk/>
            <pc:sldMk cId="4025168152" sldId="260"/>
            <ac:spMk id="11" creationId="{69AEBC08-778C-447C-81E6-2DF5CD1C321C}"/>
          </ac:spMkLst>
        </pc:spChg>
        <pc:spChg chg="add del mod">
          <ac:chgData name="Abhilash Binkam" userId="c140e357ae8ecf43" providerId="LiveId" clId="{830B5186-96FA-40ED-BFDB-D1FE4C9834D1}" dt="2020-12-05T17:17:49.760" v="702" actId="478"/>
          <ac:spMkLst>
            <pc:docMk/>
            <pc:sldMk cId="4025168152" sldId="260"/>
            <ac:spMk id="12" creationId="{4355E1F6-FC1F-4781-8658-DD5B08675478}"/>
          </ac:spMkLst>
        </pc:spChg>
        <pc:spChg chg="add mod">
          <ac:chgData name="Abhilash Binkam" userId="c140e357ae8ecf43" providerId="LiveId" clId="{830B5186-96FA-40ED-BFDB-D1FE4C9834D1}" dt="2020-12-05T17:18:52.446" v="730" actId="1076"/>
          <ac:spMkLst>
            <pc:docMk/>
            <pc:sldMk cId="4025168152" sldId="260"/>
            <ac:spMk id="13" creationId="{D75A79A7-795A-4A72-94A5-4DD8B9941F9D}"/>
          </ac:spMkLst>
        </pc:spChg>
        <pc:spChg chg="add mod">
          <ac:chgData name="Abhilash Binkam" userId="c140e357ae8ecf43" providerId="LiveId" clId="{830B5186-96FA-40ED-BFDB-D1FE4C9834D1}" dt="2020-12-05T18:04:53.841" v="1052" actId="14100"/>
          <ac:spMkLst>
            <pc:docMk/>
            <pc:sldMk cId="4025168152" sldId="260"/>
            <ac:spMk id="24" creationId="{9E63B231-4C53-49D6-9EE5-31660A5E5AA9}"/>
          </ac:spMkLst>
        </pc:spChg>
        <pc:spChg chg="add mod">
          <ac:chgData name="Abhilash Binkam" userId="c140e357ae8ecf43" providerId="LiveId" clId="{830B5186-96FA-40ED-BFDB-D1FE4C9834D1}" dt="2020-12-05T18:05:01.335" v="1054" actId="1076"/>
          <ac:spMkLst>
            <pc:docMk/>
            <pc:sldMk cId="4025168152" sldId="260"/>
            <ac:spMk id="25" creationId="{0921A963-ABE7-47D3-BA08-A170B12B4693}"/>
          </ac:spMkLst>
        </pc:spChg>
        <pc:spChg chg="add mod">
          <ac:chgData name="Abhilash Binkam" userId="c140e357ae8ecf43" providerId="LiveId" clId="{830B5186-96FA-40ED-BFDB-D1FE4C9834D1}" dt="2020-12-05T18:05:05.910" v="1056" actId="1076"/>
          <ac:spMkLst>
            <pc:docMk/>
            <pc:sldMk cId="4025168152" sldId="260"/>
            <ac:spMk id="26" creationId="{7293032A-A67E-4570-B871-BBA30D4744A7}"/>
          </ac:spMkLst>
        </pc:spChg>
        <pc:spChg chg="add mod">
          <ac:chgData name="Abhilash Binkam" userId="c140e357ae8ecf43" providerId="LiveId" clId="{830B5186-96FA-40ED-BFDB-D1FE4C9834D1}" dt="2020-12-05T18:05:11.599" v="1058" actId="1076"/>
          <ac:spMkLst>
            <pc:docMk/>
            <pc:sldMk cId="4025168152" sldId="260"/>
            <ac:spMk id="27" creationId="{882A0A3C-2B62-4441-A824-1B9CDC60F780}"/>
          </ac:spMkLst>
        </pc:spChg>
        <pc:spChg chg="add mod">
          <ac:chgData name="Abhilash Binkam" userId="c140e357ae8ecf43" providerId="LiveId" clId="{830B5186-96FA-40ED-BFDB-D1FE4C9834D1}" dt="2020-12-05T18:06:55.121" v="1102" actId="255"/>
          <ac:spMkLst>
            <pc:docMk/>
            <pc:sldMk cId="4025168152" sldId="260"/>
            <ac:spMk id="28" creationId="{10176CB8-A2BC-432D-8746-6811212AF9C3}"/>
          </ac:spMkLst>
        </pc:spChg>
        <pc:spChg chg="add mod">
          <ac:chgData name="Abhilash Binkam" userId="c140e357ae8ecf43" providerId="LiveId" clId="{830B5186-96FA-40ED-BFDB-D1FE4C9834D1}" dt="2020-12-07T12:55:43.045" v="1444" actId="1076"/>
          <ac:spMkLst>
            <pc:docMk/>
            <pc:sldMk cId="4025168152" sldId="260"/>
            <ac:spMk id="29" creationId="{3D16C034-D015-4B68-91D2-C03B34D249DF}"/>
          </ac:spMkLst>
        </pc:spChg>
        <pc:spChg chg="add mod">
          <ac:chgData name="Abhilash Binkam" userId="c140e357ae8ecf43" providerId="LiveId" clId="{830B5186-96FA-40ED-BFDB-D1FE4C9834D1}" dt="2020-12-05T18:08:07.104" v="1129" actId="20577"/>
          <ac:spMkLst>
            <pc:docMk/>
            <pc:sldMk cId="4025168152" sldId="260"/>
            <ac:spMk id="30" creationId="{13DDAFB5-C4FB-48A7-A748-7F45211616DC}"/>
          </ac:spMkLst>
        </pc:spChg>
        <pc:spChg chg="add mod">
          <ac:chgData name="Abhilash Binkam" userId="c140e357ae8ecf43" providerId="LiveId" clId="{830B5186-96FA-40ED-BFDB-D1FE4C9834D1}" dt="2020-12-05T18:07:48.409" v="1126" actId="1076"/>
          <ac:spMkLst>
            <pc:docMk/>
            <pc:sldMk cId="4025168152" sldId="260"/>
            <ac:spMk id="31" creationId="{9DF10547-2B45-49F6-8815-3934812EE862}"/>
          </ac:spMkLst>
        </pc:spChg>
        <pc:picChg chg="add del mod">
          <ac:chgData name="Abhilash Binkam" userId="c140e357ae8ecf43" providerId="LiveId" clId="{830B5186-96FA-40ED-BFDB-D1FE4C9834D1}" dt="2020-12-05T17:29:31.769" v="733" actId="931"/>
          <ac:picMkLst>
            <pc:docMk/>
            <pc:sldMk cId="4025168152" sldId="260"/>
            <ac:picMk id="15" creationId="{ADE22AED-E848-4B58-82E7-92A61759AA39}"/>
          </ac:picMkLst>
        </pc:picChg>
        <pc:picChg chg="add mod">
          <ac:chgData name="Abhilash Binkam" userId="c140e357ae8ecf43" providerId="LiveId" clId="{830B5186-96FA-40ED-BFDB-D1FE4C9834D1}" dt="2020-12-05T17:42:45.806" v="1025" actId="1076"/>
          <ac:picMkLst>
            <pc:docMk/>
            <pc:sldMk cId="4025168152" sldId="260"/>
            <ac:picMk id="17" creationId="{A1B34113-ADB7-4A46-8AF1-4180E4C0F5E2}"/>
          </ac:picMkLst>
        </pc:picChg>
        <pc:picChg chg="add mod">
          <ac:chgData name="Abhilash Binkam" userId="c140e357ae8ecf43" providerId="LiveId" clId="{830B5186-96FA-40ED-BFDB-D1FE4C9834D1}" dt="2020-12-05T18:04:16.167" v="1047" actId="1076"/>
          <ac:picMkLst>
            <pc:docMk/>
            <pc:sldMk cId="4025168152" sldId="260"/>
            <ac:picMk id="19" creationId="{4FF9DE22-8B05-456C-84EF-322748384BE1}"/>
          </ac:picMkLst>
        </pc:picChg>
        <pc:picChg chg="add mod">
          <ac:chgData name="Abhilash Binkam" userId="c140e357ae8ecf43" providerId="LiveId" clId="{830B5186-96FA-40ED-BFDB-D1FE4C9834D1}" dt="2020-12-05T18:05:17.999" v="1059" actId="14100"/>
          <ac:picMkLst>
            <pc:docMk/>
            <pc:sldMk cId="4025168152" sldId="260"/>
            <ac:picMk id="21" creationId="{9E2300D6-17CE-4F6C-BDE9-87EFE172EC02}"/>
          </ac:picMkLst>
        </pc:picChg>
        <pc:picChg chg="add mod">
          <ac:chgData name="Abhilash Binkam" userId="c140e357ae8ecf43" providerId="LiveId" clId="{830B5186-96FA-40ED-BFDB-D1FE4C9834D1}" dt="2020-12-05T18:04:12.848" v="1046" actId="14100"/>
          <ac:picMkLst>
            <pc:docMk/>
            <pc:sldMk cId="4025168152" sldId="260"/>
            <ac:picMk id="23" creationId="{DBF29F5B-788D-4254-A217-8CEB220672ED}"/>
          </ac:picMkLst>
        </pc:picChg>
      </pc:sldChg>
      <pc:sldChg chg="add">
        <pc:chgData name="Abhilash Binkam" userId="c140e357ae8ecf43" providerId="LiveId" clId="{830B5186-96FA-40ED-BFDB-D1FE4C9834D1}" dt="2020-12-05T18:15:18.437" v="1131"/>
        <pc:sldMkLst>
          <pc:docMk/>
          <pc:sldMk cId="789732290" sldId="261"/>
        </pc:sldMkLst>
      </pc:sldChg>
      <pc:sldChg chg="addSp delSp modSp new mod setBg">
        <pc:chgData name="Abhilash Binkam" userId="c140e357ae8ecf43" providerId="LiveId" clId="{830B5186-96FA-40ED-BFDB-D1FE4C9834D1}" dt="2020-12-05T18:36:36.262" v="1443" actId="13822"/>
        <pc:sldMkLst>
          <pc:docMk/>
          <pc:sldMk cId="1443219109" sldId="262"/>
        </pc:sldMkLst>
        <pc:spChg chg="mod">
          <ac:chgData name="Abhilash Binkam" userId="c140e357ae8ecf43" providerId="LiveId" clId="{830B5186-96FA-40ED-BFDB-D1FE4C9834D1}" dt="2020-12-05T18:26:11.351" v="1385" actId="26606"/>
          <ac:spMkLst>
            <pc:docMk/>
            <pc:sldMk cId="1443219109" sldId="262"/>
            <ac:spMk id="2" creationId="{7EC9A1BA-8368-4FFF-B74A-80EFF62FAB44}"/>
          </ac:spMkLst>
        </pc:spChg>
        <pc:spChg chg="del mod">
          <ac:chgData name="Abhilash Binkam" userId="c140e357ae8ecf43" providerId="LiveId" clId="{830B5186-96FA-40ED-BFDB-D1FE4C9834D1}" dt="2020-12-05T18:24:51.647" v="1374" actId="931"/>
          <ac:spMkLst>
            <pc:docMk/>
            <pc:sldMk cId="1443219109" sldId="262"/>
            <ac:spMk id="3" creationId="{1F1E2C7F-0DA2-44C8-8021-FB0091D5862C}"/>
          </ac:spMkLst>
        </pc:spChg>
        <pc:spChg chg="add del">
          <ac:chgData name="Abhilash Binkam" userId="c140e357ae8ecf43" providerId="LiveId" clId="{830B5186-96FA-40ED-BFDB-D1FE4C9834D1}" dt="2020-12-05T18:25:33.746" v="1379" actId="26606"/>
          <ac:spMkLst>
            <pc:docMk/>
            <pc:sldMk cId="1443219109" sldId="262"/>
            <ac:spMk id="9" creationId="{1B9B0376-376D-4D07-903C-D9A6CF9FACFF}"/>
          </ac:spMkLst>
        </pc:spChg>
        <pc:spChg chg="add del">
          <ac:chgData name="Abhilash Binkam" userId="c140e357ae8ecf43" providerId="LiveId" clId="{830B5186-96FA-40ED-BFDB-D1FE4C9834D1}" dt="2020-12-05T18:25:33.746" v="1379" actId="26606"/>
          <ac:spMkLst>
            <pc:docMk/>
            <pc:sldMk cId="1443219109" sldId="262"/>
            <ac:spMk id="12" creationId="{CFF384FA-A314-44A7-A8D0-A5B072C068D7}"/>
          </ac:spMkLst>
        </pc:spChg>
        <pc:spChg chg="add mod">
          <ac:chgData name="Abhilash Binkam" userId="c140e357ae8ecf43" providerId="LiveId" clId="{830B5186-96FA-40ED-BFDB-D1FE4C9834D1}" dt="2020-12-05T18:33:49.626" v="1426" actId="113"/>
          <ac:spMkLst>
            <pc:docMk/>
            <pc:sldMk cId="1443219109" sldId="262"/>
            <ac:spMk id="13" creationId="{02C1B63F-47E1-477D-8C2F-9C80821AC20C}"/>
          </ac:spMkLst>
        </pc:spChg>
        <pc:spChg chg="add del">
          <ac:chgData name="Abhilash Binkam" userId="c140e357ae8ecf43" providerId="LiveId" clId="{830B5186-96FA-40ED-BFDB-D1FE4C9834D1}" dt="2020-12-05T18:25:33.746" v="1379" actId="26606"/>
          <ac:spMkLst>
            <pc:docMk/>
            <pc:sldMk cId="1443219109" sldId="262"/>
            <ac:spMk id="14" creationId="{9A544338-CF79-402E-B6D0-9E44FE3B509E}"/>
          </ac:spMkLst>
        </pc:spChg>
        <pc:spChg chg="add del">
          <ac:chgData name="Abhilash Binkam" userId="c140e357ae8ecf43" providerId="LiveId" clId="{830B5186-96FA-40ED-BFDB-D1FE4C9834D1}" dt="2020-12-05T18:25:33.746" v="1379" actId="26606"/>
          <ac:spMkLst>
            <pc:docMk/>
            <pc:sldMk cId="1443219109" sldId="262"/>
            <ac:spMk id="16" creationId="{2F207D4E-9AD2-486E-974F-2A1243D8B6D5}"/>
          </ac:spMkLst>
        </pc:spChg>
        <pc:spChg chg="add del">
          <ac:chgData name="Abhilash Binkam" userId="c140e357ae8ecf43" providerId="LiveId" clId="{830B5186-96FA-40ED-BFDB-D1FE4C9834D1}" dt="2020-12-05T18:26:11.351" v="1385" actId="26606"/>
          <ac:spMkLst>
            <pc:docMk/>
            <pc:sldMk cId="1443219109" sldId="262"/>
            <ac:spMk id="22" creationId="{8384DFCF-812D-4D4D-AF17-87CF24095564}"/>
          </ac:spMkLst>
        </pc:spChg>
        <pc:spChg chg="add del">
          <ac:chgData name="Abhilash Binkam" userId="c140e357ae8ecf43" providerId="LiveId" clId="{830B5186-96FA-40ED-BFDB-D1FE4C9834D1}" dt="2020-12-05T18:26:11.351" v="1385" actId="26606"/>
          <ac:spMkLst>
            <pc:docMk/>
            <pc:sldMk cId="1443219109" sldId="262"/>
            <ac:spMk id="23" creationId="{3F91A098-B37B-47BA-986A-B8257A291894}"/>
          </ac:spMkLst>
        </pc:spChg>
        <pc:spChg chg="add del">
          <ac:chgData name="Abhilash Binkam" userId="c140e357ae8ecf43" providerId="LiveId" clId="{830B5186-96FA-40ED-BFDB-D1FE4C9834D1}" dt="2020-12-05T18:26:11.351" v="1385" actId="26606"/>
          <ac:spMkLst>
            <pc:docMk/>
            <pc:sldMk cId="1443219109" sldId="262"/>
            <ac:spMk id="24" creationId="{4EC78521-105B-43B9-B092-E9B060F87566}"/>
          </ac:spMkLst>
        </pc:spChg>
        <pc:spChg chg="add del">
          <ac:chgData name="Abhilash Binkam" userId="c140e357ae8ecf43" providerId="LiveId" clId="{830B5186-96FA-40ED-BFDB-D1FE4C9834D1}" dt="2020-12-05T18:26:11.351" v="1385" actId="26606"/>
          <ac:spMkLst>
            <pc:docMk/>
            <pc:sldMk cId="1443219109" sldId="262"/>
            <ac:spMk id="25" creationId="{45863921-42F4-49ED-AA3D-7A2E75A93572}"/>
          </ac:spMkLst>
        </pc:spChg>
        <pc:spChg chg="add mod">
          <ac:chgData name="Abhilash Binkam" userId="c140e357ae8ecf43" providerId="LiveId" clId="{830B5186-96FA-40ED-BFDB-D1FE4C9834D1}" dt="2020-12-05T18:34:06.414" v="1434" actId="20577"/>
          <ac:spMkLst>
            <pc:docMk/>
            <pc:sldMk cId="1443219109" sldId="262"/>
            <ac:spMk id="27" creationId="{6CFE9501-F9F6-4AE0-AFFA-31DCEA441366}"/>
          </ac:spMkLst>
        </pc:spChg>
        <pc:picChg chg="add mod">
          <ac:chgData name="Abhilash Binkam" userId="c140e357ae8ecf43" providerId="LiveId" clId="{830B5186-96FA-40ED-BFDB-D1FE4C9834D1}" dt="2020-12-05T18:27:09.316" v="1389" actId="14100"/>
          <ac:picMkLst>
            <pc:docMk/>
            <pc:sldMk cId="1443219109" sldId="262"/>
            <ac:picMk id="5" creationId="{004E9A66-1440-494B-8C4D-68A2950AFAD8}"/>
          </ac:picMkLst>
        </pc:picChg>
        <pc:picChg chg="add mod">
          <ac:chgData name="Abhilash Binkam" userId="c140e357ae8ecf43" providerId="LiveId" clId="{830B5186-96FA-40ED-BFDB-D1FE4C9834D1}" dt="2020-12-05T18:33:31.795" v="1399" actId="1076"/>
          <ac:picMkLst>
            <pc:docMk/>
            <pc:sldMk cId="1443219109" sldId="262"/>
            <ac:picMk id="7" creationId="{DAA4FB1E-8212-4898-A94F-A651BDAAA838}"/>
          </ac:picMkLst>
        </pc:picChg>
        <pc:picChg chg="add mod">
          <ac:chgData name="Abhilash Binkam" userId="c140e357ae8ecf43" providerId="LiveId" clId="{830B5186-96FA-40ED-BFDB-D1FE4C9834D1}" dt="2020-12-05T18:33:34.552" v="1400" actId="1076"/>
          <ac:picMkLst>
            <pc:docMk/>
            <pc:sldMk cId="1443219109" sldId="262"/>
            <ac:picMk id="11" creationId="{FEEB5B6C-94BA-4723-8A46-9DEC0442B629}"/>
          </ac:picMkLst>
        </pc:picChg>
        <pc:cxnChg chg="add del">
          <ac:chgData name="Abhilash Binkam" userId="c140e357ae8ecf43" providerId="LiveId" clId="{830B5186-96FA-40ED-BFDB-D1FE4C9834D1}" dt="2020-12-05T18:26:11.351" v="1385" actId="26606"/>
          <ac:cxnSpMkLst>
            <pc:docMk/>
            <pc:sldMk cId="1443219109" sldId="262"/>
            <ac:cxnSpMk id="10" creationId="{5506D940-CD1A-46A6-8495-AD6F6CF8B13C}"/>
          </ac:cxnSpMkLst>
        </pc:cxnChg>
        <pc:cxnChg chg="add del">
          <ac:chgData name="Abhilash Binkam" userId="c140e357ae8ecf43" providerId="LiveId" clId="{830B5186-96FA-40ED-BFDB-D1FE4C9834D1}" dt="2020-12-05T18:34:45.653" v="1436" actId="11529"/>
          <ac:cxnSpMkLst>
            <pc:docMk/>
            <pc:sldMk cId="1443219109" sldId="262"/>
            <ac:cxnSpMk id="17" creationId="{FB396C94-028C-43F3-B305-E5C72A81B4F2}"/>
          </ac:cxnSpMkLst>
        </pc:cxnChg>
        <pc:cxnChg chg="add del">
          <ac:chgData name="Abhilash Binkam" userId="c140e357ae8ecf43" providerId="LiveId" clId="{830B5186-96FA-40ED-BFDB-D1FE4C9834D1}" dt="2020-12-05T18:25:33.746" v="1379" actId="26606"/>
          <ac:cxnSpMkLst>
            <pc:docMk/>
            <pc:sldMk cId="1443219109" sldId="262"/>
            <ac:cxnSpMk id="18" creationId="{6E74CE6D-2663-49E0-9F27-C2247451CDF8}"/>
          </ac:cxnSpMkLst>
        </pc:cxnChg>
        <pc:cxnChg chg="add del">
          <ac:chgData name="Abhilash Binkam" userId="c140e357ae8ecf43" providerId="LiveId" clId="{830B5186-96FA-40ED-BFDB-D1FE4C9834D1}" dt="2020-12-05T18:25:33.746" v="1379" actId="26606"/>
          <ac:cxnSpMkLst>
            <pc:docMk/>
            <pc:sldMk cId="1443219109" sldId="262"/>
            <ac:cxnSpMk id="20" creationId="{6636FF4C-D5A9-41D4-B706-CE8E3285B15A}"/>
          </ac:cxnSpMkLst>
        </pc:cxnChg>
        <pc:cxnChg chg="add mod">
          <ac:chgData name="Abhilash Binkam" userId="c140e357ae8ecf43" providerId="LiveId" clId="{830B5186-96FA-40ED-BFDB-D1FE4C9834D1}" dt="2020-12-05T18:35:16.116" v="1438" actId="13822"/>
          <ac:cxnSpMkLst>
            <pc:docMk/>
            <pc:sldMk cId="1443219109" sldId="262"/>
            <ac:cxnSpMk id="21" creationId="{21FF66F4-C7E7-4446-B2E2-B9D5D2A645C3}"/>
          </ac:cxnSpMkLst>
        </pc:cxnChg>
        <pc:cxnChg chg="add del">
          <ac:chgData name="Abhilash Binkam" userId="c140e357ae8ecf43" providerId="LiveId" clId="{830B5186-96FA-40ED-BFDB-D1FE4C9834D1}" dt="2020-12-05T18:26:11.351" v="1385" actId="26606"/>
          <ac:cxnSpMkLst>
            <pc:docMk/>
            <pc:sldMk cId="1443219109" sldId="262"/>
            <ac:cxnSpMk id="26" creationId="{B0E17F91-3488-4CC0-9982-10628CE7C0C0}"/>
          </ac:cxnSpMkLst>
        </pc:cxnChg>
        <pc:cxnChg chg="add del">
          <ac:chgData name="Abhilash Binkam" userId="c140e357ae8ecf43" providerId="LiveId" clId="{830B5186-96FA-40ED-BFDB-D1FE4C9834D1}" dt="2020-12-05T18:36:15.056" v="1440" actId="11529"/>
          <ac:cxnSpMkLst>
            <pc:docMk/>
            <pc:sldMk cId="1443219109" sldId="262"/>
            <ac:cxnSpMk id="29" creationId="{72F4051B-FCA1-4665-9B9C-4CCC10A99F29}"/>
          </ac:cxnSpMkLst>
        </pc:cxnChg>
        <pc:cxnChg chg="add mod">
          <ac:chgData name="Abhilash Binkam" userId="c140e357ae8ecf43" providerId="LiveId" clId="{830B5186-96FA-40ED-BFDB-D1FE4C9834D1}" dt="2020-12-05T18:36:36.262" v="1443" actId="13822"/>
          <ac:cxnSpMkLst>
            <pc:docMk/>
            <pc:sldMk cId="1443219109" sldId="262"/>
            <ac:cxnSpMk id="31" creationId="{AA73B5E1-05A8-48FA-9B43-FC02C7D686B7}"/>
          </ac:cxnSpMkLst>
        </pc:cxnChg>
      </pc:sldChg>
      <pc:sldChg chg="addSp delSp modSp new mod">
        <pc:chgData name="Abhilash Binkam" userId="c140e357ae8ecf43" providerId="LiveId" clId="{830B5186-96FA-40ED-BFDB-D1FE4C9834D1}" dt="2020-12-07T18:39:54.487" v="1815" actId="11529"/>
        <pc:sldMkLst>
          <pc:docMk/>
          <pc:sldMk cId="134822380" sldId="263"/>
        </pc:sldMkLst>
        <pc:spChg chg="mod">
          <ac:chgData name="Abhilash Binkam" userId="c140e357ae8ecf43" providerId="LiveId" clId="{830B5186-96FA-40ED-BFDB-D1FE4C9834D1}" dt="2020-12-07T17:59:58.267" v="1532" actId="14100"/>
          <ac:spMkLst>
            <pc:docMk/>
            <pc:sldMk cId="134822380" sldId="263"/>
            <ac:spMk id="2" creationId="{FCD3EC6A-BFA6-4457-984C-4DA3AEC5C181}"/>
          </ac:spMkLst>
        </pc:spChg>
        <pc:spChg chg="add del mod">
          <ac:chgData name="Abhilash Binkam" userId="c140e357ae8ecf43" providerId="LiveId" clId="{830B5186-96FA-40ED-BFDB-D1FE4C9834D1}" dt="2020-12-07T17:59:39.593" v="1526" actId="931"/>
          <ac:spMkLst>
            <pc:docMk/>
            <pc:sldMk cId="134822380" sldId="263"/>
            <ac:spMk id="3" creationId="{B9618239-4EE3-4934-BD37-34424C0F196D}"/>
          </ac:spMkLst>
        </pc:spChg>
        <pc:spChg chg="add mod">
          <ac:chgData name="Abhilash Binkam" userId="c140e357ae8ecf43" providerId="LiveId" clId="{830B5186-96FA-40ED-BFDB-D1FE4C9834D1}" dt="2020-12-07T18:17:11.106" v="1720" actId="255"/>
          <ac:spMkLst>
            <pc:docMk/>
            <pc:sldMk cId="134822380" sldId="263"/>
            <ac:spMk id="6" creationId="{B5EF9DF3-FE6B-4890-AFAB-0DE5D83B98B6}"/>
          </ac:spMkLst>
        </pc:spChg>
        <pc:spChg chg="add mod">
          <ac:chgData name="Abhilash Binkam" userId="c140e357ae8ecf43" providerId="LiveId" clId="{830B5186-96FA-40ED-BFDB-D1FE4C9834D1}" dt="2020-12-07T18:03:10.225" v="1593" actId="1076"/>
          <ac:spMkLst>
            <pc:docMk/>
            <pc:sldMk cId="134822380" sldId="263"/>
            <ac:spMk id="10" creationId="{D4571C5B-6DE4-46D5-8D8E-DC61DEF84732}"/>
          </ac:spMkLst>
        </pc:spChg>
        <pc:spChg chg="add mod">
          <ac:chgData name="Abhilash Binkam" userId="c140e357ae8ecf43" providerId="LiveId" clId="{830B5186-96FA-40ED-BFDB-D1FE4C9834D1}" dt="2020-12-07T18:18:30.466" v="1753" actId="1076"/>
          <ac:spMkLst>
            <pc:docMk/>
            <pc:sldMk cId="134822380" sldId="263"/>
            <ac:spMk id="13" creationId="{14705B63-E8E0-4192-9F00-A4A86705A08B}"/>
          </ac:spMkLst>
        </pc:spChg>
        <pc:spChg chg="add del mod">
          <ac:chgData name="Abhilash Binkam" userId="c140e357ae8ecf43" providerId="LiveId" clId="{830B5186-96FA-40ED-BFDB-D1FE4C9834D1}" dt="2020-12-07T18:08:45.536" v="1626" actId="478"/>
          <ac:spMkLst>
            <pc:docMk/>
            <pc:sldMk cId="134822380" sldId="263"/>
            <ac:spMk id="16" creationId="{B2DBEAA9-F762-4065-831D-FE90F8741519}"/>
          </ac:spMkLst>
        </pc:spChg>
        <pc:spChg chg="add mod">
          <ac:chgData name="Abhilash Binkam" userId="c140e357ae8ecf43" providerId="LiveId" clId="{830B5186-96FA-40ED-BFDB-D1FE4C9834D1}" dt="2020-12-07T18:18:57.781" v="1755" actId="1076"/>
          <ac:spMkLst>
            <pc:docMk/>
            <pc:sldMk cId="134822380" sldId="263"/>
            <ac:spMk id="20" creationId="{A3C7A2E1-B9DE-4277-BBD5-5048490F81BE}"/>
          </ac:spMkLst>
        </pc:spChg>
        <pc:spChg chg="add mod">
          <ac:chgData name="Abhilash Binkam" userId="c140e357ae8ecf43" providerId="LiveId" clId="{830B5186-96FA-40ED-BFDB-D1FE4C9834D1}" dt="2020-12-07T18:23:47.662" v="1781" actId="1076"/>
          <ac:spMkLst>
            <pc:docMk/>
            <pc:sldMk cId="134822380" sldId="263"/>
            <ac:spMk id="21" creationId="{0BD5A617-6AD5-4FC9-B71D-9BE3F9F3E48C}"/>
          </ac:spMkLst>
        </pc:spChg>
        <pc:spChg chg="add mod">
          <ac:chgData name="Abhilash Binkam" userId="c140e357ae8ecf43" providerId="LiveId" clId="{830B5186-96FA-40ED-BFDB-D1FE4C9834D1}" dt="2020-12-07T18:18:30.466" v="1753" actId="1076"/>
          <ac:spMkLst>
            <pc:docMk/>
            <pc:sldMk cId="134822380" sldId="263"/>
            <ac:spMk id="22" creationId="{D533DC40-BC17-49A0-835F-DF09E26E46D3}"/>
          </ac:spMkLst>
        </pc:spChg>
        <pc:spChg chg="add mod">
          <ac:chgData name="Abhilash Binkam" userId="c140e357ae8ecf43" providerId="LiveId" clId="{830B5186-96FA-40ED-BFDB-D1FE4C9834D1}" dt="2020-12-07T18:18:30.466" v="1753" actId="1076"/>
          <ac:spMkLst>
            <pc:docMk/>
            <pc:sldMk cId="134822380" sldId="263"/>
            <ac:spMk id="23" creationId="{640A1C4E-7DD8-4ED2-B850-BA0B76C36057}"/>
          </ac:spMkLst>
        </pc:spChg>
        <pc:spChg chg="add mod">
          <ac:chgData name="Abhilash Binkam" userId="c140e357ae8ecf43" providerId="LiveId" clId="{830B5186-96FA-40ED-BFDB-D1FE4C9834D1}" dt="2020-12-07T18:18:30.466" v="1753" actId="1076"/>
          <ac:spMkLst>
            <pc:docMk/>
            <pc:sldMk cId="134822380" sldId="263"/>
            <ac:spMk id="24" creationId="{B2C84E39-9B9B-42C5-BF95-D1EADFB69592}"/>
          </ac:spMkLst>
        </pc:spChg>
        <pc:spChg chg="add mod">
          <ac:chgData name="Abhilash Binkam" userId="c140e357ae8ecf43" providerId="LiveId" clId="{830B5186-96FA-40ED-BFDB-D1FE4C9834D1}" dt="2020-12-07T18:18:30.466" v="1753" actId="1076"/>
          <ac:spMkLst>
            <pc:docMk/>
            <pc:sldMk cId="134822380" sldId="263"/>
            <ac:spMk id="25" creationId="{B0DE03DC-0CCD-4E46-A09D-235D0741A073}"/>
          </ac:spMkLst>
        </pc:spChg>
        <pc:spChg chg="add mod">
          <ac:chgData name="Abhilash Binkam" userId="c140e357ae8ecf43" providerId="LiveId" clId="{830B5186-96FA-40ED-BFDB-D1FE4C9834D1}" dt="2020-12-07T18:39:17.841" v="1812" actId="1076"/>
          <ac:spMkLst>
            <pc:docMk/>
            <pc:sldMk cId="134822380" sldId="263"/>
            <ac:spMk id="28" creationId="{388FB050-6F13-4C0B-83FA-B6274BCF935E}"/>
          </ac:spMkLst>
        </pc:spChg>
        <pc:spChg chg="add mod">
          <ac:chgData name="Abhilash Binkam" userId="c140e357ae8ecf43" providerId="LiveId" clId="{830B5186-96FA-40ED-BFDB-D1FE4C9834D1}" dt="2020-12-07T18:34:56.544" v="1786" actId="1076"/>
          <ac:spMkLst>
            <pc:docMk/>
            <pc:sldMk cId="134822380" sldId="263"/>
            <ac:spMk id="31" creationId="{CDB59C54-E5F4-4641-8955-7784892ABB6D}"/>
          </ac:spMkLst>
        </pc:spChg>
        <pc:spChg chg="add mod">
          <ac:chgData name="Abhilash Binkam" userId="c140e357ae8ecf43" providerId="LiveId" clId="{830B5186-96FA-40ED-BFDB-D1FE4C9834D1}" dt="2020-12-07T18:36:07.753" v="1798" actId="1076"/>
          <ac:spMkLst>
            <pc:docMk/>
            <pc:sldMk cId="134822380" sldId="263"/>
            <ac:spMk id="34" creationId="{8AE95C0F-0951-4360-A4B9-2BDA24C9CB0A}"/>
          </ac:spMkLst>
        </pc:spChg>
        <pc:spChg chg="add mod">
          <ac:chgData name="Abhilash Binkam" userId="c140e357ae8ecf43" providerId="LiveId" clId="{830B5186-96FA-40ED-BFDB-D1FE4C9834D1}" dt="2020-12-07T18:36:31.172" v="1800" actId="1076"/>
          <ac:spMkLst>
            <pc:docMk/>
            <pc:sldMk cId="134822380" sldId="263"/>
            <ac:spMk id="35" creationId="{DAF7BCF3-CBCB-4C9F-BEE8-928F4E3F54B1}"/>
          </ac:spMkLst>
        </pc:spChg>
        <pc:spChg chg="add mod">
          <ac:chgData name="Abhilash Binkam" userId="c140e357ae8ecf43" providerId="LiveId" clId="{830B5186-96FA-40ED-BFDB-D1FE4C9834D1}" dt="2020-12-07T18:36:35.599" v="1802" actId="1076"/>
          <ac:spMkLst>
            <pc:docMk/>
            <pc:sldMk cId="134822380" sldId="263"/>
            <ac:spMk id="36" creationId="{1D4BAF5A-9B76-44D7-A46C-2992354CE02F}"/>
          </ac:spMkLst>
        </pc:spChg>
        <pc:spChg chg="add mod">
          <ac:chgData name="Abhilash Binkam" userId="c140e357ae8ecf43" providerId="LiveId" clId="{830B5186-96FA-40ED-BFDB-D1FE4C9834D1}" dt="2020-12-07T18:36:58.925" v="1808" actId="207"/>
          <ac:spMkLst>
            <pc:docMk/>
            <pc:sldMk cId="134822380" sldId="263"/>
            <ac:spMk id="37" creationId="{51F9BD81-2952-4D4E-9D83-546BA93E0E27}"/>
          </ac:spMkLst>
        </pc:spChg>
        <pc:spChg chg="add mod">
          <ac:chgData name="Abhilash Binkam" userId="c140e357ae8ecf43" providerId="LiveId" clId="{830B5186-96FA-40ED-BFDB-D1FE4C9834D1}" dt="2020-12-07T18:36:48.183" v="1807" actId="207"/>
          <ac:spMkLst>
            <pc:docMk/>
            <pc:sldMk cId="134822380" sldId="263"/>
            <ac:spMk id="38" creationId="{BD7651A6-5114-43C9-8873-3D2160369FE7}"/>
          </ac:spMkLst>
        </pc:spChg>
        <pc:picChg chg="add mod">
          <ac:chgData name="Abhilash Binkam" userId="c140e357ae8ecf43" providerId="LiveId" clId="{830B5186-96FA-40ED-BFDB-D1FE4C9834D1}" dt="2020-12-07T18:00:00.381" v="1533" actId="1076"/>
          <ac:picMkLst>
            <pc:docMk/>
            <pc:sldMk cId="134822380" sldId="263"/>
            <ac:picMk id="5" creationId="{2989205D-883E-4277-9941-EB0554851024}"/>
          </ac:picMkLst>
        </pc:picChg>
        <pc:picChg chg="add mod">
          <ac:chgData name="Abhilash Binkam" userId="c140e357ae8ecf43" providerId="LiveId" clId="{830B5186-96FA-40ED-BFDB-D1FE4C9834D1}" dt="2020-12-07T18:18:57.781" v="1755" actId="1076"/>
          <ac:picMkLst>
            <pc:docMk/>
            <pc:sldMk cId="134822380" sldId="263"/>
            <ac:picMk id="18" creationId="{C2C72F70-532E-4016-AFD4-3525A4C2C622}"/>
          </ac:picMkLst>
        </pc:picChg>
        <pc:picChg chg="add mod">
          <ac:chgData name="Abhilash Binkam" userId="c140e357ae8ecf43" providerId="LiveId" clId="{830B5186-96FA-40ED-BFDB-D1FE4C9834D1}" dt="2020-12-07T18:35:26.685" v="1791" actId="14100"/>
          <ac:picMkLst>
            <pc:docMk/>
            <pc:sldMk cId="134822380" sldId="263"/>
            <ac:picMk id="33" creationId="{06C1417B-2D88-4BFE-812F-6637C8DC9DB8}"/>
          </ac:picMkLst>
        </pc:picChg>
        <pc:cxnChg chg="add mod">
          <ac:chgData name="Abhilash Binkam" userId="c140e357ae8ecf43" providerId="LiveId" clId="{830B5186-96FA-40ED-BFDB-D1FE4C9834D1}" dt="2020-12-07T18:02:59.563" v="1592" actId="14100"/>
          <ac:cxnSpMkLst>
            <pc:docMk/>
            <pc:sldMk cId="134822380" sldId="263"/>
            <ac:cxnSpMk id="8" creationId="{E4DAD942-B524-4C64-B4D0-CD8036778119}"/>
          </ac:cxnSpMkLst>
        </pc:cxnChg>
        <pc:cxnChg chg="add mod">
          <ac:chgData name="Abhilash Binkam" userId="c140e357ae8ecf43" providerId="LiveId" clId="{830B5186-96FA-40ED-BFDB-D1FE4C9834D1}" dt="2020-12-07T18:18:20.022" v="1752" actId="14100"/>
          <ac:cxnSpMkLst>
            <pc:docMk/>
            <pc:sldMk cId="134822380" sldId="263"/>
            <ac:cxnSpMk id="14" creationId="{F9F0F36E-CB70-40C5-86BA-DD58202DB918}"/>
          </ac:cxnSpMkLst>
        </pc:cxnChg>
        <pc:cxnChg chg="add mod">
          <ac:chgData name="Abhilash Binkam" userId="c140e357ae8ecf43" providerId="LiveId" clId="{830B5186-96FA-40ED-BFDB-D1FE4C9834D1}" dt="2020-12-07T18:18:57.781" v="1755" actId="1076"/>
          <ac:cxnSpMkLst>
            <pc:docMk/>
            <pc:sldMk cId="134822380" sldId="263"/>
            <ac:cxnSpMk id="19" creationId="{D2A4B132-2C34-4A40-A999-EA71F362B217}"/>
          </ac:cxnSpMkLst>
        </pc:cxnChg>
        <pc:cxnChg chg="add del mod">
          <ac:chgData name="Abhilash Binkam" userId="c140e357ae8ecf43" providerId="LiveId" clId="{830B5186-96FA-40ED-BFDB-D1FE4C9834D1}" dt="2020-12-07T18:39:03.992" v="1811" actId="478"/>
          <ac:cxnSpMkLst>
            <pc:docMk/>
            <pc:sldMk cId="134822380" sldId="263"/>
            <ac:cxnSpMk id="30" creationId="{72B3A8C2-EC11-4E82-A44D-1DDDCB33033C}"/>
          </ac:cxnSpMkLst>
        </pc:cxnChg>
        <pc:cxnChg chg="add mod">
          <ac:chgData name="Abhilash Binkam" userId="c140e357ae8ecf43" providerId="LiveId" clId="{830B5186-96FA-40ED-BFDB-D1FE4C9834D1}" dt="2020-12-07T18:39:17.841" v="1812" actId="1076"/>
          <ac:cxnSpMkLst>
            <pc:docMk/>
            <pc:sldMk cId="134822380" sldId="263"/>
            <ac:cxnSpMk id="40" creationId="{A0DBA6C3-4473-4FA7-898C-8187E5BD0ED2}"/>
          </ac:cxnSpMkLst>
        </pc:cxnChg>
        <pc:cxnChg chg="add del mod">
          <ac:chgData name="Abhilash Binkam" userId="c140e357ae8ecf43" providerId="LiveId" clId="{830B5186-96FA-40ED-BFDB-D1FE4C9834D1}" dt="2020-12-07T18:39:43.013" v="1814" actId="478"/>
          <ac:cxnSpMkLst>
            <pc:docMk/>
            <pc:sldMk cId="134822380" sldId="263"/>
            <ac:cxnSpMk id="44" creationId="{9BD4E6A7-A162-4B1E-B881-6F3DA184B68C}"/>
          </ac:cxnSpMkLst>
        </pc:cxnChg>
        <pc:cxnChg chg="add">
          <ac:chgData name="Abhilash Binkam" userId="c140e357ae8ecf43" providerId="LiveId" clId="{830B5186-96FA-40ED-BFDB-D1FE4C9834D1}" dt="2020-12-07T18:39:54.487" v="1815" actId="11529"/>
          <ac:cxnSpMkLst>
            <pc:docMk/>
            <pc:sldMk cId="134822380" sldId="263"/>
            <ac:cxnSpMk id="46" creationId="{06440271-33FB-44AA-82B9-F42A7632A9E8}"/>
          </ac:cxnSpMkLst>
        </pc:cxnChg>
      </pc:sldChg>
      <pc:sldChg chg="addSp delSp modSp new mod">
        <pc:chgData name="Abhilash Binkam" userId="c140e357ae8ecf43" providerId="LiveId" clId="{830B5186-96FA-40ED-BFDB-D1FE4C9834D1}" dt="2020-12-07T19:18:53.885" v="2054" actId="1076"/>
        <pc:sldMkLst>
          <pc:docMk/>
          <pc:sldMk cId="1861261768" sldId="264"/>
        </pc:sldMkLst>
        <pc:spChg chg="mod">
          <ac:chgData name="Abhilash Binkam" userId="c140e357ae8ecf43" providerId="LiveId" clId="{830B5186-96FA-40ED-BFDB-D1FE4C9834D1}" dt="2020-12-07T18:53:30.175" v="1857" actId="255"/>
          <ac:spMkLst>
            <pc:docMk/>
            <pc:sldMk cId="1861261768" sldId="264"/>
            <ac:spMk id="2" creationId="{F2DFA964-535F-4B57-8A63-9A3AF9551B4E}"/>
          </ac:spMkLst>
        </pc:spChg>
        <pc:spChg chg="del mod">
          <ac:chgData name="Abhilash Binkam" userId="c140e357ae8ecf43" providerId="LiveId" clId="{830B5186-96FA-40ED-BFDB-D1FE4C9834D1}" dt="2020-12-07T19:13:31.187" v="1858" actId="478"/>
          <ac:spMkLst>
            <pc:docMk/>
            <pc:sldMk cId="1861261768" sldId="264"/>
            <ac:spMk id="3" creationId="{83CD1FEB-B937-48DF-A0FF-9B9F2C03D213}"/>
          </ac:spMkLst>
        </pc:spChg>
        <pc:spChg chg="add mod">
          <ac:chgData name="Abhilash Binkam" userId="c140e357ae8ecf43" providerId="LiveId" clId="{830B5186-96FA-40ED-BFDB-D1FE4C9834D1}" dt="2020-12-07T19:13:52.742" v="1883" actId="20577"/>
          <ac:spMkLst>
            <pc:docMk/>
            <pc:sldMk cId="1861261768" sldId="264"/>
            <ac:spMk id="4" creationId="{717408AC-22A0-4FE7-A245-C6BE3B8EFDDF}"/>
          </ac:spMkLst>
        </pc:spChg>
        <pc:spChg chg="add mod">
          <ac:chgData name="Abhilash Binkam" userId="c140e357ae8ecf43" providerId="LiveId" clId="{830B5186-96FA-40ED-BFDB-D1FE4C9834D1}" dt="2020-12-07T19:14:21.324" v="1897" actId="20577"/>
          <ac:spMkLst>
            <pc:docMk/>
            <pc:sldMk cId="1861261768" sldId="264"/>
            <ac:spMk id="5" creationId="{FA6ED809-1CE0-4983-AD9F-01B3CEB47309}"/>
          </ac:spMkLst>
        </pc:spChg>
        <pc:spChg chg="add mod">
          <ac:chgData name="Abhilash Binkam" userId="c140e357ae8ecf43" providerId="LiveId" clId="{830B5186-96FA-40ED-BFDB-D1FE4C9834D1}" dt="2020-12-07T19:15:26.088" v="1935" actId="1076"/>
          <ac:spMkLst>
            <pc:docMk/>
            <pc:sldMk cId="1861261768" sldId="264"/>
            <ac:spMk id="6" creationId="{8EE79675-238D-442A-BFDF-3B5A23499AF4}"/>
          </ac:spMkLst>
        </pc:spChg>
        <pc:spChg chg="add mod">
          <ac:chgData name="Abhilash Binkam" userId="c140e357ae8ecf43" providerId="LiveId" clId="{830B5186-96FA-40ED-BFDB-D1FE4C9834D1}" dt="2020-12-07T19:15:08.879" v="1920" actId="1076"/>
          <ac:spMkLst>
            <pc:docMk/>
            <pc:sldMk cId="1861261768" sldId="264"/>
            <ac:spMk id="11" creationId="{F49CCB65-8358-4CDD-867E-E3AA55AEB8CC}"/>
          </ac:spMkLst>
        </pc:spChg>
        <pc:spChg chg="add mod">
          <ac:chgData name="Abhilash Binkam" userId="c140e357ae8ecf43" providerId="LiveId" clId="{830B5186-96FA-40ED-BFDB-D1FE4C9834D1}" dt="2020-12-07T19:15:21.439" v="1934" actId="20577"/>
          <ac:spMkLst>
            <pc:docMk/>
            <pc:sldMk cId="1861261768" sldId="264"/>
            <ac:spMk id="12" creationId="{F14D6DED-74CD-44BA-AF8A-9AA9D4654CF5}"/>
          </ac:spMkLst>
        </pc:spChg>
        <pc:spChg chg="add mod">
          <ac:chgData name="Abhilash Binkam" userId="c140e357ae8ecf43" providerId="LiveId" clId="{830B5186-96FA-40ED-BFDB-D1FE4C9834D1}" dt="2020-12-07T19:16:39.093" v="1948" actId="20577"/>
          <ac:spMkLst>
            <pc:docMk/>
            <pc:sldMk cId="1861261768" sldId="264"/>
            <ac:spMk id="14" creationId="{4BEC47F0-2CF9-472A-A2AC-9073F28E9274}"/>
          </ac:spMkLst>
        </pc:spChg>
        <pc:spChg chg="add mod">
          <ac:chgData name="Abhilash Binkam" userId="c140e357ae8ecf43" providerId="LiveId" clId="{830B5186-96FA-40ED-BFDB-D1FE4C9834D1}" dt="2020-12-07T19:17:43.129" v="1977" actId="20577"/>
          <ac:spMkLst>
            <pc:docMk/>
            <pc:sldMk cId="1861261768" sldId="264"/>
            <ac:spMk id="17" creationId="{584C473E-2E29-4656-A025-3AA199DC53AC}"/>
          </ac:spMkLst>
        </pc:spChg>
        <pc:spChg chg="add mod">
          <ac:chgData name="Abhilash Binkam" userId="c140e357ae8ecf43" providerId="LiveId" clId="{830B5186-96FA-40ED-BFDB-D1FE4C9834D1}" dt="2020-12-07T19:18:53.885" v="2054" actId="1076"/>
          <ac:spMkLst>
            <pc:docMk/>
            <pc:sldMk cId="1861261768" sldId="264"/>
            <ac:spMk id="18" creationId="{D829BD5C-ABDA-4CAA-98B0-CB0B5EB2135A}"/>
          </ac:spMkLst>
        </pc:spChg>
        <pc:cxnChg chg="add">
          <ac:chgData name="Abhilash Binkam" userId="c140e357ae8ecf43" providerId="LiveId" clId="{830B5186-96FA-40ED-BFDB-D1FE4C9834D1}" dt="2020-12-07T19:14:40.052" v="1910" actId="11529"/>
          <ac:cxnSpMkLst>
            <pc:docMk/>
            <pc:sldMk cId="1861261768" sldId="264"/>
            <ac:cxnSpMk id="8" creationId="{2B7145A7-9D76-4EA9-9BD5-A1B0951FF667}"/>
          </ac:cxnSpMkLst>
        </pc:cxnChg>
        <pc:cxnChg chg="add mod">
          <ac:chgData name="Abhilash Binkam" userId="c140e357ae8ecf43" providerId="LiveId" clId="{830B5186-96FA-40ED-BFDB-D1FE4C9834D1}" dt="2020-12-07T19:15:26.088" v="1935" actId="1076"/>
          <ac:cxnSpMkLst>
            <pc:docMk/>
            <pc:sldMk cId="1861261768" sldId="264"/>
            <ac:cxnSpMk id="10" creationId="{F032D80D-ED98-4666-A34D-3C549C5904B3}"/>
          </ac:cxnSpMkLst>
        </pc:cxnChg>
        <pc:cxnChg chg="add">
          <ac:chgData name="Abhilash Binkam" userId="c140e357ae8ecf43" providerId="LiveId" clId="{830B5186-96FA-40ED-BFDB-D1FE4C9834D1}" dt="2020-12-07T19:17:16.572" v="1949" actId="11529"/>
          <ac:cxnSpMkLst>
            <pc:docMk/>
            <pc:sldMk cId="1861261768" sldId="264"/>
            <ac:cxnSpMk id="16" creationId="{06B76A86-3B4E-42E7-B564-CE2A47A79D6D}"/>
          </ac:cxnSpMkLst>
        </pc:cxnChg>
      </pc:sldChg>
      <pc:sldChg chg="modSp new mod">
        <pc:chgData name="Abhilash Binkam" userId="c140e357ae8ecf43" providerId="LiveId" clId="{830B5186-96FA-40ED-BFDB-D1FE4C9834D1}" dt="2020-12-08T05:40:11.471" v="2700" actId="113"/>
        <pc:sldMkLst>
          <pc:docMk/>
          <pc:sldMk cId="1044793846" sldId="265"/>
        </pc:sldMkLst>
        <pc:spChg chg="mod">
          <ac:chgData name="Abhilash Binkam" userId="c140e357ae8ecf43" providerId="LiveId" clId="{830B5186-96FA-40ED-BFDB-D1FE4C9834D1}" dt="2020-12-07T19:19:28.068" v="2076" actId="14100"/>
          <ac:spMkLst>
            <pc:docMk/>
            <pc:sldMk cId="1044793846" sldId="265"/>
            <ac:spMk id="2" creationId="{515A14AB-18C4-4726-A2F1-566BDAA3BB20}"/>
          </ac:spMkLst>
        </pc:spChg>
        <pc:spChg chg="mod">
          <ac:chgData name="Abhilash Binkam" userId="c140e357ae8ecf43" providerId="LiveId" clId="{830B5186-96FA-40ED-BFDB-D1FE4C9834D1}" dt="2020-12-08T05:40:11.471" v="2700" actId="113"/>
          <ac:spMkLst>
            <pc:docMk/>
            <pc:sldMk cId="1044793846" sldId="265"/>
            <ac:spMk id="3" creationId="{4ACFA12B-DD8F-4708-828C-613C2247E9D6}"/>
          </ac:spMkLst>
        </pc:spChg>
      </pc:sldChg>
      <pc:sldChg chg="modSp new mod">
        <pc:chgData name="Abhilash Binkam" userId="c140e357ae8ecf43" providerId="LiveId" clId="{830B5186-96FA-40ED-BFDB-D1FE4C9834D1}" dt="2020-12-08T05:44:10.951" v="3078" actId="113"/>
        <pc:sldMkLst>
          <pc:docMk/>
          <pc:sldMk cId="1726704696" sldId="266"/>
        </pc:sldMkLst>
        <pc:spChg chg="mod">
          <ac:chgData name="Abhilash Binkam" userId="c140e357ae8ecf43" providerId="LiveId" clId="{830B5186-96FA-40ED-BFDB-D1FE4C9834D1}" dt="2020-12-08T05:41:26.846" v="2719" actId="14100"/>
          <ac:spMkLst>
            <pc:docMk/>
            <pc:sldMk cId="1726704696" sldId="266"/>
            <ac:spMk id="2" creationId="{8E3835F7-E17D-4BCF-BB32-2F69EA94C302}"/>
          </ac:spMkLst>
        </pc:spChg>
        <pc:spChg chg="mod">
          <ac:chgData name="Abhilash Binkam" userId="c140e357ae8ecf43" providerId="LiveId" clId="{830B5186-96FA-40ED-BFDB-D1FE4C9834D1}" dt="2020-12-08T05:44:10.951" v="3078" actId="113"/>
          <ac:spMkLst>
            <pc:docMk/>
            <pc:sldMk cId="1726704696" sldId="266"/>
            <ac:spMk id="3" creationId="{0F70F85C-D99B-41FF-9538-C04F808FCF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3CD3-52EB-4792-A9D9-987CD035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441324"/>
            <a:ext cx="11306175" cy="2485349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AA7E-2193-4D1B-A896-BA7E3064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070799"/>
            <a:ext cx="11306175" cy="244575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4000"/>
              </a:lnSpc>
              <a:buNone/>
              <a:defRPr sz="4600">
                <a:solidFill>
                  <a:schemeClr val="tx2">
                    <a:alpha val="56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14B1-115B-40A3-9D71-3DE33E9D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8994394A-E95D-49DE-8614-F37E1FCF0AC3}" type="datetime2">
              <a:rPr lang="en-US" smtClean="0"/>
              <a:pPr/>
              <a:t>Monday, December 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B78-0E13-48BD-A3A2-B7E3C609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84B9-0F7E-4817-BA9A-C4368475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6D940-CD1A-46A6-8495-AD6F6CF8B13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02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E95E-B3FC-4D66-AAC3-CE9FD633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0FFAF-EB02-4979-83B6-66AD14845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B40A8D-7F5B-455D-B9AC-EAFE05F87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D51179E-60E8-4F2A-A3F9-6F3CE2ABCAF9}" type="datetime2">
              <a:rPr lang="en-US" smtClean="0"/>
              <a:pPr/>
              <a:t>Monday, December 7, 2020</a:t>
            </a:fld>
            <a:endParaRPr lang="en-US" dirty="0">
              <a:latin typeface="+mn-lt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5360FA1-A0D1-4CA7-BAC8-9C20FBB59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2494D40-34C6-48DD-A14E-8065BE4F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9D7C2D-6B7C-4FBF-9665-A9282DF48F83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71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495EC-612C-4307-A7A6-017829B8C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21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33132-1A8F-43A9-9321-6FCF01B0F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2127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F2CA1B-9192-487B-96D3-6D389608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32B061-4DDF-403A-A7DB-3B6FD0BE9165}" type="datetime2">
              <a:rPr lang="en-US" smtClean="0"/>
              <a:t>Monday, December 7, 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B1C9EA4-CA0A-4396-B4AF-4523CD1B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DDF132-C1DB-4EE0-85DA-1FFAC283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ECED4D-938A-4085-B475-DD4ED90A181B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83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39"/>
            <a:ext cx="10406063" cy="1263423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2060575"/>
            <a:ext cx="10406063" cy="4356100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8D82CC3-100B-41FC-9DB0-99A6D4849F72}" type="datetime2">
              <a:rPr lang="en-US" smtClean="0"/>
              <a:pPr/>
              <a:t>Monday, December 7, 2020</a:t>
            </a:fld>
            <a:endParaRPr lang="en-US" dirty="0">
              <a:latin typeface="+mn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007CCEE-A736-4DEE-982A-45CDF794F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63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A12-D27E-4943-9C01-3BAB8E6F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35429"/>
            <a:ext cx="11269661" cy="331730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9FB4-A15D-4A4C-9518-2A54AAF1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3832563"/>
            <a:ext cx="11269661" cy="1527175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2">
                    <a:alpha val="56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F31430D-78C1-413D-9D0E-77949132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58FDCC-AC46-4D9F-98DC-C163BFA43704}" type="datetime2">
              <a:rPr lang="en-US" smtClean="0"/>
              <a:t>Monday, December 7, 2020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37B06F-6E01-48C4-A79E-B8559775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3C4C198-D899-4BDA-877C-D8A3CAD3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955689-FF51-4F45-9ABB-35CEF1E96A0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37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6EFA-DCD1-439C-848B-9465217A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32760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0590-915B-4BD8-8660-C5BE9D17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4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82F1-F0AC-48D5-9F1C-5141E4C1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99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1D4ED8D-AAB0-42B0-91B5-93260AC1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32F11-C374-493A-BB7E-11B09A67FAD0}" type="datetime2">
              <a:rPr lang="en-US" smtClean="0"/>
              <a:t>Monday, December 7, 2020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C7CAD99-5F8F-43D0-83F2-E1F5302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A52DE47-9FB8-4EF9-B8CE-36891260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5E49A-E440-42D6-8B0F-D4B5BAD8CAB8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96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7598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786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786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6546C-EE55-422E-9D57-50E6C4234F80}" type="datetime2">
              <a:rPr lang="en-US" smtClean="0"/>
              <a:t>Monday, December 7, 2020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92246C7-481F-434A-A687-C6734C2F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E56EE-505D-4420-971C-982EA4EF0564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16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FFBA-B7FA-43C2-A543-187E29A6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B4886C6-7F2A-4A13-85F1-EFDA370C5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83685C8A-A1A1-423D-82D7-1ACC187CCA77}" type="datetime2">
              <a:rPr lang="en-US" smtClean="0"/>
              <a:pPr/>
              <a:t>Monday, December 7, 2020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9FAAFC2-F91B-4189-A9FA-0696BF84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5B673D0-3765-46AD-B094-DDF79E46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31187-FB8B-4DDF-A5A9-69AB1359F0E9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15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9A0147-2421-4881-958A-681569CD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325DF798-D264-4BC9-8824-70A25106E4C6}" type="datetime2">
              <a:rPr lang="en-US" smtClean="0"/>
              <a:pPr/>
              <a:t>Monday, December 7, 2020</a:t>
            </a:fld>
            <a:endParaRPr lang="en-US" dirty="0">
              <a:latin typeface="+mn-lt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14BF4BE-E699-4D5B-AD90-3918DA32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49F009-8335-40E3-B8F6-E0C944D9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33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843-22A2-45CD-8189-8D0947C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5" y="383270"/>
            <a:ext cx="3457573" cy="1373076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AB4C-B3C9-4E63-8A1B-082C0F49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349369"/>
            <a:ext cx="7345362" cy="5167187"/>
          </a:xfrm>
        </p:spPr>
        <p:txBody>
          <a:bodyPr/>
          <a:lstStyle>
            <a:lvl1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4pPr>
            <a:lvl5pPr>
              <a:lnSpc>
                <a:spcPct val="120000"/>
              </a:lnSpc>
              <a:defRPr sz="1600">
                <a:solidFill>
                  <a:schemeClr val="tx2">
                    <a:alpha val="77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F08E-8814-4AB5-9EEC-0052256A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5" y="2264229"/>
            <a:ext cx="3457573" cy="31713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5940B35-2B52-4835-9F7F-6AB86A1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ACAD25-C1CF-4F11-8692-066E6505443C}" type="datetime2">
              <a:rPr lang="en-US" smtClean="0"/>
              <a:t>Monday, December 7, 2020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BAE5D7E-7CFE-48B9-836B-640E4E8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07FA91D-E0EF-4D4B-9E56-5E003304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3507D-4779-4D32-85CB-0A8040B6E552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66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9B5-6EAD-4108-B9E2-9CABAB9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8" y="441324"/>
            <a:ext cx="3932237" cy="952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5599E-B10D-4308-A5CB-CC7D487B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8488" y="441324"/>
            <a:ext cx="6078083" cy="55086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4C18-5042-469D-BCF7-26AD9FDCC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088" y="1778000"/>
            <a:ext cx="3932237" cy="417195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FB01925-1670-4C63-8B44-2B14B7BE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935887" y="1377212"/>
            <a:ext cx="27717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88A1C-01B8-42B6-BBF1-2BCF5E311248}" type="datetime2">
              <a:rPr lang="en-US" smtClean="0"/>
              <a:t>Monday, December 7, 2020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CE1A673-960F-4A50-AE54-70AE0DA3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10475" y="4239475"/>
            <a:ext cx="2520950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EF9E6C-740A-4B36-BA9F-32AF986E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949950"/>
            <a:ext cx="900000" cy="900000"/>
          </a:xfrm>
          <a:prstGeom prst="rect">
            <a:avLst/>
          </a:prstGeom>
        </p:spPr>
        <p:txBody>
          <a:bodyPr lIns="72000" rIns="72000">
            <a:normAutofit/>
          </a:bodyPr>
          <a:lstStyle>
            <a:lvl1pPr algn="ctr">
              <a:defRPr sz="3600" b="0">
                <a:ln w="6350">
                  <a:solidFill>
                    <a:schemeClr val="tx2"/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31C920-29CA-4744-9814-A4FCF4554907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47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86052-6759-46BD-9531-D65FD955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27600"/>
            <a:ext cx="10407600" cy="114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C3A5-7533-48B0-9C15-F016567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800" y="2059199"/>
            <a:ext cx="10407600" cy="43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35256E-21FA-473A-8EAF-34CE9AD3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C03BBDD-218C-4B2A-98A0-F5F369754705}" type="datetime2">
              <a:rPr lang="en-US" smtClean="0"/>
              <a:pPr/>
              <a:t>Monday, December 7, 2020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9857-D06D-4AFF-8777-07EF0A15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72703B-0DDF-46CE-AC34-623357994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322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72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11430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6002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20574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4DFCF-812D-4D4D-AF17-87CF2409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7497C9-43E6-4E9B-BE72-57BEC1EB3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1211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76FCF-DE7B-46EE-9837-334753378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800" y="324000"/>
            <a:ext cx="6327439" cy="265889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endParaRPr lang="en-IN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0F00E-3C79-4E80-B23D-F8B16C8FE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026" y="3875108"/>
            <a:ext cx="6327195" cy="2541566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bg2">
                  <a:alpha val="56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E17F91-3488-4CC0-9982-10628CE7C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557D611-B926-4FB0-B902-FE76FB6183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73" r="28817" b="-2"/>
          <a:stretch/>
        </p:blipFill>
        <p:spPr>
          <a:xfrm>
            <a:off x="8112126" y="1"/>
            <a:ext cx="4079875" cy="6857999"/>
          </a:xfrm>
          <a:custGeom>
            <a:avLst/>
            <a:gdLst/>
            <a:ahLst/>
            <a:cxnLst/>
            <a:rect l="l" t="t" r="r" b="b"/>
            <a:pathLst>
              <a:path w="4079875" h="6857999">
                <a:moveTo>
                  <a:pt x="0" y="0"/>
                </a:moveTo>
                <a:lnTo>
                  <a:pt x="4079875" y="0"/>
                </a:lnTo>
                <a:lnTo>
                  <a:pt x="4079875" y="6857999"/>
                </a:lnTo>
                <a:lnTo>
                  <a:pt x="0" y="6857999"/>
                </a:lnTo>
                <a:close/>
              </a:path>
            </a:pathLst>
          </a:cu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B2F437-7F0A-4554-926F-1A120533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2125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9AD04C-26DF-4BA8-82F3-52AA0C961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9999" y="3429000"/>
            <a:ext cx="7212126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295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28E35D-9620-406A-8D70-FFB6367A2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1704975"/>
            <a:ext cx="10406063" cy="47117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Containerized Application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4E1010-F8D6-4324-BA66-2B2A26405996}"/>
              </a:ext>
            </a:extLst>
          </p:cNvPr>
          <p:cNvSpPr/>
          <p:nvPr/>
        </p:nvSpPr>
        <p:spPr>
          <a:xfrm>
            <a:off x="2266949" y="5405437"/>
            <a:ext cx="8239125" cy="600075"/>
          </a:xfrm>
          <a:prstGeom prst="rect">
            <a:avLst/>
          </a:prstGeom>
          <a:solidFill>
            <a:srgbClr val="62C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68A1FF-74E1-475D-8FA1-24158C99ADBF}"/>
              </a:ext>
            </a:extLst>
          </p:cNvPr>
          <p:cNvSpPr/>
          <p:nvPr/>
        </p:nvSpPr>
        <p:spPr>
          <a:xfrm>
            <a:off x="2266949" y="4694236"/>
            <a:ext cx="8239125" cy="600075"/>
          </a:xfrm>
          <a:prstGeom prst="rect">
            <a:avLst/>
          </a:prstGeom>
          <a:solidFill>
            <a:srgbClr val="D2E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Operating System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797F5A-0A8D-477C-BC36-C9D9283FCA1D}"/>
              </a:ext>
            </a:extLst>
          </p:cNvPr>
          <p:cNvSpPr/>
          <p:nvPr/>
        </p:nvSpPr>
        <p:spPr>
          <a:xfrm>
            <a:off x="2266949" y="3983035"/>
            <a:ext cx="8239125" cy="600075"/>
          </a:xfrm>
          <a:prstGeom prst="rect">
            <a:avLst/>
          </a:prstGeom>
          <a:solidFill>
            <a:srgbClr val="4491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16BFA-2877-46E0-A840-FE3C6AA3572B}"/>
              </a:ext>
            </a:extLst>
          </p:cNvPr>
          <p:cNvSpPr/>
          <p:nvPr/>
        </p:nvSpPr>
        <p:spPr>
          <a:xfrm>
            <a:off x="2266949" y="2438400"/>
            <a:ext cx="904876" cy="1433509"/>
          </a:xfrm>
          <a:prstGeom prst="rect">
            <a:avLst/>
          </a:prstGeom>
          <a:solidFill>
            <a:srgbClr val="4491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A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8A36FC-89F8-4832-9D01-B49EA1953DDD}"/>
              </a:ext>
            </a:extLst>
          </p:cNvPr>
          <p:cNvSpPr/>
          <p:nvPr/>
        </p:nvSpPr>
        <p:spPr>
          <a:xfrm>
            <a:off x="3428999" y="2438399"/>
            <a:ext cx="904876" cy="1433509"/>
          </a:xfrm>
          <a:prstGeom prst="rect">
            <a:avLst/>
          </a:prstGeom>
          <a:solidFill>
            <a:srgbClr val="4491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B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1BE9-3162-40AA-ACA4-8B11575F0476}"/>
              </a:ext>
            </a:extLst>
          </p:cNvPr>
          <p:cNvSpPr/>
          <p:nvPr/>
        </p:nvSpPr>
        <p:spPr>
          <a:xfrm>
            <a:off x="4591049" y="2438398"/>
            <a:ext cx="904876" cy="1433509"/>
          </a:xfrm>
          <a:prstGeom prst="rect">
            <a:avLst/>
          </a:prstGeom>
          <a:solidFill>
            <a:srgbClr val="4491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C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FD4281-7C08-407A-B484-4229567E8B2E}"/>
              </a:ext>
            </a:extLst>
          </p:cNvPr>
          <p:cNvSpPr/>
          <p:nvPr/>
        </p:nvSpPr>
        <p:spPr>
          <a:xfrm>
            <a:off x="5803104" y="2438394"/>
            <a:ext cx="904876" cy="1433509"/>
          </a:xfrm>
          <a:prstGeom prst="rect">
            <a:avLst/>
          </a:prstGeom>
          <a:solidFill>
            <a:srgbClr val="4491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D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39D1FA-1AAB-4CEA-BC78-8F75714FE88B}"/>
              </a:ext>
            </a:extLst>
          </p:cNvPr>
          <p:cNvSpPr/>
          <p:nvPr/>
        </p:nvSpPr>
        <p:spPr>
          <a:xfrm>
            <a:off x="7015159" y="2438394"/>
            <a:ext cx="904876" cy="1433509"/>
          </a:xfrm>
          <a:prstGeom prst="rect">
            <a:avLst/>
          </a:prstGeom>
          <a:solidFill>
            <a:srgbClr val="4491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94001D-92F5-457F-BE44-450C8CAAC9EF}"/>
              </a:ext>
            </a:extLst>
          </p:cNvPr>
          <p:cNvSpPr/>
          <p:nvPr/>
        </p:nvSpPr>
        <p:spPr>
          <a:xfrm>
            <a:off x="8258173" y="2438394"/>
            <a:ext cx="904876" cy="1433509"/>
          </a:xfrm>
          <a:prstGeom prst="rect">
            <a:avLst/>
          </a:prstGeom>
          <a:solidFill>
            <a:srgbClr val="4491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F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4930D0-3E19-4371-A953-5171C4FBC800}"/>
              </a:ext>
            </a:extLst>
          </p:cNvPr>
          <p:cNvSpPr/>
          <p:nvPr/>
        </p:nvSpPr>
        <p:spPr>
          <a:xfrm>
            <a:off x="9601198" y="2438394"/>
            <a:ext cx="904876" cy="1433509"/>
          </a:xfrm>
          <a:prstGeom prst="rect">
            <a:avLst/>
          </a:prstGeom>
          <a:solidFill>
            <a:srgbClr val="4491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98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A99B-0819-44AA-B949-CCB994AB8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40"/>
            <a:ext cx="10406063" cy="709386"/>
          </a:xfrm>
        </p:spPr>
        <p:txBody>
          <a:bodyPr>
            <a:normAutofit/>
          </a:bodyPr>
          <a:lstStyle/>
          <a:p>
            <a:r>
              <a:rPr lang="en-US" sz="4000" dirty="0"/>
              <a:t>Overview</a:t>
            </a:r>
            <a:endParaRPr lang="en-IN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04EF0-3D51-4FFD-B751-E61DB0F35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1470025"/>
            <a:ext cx="10406063" cy="4356100"/>
          </a:xfrm>
        </p:spPr>
        <p:txBody>
          <a:bodyPr/>
          <a:lstStyle/>
          <a:p>
            <a:r>
              <a:rPr lang="en-US" dirty="0" err="1"/>
              <a:t>cf</a:t>
            </a:r>
            <a:r>
              <a:rPr lang="en-US" dirty="0"/>
              <a:t> push</a:t>
            </a:r>
          </a:p>
          <a:p>
            <a:r>
              <a:rPr lang="en-US" dirty="0"/>
              <a:t>What is Docker</a:t>
            </a:r>
          </a:p>
          <a:p>
            <a:r>
              <a:rPr lang="en-US" dirty="0"/>
              <a:t>What is Container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13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EC6A-BFA6-4457-984C-4DA3AEC5C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565" y="328839"/>
            <a:ext cx="10791524" cy="1263423"/>
          </a:xfrm>
        </p:spPr>
        <p:txBody>
          <a:bodyPr>
            <a:normAutofit/>
          </a:bodyPr>
          <a:lstStyle/>
          <a:p>
            <a:r>
              <a:rPr lang="en-US" sz="3200" dirty="0" err="1"/>
              <a:t>cf</a:t>
            </a:r>
            <a:r>
              <a:rPr lang="en-US" sz="3200" dirty="0"/>
              <a:t> push</a:t>
            </a:r>
            <a:endParaRPr lang="en-IN" sz="3200" dirty="0"/>
          </a:p>
        </p:txBody>
      </p:sp>
      <p:pic>
        <p:nvPicPr>
          <p:cNvPr id="5" name="Content Placeholder 4" descr="User">
            <a:extLst>
              <a:ext uri="{FF2B5EF4-FFF2-40B4-BE49-F238E27FC236}">
                <a16:creationId xmlns:a16="http://schemas.microsoft.com/office/drawing/2014/main" id="{2989205D-883E-4277-9941-EB0554851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565" y="1887538"/>
            <a:ext cx="560388" cy="56038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EF9DF3-FE6B-4890-AFAB-0DE5D83B98B6}"/>
              </a:ext>
            </a:extLst>
          </p:cNvPr>
          <p:cNvSpPr/>
          <p:nvPr/>
        </p:nvSpPr>
        <p:spPr>
          <a:xfrm>
            <a:off x="3105975" y="1889466"/>
            <a:ext cx="1619250" cy="560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Cloud Controller</a:t>
            </a:r>
            <a:endParaRPr lang="en-IN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DAD942-B524-4C64-B4D0-CD803677811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517953" y="2167732"/>
            <a:ext cx="1500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571C5B-6DE4-46D5-8D8E-DC61DEF84732}"/>
              </a:ext>
            </a:extLst>
          </p:cNvPr>
          <p:cNvSpPr txBox="1"/>
          <p:nvPr/>
        </p:nvSpPr>
        <p:spPr>
          <a:xfrm>
            <a:off x="1517953" y="1872456"/>
            <a:ext cx="136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Code + manifest</a:t>
            </a:r>
            <a:endParaRPr lang="en-IN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705B63-E8E0-4192-9F00-A4A86705A08B}"/>
              </a:ext>
            </a:extLst>
          </p:cNvPr>
          <p:cNvSpPr/>
          <p:nvPr/>
        </p:nvSpPr>
        <p:spPr>
          <a:xfrm>
            <a:off x="5696373" y="1592262"/>
            <a:ext cx="3887096" cy="1208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Build pack</a:t>
            </a:r>
            <a:endParaRPr lang="en-IN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F0F36E-CB70-40C5-86BA-DD58202DB918}"/>
              </a:ext>
            </a:extLst>
          </p:cNvPr>
          <p:cNvCxnSpPr>
            <a:cxnSpLocks/>
          </p:cNvCxnSpPr>
          <p:nvPr/>
        </p:nvCxnSpPr>
        <p:spPr>
          <a:xfrm flipV="1">
            <a:off x="4731939" y="2149451"/>
            <a:ext cx="932014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Database">
            <a:extLst>
              <a:ext uri="{FF2B5EF4-FFF2-40B4-BE49-F238E27FC236}">
                <a16:creationId xmlns:a16="http://schemas.microsoft.com/office/drawing/2014/main" id="{C2C72F70-532E-4016-AFD4-3525A4C2C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5260" y="1786042"/>
            <a:ext cx="763379" cy="76337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A4B132-2C34-4A40-A999-EA71F362B217}"/>
              </a:ext>
            </a:extLst>
          </p:cNvPr>
          <p:cNvCxnSpPr>
            <a:cxnSpLocks/>
          </p:cNvCxnSpPr>
          <p:nvPr/>
        </p:nvCxnSpPr>
        <p:spPr>
          <a:xfrm>
            <a:off x="9595103" y="2143636"/>
            <a:ext cx="520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C7A2E1-B9DE-4277-BBD5-5048490F81BE}"/>
              </a:ext>
            </a:extLst>
          </p:cNvPr>
          <p:cNvSpPr txBox="1"/>
          <p:nvPr/>
        </p:nvSpPr>
        <p:spPr>
          <a:xfrm>
            <a:off x="9994923" y="1546900"/>
            <a:ext cx="10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BLOB Store</a:t>
            </a:r>
            <a:endParaRPr lang="en-IN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D5A617-6AD5-4FC9-B71D-9BE3F9F3E48C}"/>
              </a:ext>
            </a:extLst>
          </p:cNvPr>
          <p:cNvSpPr txBox="1"/>
          <p:nvPr/>
        </p:nvSpPr>
        <p:spPr>
          <a:xfrm>
            <a:off x="5878504" y="1229900"/>
            <a:ext cx="347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Build Pack (Converts code to Container Image</a:t>
            </a:r>
            <a:endParaRPr lang="en-IN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33DC40-BC17-49A0-835F-DF09E26E46D3}"/>
              </a:ext>
            </a:extLst>
          </p:cNvPr>
          <p:cNvSpPr/>
          <p:nvPr/>
        </p:nvSpPr>
        <p:spPr>
          <a:xfrm>
            <a:off x="5843089" y="1797275"/>
            <a:ext cx="3540967" cy="30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 Code</a:t>
            </a:r>
            <a:endParaRPr lang="en-IN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0A1C4E-7DD8-4ED2-B850-BA0B76C36057}"/>
              </a:ext>
            </a:extLst>
          </p:cNvPr>
          <p:cNvSpPr/>
          <p:nvPr/>
        </p:nvSpPr>
        <p:spPr>
          <a:xfrm>
            <a:off x="5843090" y="2304827"/>
            <a:ext cx="948687" cy="304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Runtime</a:t>
            </a:r>
            <a:endParaRPr lang="en-IN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C84E39-9B9B-42C5-BF95-D1EADFB69592}"/>
              </a:ext>
            </a:extLst>
          </p:cNvPr>
          <p:cNvSpPr/>
          <p:nvPr/>
        </p:nvSpPr>
        <p:spPr>
          <a:xfrm>
            <a:off x="6938494" y="2297240"/>
            <a:ext cx="1107669" cy="304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Agent</a:t>
            </a:r>
            <a:endParaRPr lang="en-IN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DE03DC-0CCD-4E46-A09D-235D0741A073}"/>
              </a:ext>
            </a:extLst>
          </p:cNvPr>
          <p:cNvSpPr/>
          <p:nvPr/>
        </p:nvSpPr>
        <p:spPr>
          <a:xfrm>
            <a:off x="8116693" y="2297240"/>
            <a:ext cx="1267363" cy="304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 Command</a:t>
            </a:r>
            <a:endParaRPr lang="en-IN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8FB050-6F13-4C0B-83FA-B6274BCF935E}"/>
              </a:ext>
            </a:extLst>
          </p:cNvPr>
          <p:cNvSpPr/>
          <p:nvPr/>
        </p:nvSpPr>
        <p:spPr>
          <a:xfrm>
            <a:off x="7639921" y="4362214"/>
            <a:ext cx="1032901" cy="560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Diego </a:t>
            </a:r>
            <a:endParaRPr lang="en-IN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B59C54-E5F4-4641-8955-7784892ABB6D}"/>
              </a:ext>
            </a:extLst>
          </p:cNvPr>
          <p:cNvSpPr/>
          <p:nvPr/>
        </p:nvSpPr>
        <p:spPr>
          <a:xfrm>
            <a:off x="2109819" y="3628200"/>
            <a:ext cx="3170684" cy="2028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Build pack</a:t>
            </a:r>
            <a:endParaRPr lang="en-IN" sz="1400" dirty="0"/>
          </a:p>
        </p:txBody>
      </p:sp>
      <p:pic>
        <p:nvPicPr>
          <p:cNvPr id="33" name="Graphic 32" descr="Cloud">
            <a:extLst>
              <a:ext uri="{FF2B5EF4-FFF2-40B4-BE49-F238E27FC236}">
                <a16:creationId xmlns:a16="http://schemas.microsoft.com/office/drawing/2014/main" id="{06C1417B-2D88-4BFE-812F-6637C8DC9D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61984" y="3603618"/>
            <a:ext cx="625604" cy="62560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AE95C0F-0951-4360-A4B9-2BDA24C9CB0A}"/>
              </a:ext>
            </a:extLst>
          </p:cNvPr>
          <p:cNvSpPr txBox="1"/>
          <p:nvPr/>
        </p:nvSpPr>
        <p:spPr>
          <a:xfrm>
            <a:off x="3403286" y="5780111"/>
            <a:ext cx="51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VM</a:t>
            </a:r>
            <a:endParaRPr lang="en-IN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F7BCF3-CBCB-4C9F-BEE8-928F4E3F54B1}"/>
              </a:ext>
            </a:extLst>
          </p:cNvPr>
          <p:cNvSpPr/>
          <p:nvPr/>
        </p:nvSpPr>
        <p:spPr>
          <a:xfrm>
            <a:off x="2268180" y="4500979"/>
            <a:ext cx="452761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4BAF5A-9B76-44D7-A46C-2992354CE02F}"/>
              </a:ext>
            </a:extLst>
          </p:cNvPr>
          <p:cNvSpPr/>
          <p:nvPr/>
        </p:nvSpPr>
        <p:spPr>
          <a:xfrm>
            <a:off x="2879594" y="4500978"/>
            <a:ext cx="452761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F9BD81-2952-4D4E-9D83-546BA93E0E27}"/>
              </a:ext>
            </a:extLst>
          </p:cNvPr>
          <p:cNvSpPr/>
          <p:nvPr/>
        </p:nvSpPr>
        <p:spPr>
          <a:xfrm>
            <a:off x="3508519" y="4500978"/>
            <a:ext cx="452761" cy="3906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7651A6-5114-43C9-8873-3D2160369FE7}"/>
              </a:ext>
            </a:extLst>
          </p:cNvPr>
          <p:cNvSpPr/>
          <p:nvPr/>
        </p:nvSpPr>
        <p:spPr>
          <a:xfrm>
            <a:off x="4168130" y="4500977"/>
            <a:ext cx="452761" cy="390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DBA6C3-4473-4FA7-898C-8187E5BD0ED2}"/>
              </a:ext>
            </a:extLst>
          </p:cNvPr>
          <p:cNvCxnSpPr>
            <a:stCxn id="28" idx="1"/>
            <a:endCxn id="31" idx="3"/>
          </p:cNvCxnSpPr>
          <p:nvPr/>
        </p:nvCxnSpPr>
        <p:spPr>
          <a:xfrm flipH="1">
            <a:off x="5280503" y="4642408"/>
            <a:ext cx="2359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6440271-33FB-44AA-82B9-F42A7632A9E8}"/>
              </a:ext>
            </a:extLst>
          </p:cNvPr>
          <p:cNvCxnSpPr>
            <a:stCxn id="18" idx="2"/>
            <a:endCxn id="28" idx="3"/>
          </p:cNvCxnSpPr>
          <p:nvPr/>
        </p:nvCxnSpPr>
        <p:spPr>
          <a:xfrm rot="5400000">
            <a:off x="8513393" y="2708850"/>
            <a:ext cx="2092987" cy="17741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2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8C94-71DB-46BB-A81E-A76E9791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40"/>
            <a:ext cx="10406063" cy="646278"/>
          </a:xfrm>
        </p:spPr>
        <p:txBody>
          <a:bodyPr>
            <a:normAutofit/>
          </a:bodyPr>
          <a:lstStyle/>
          <a:p>
            <a:r>
              <a:rPr lang="en-US" sz="3200" dirty="0"/>
              <a:t>Why Docker?</a:t>
            </a:r>
            <a:endParaRPr lang="en-I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1FB4A7-CCA0-4215-930D-17511BE20C03}"/>
              </a:ext>
            </a:extLst>
          </p:cNvPr>
          <p:cNvSpPr/>
          <p:nvPr/>
        </p:nvSpPr>
        <p:spPr>
          <a:xfrm>
            <a:off x="2266949" y="5405437"/>
            <a:ext cx="8239125" cy="600075"/>
          </a:xfrm>
          <a:prstGeom prst="rect">
            <a:avLst/>
          </a:prstGeom>
          <a:solidFill>
            <a:srgbClr val="62C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Infrastructure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96DE79-D36F-4AF1-AB1F-2A633FDA5C51}"/>
              </a:ext>
            </a:extLst>
          </p:cNvPr>
          <p:cNvSpPr/>
          <p:nvPr/>
        </p:nvSpPr>
        <p:spPr>
          <a:xfrm>
            <a:off x="2266949" y="4694236"/>
            <a:ext cx="8239125" cy="600075"/>
          </a:xfrm>
          <a:prstGeom prst="rect">
            <a:avLst/>
          </a:prstGeom>
          <a:solidFill>
            <a:srgbClr val="D2E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Operating System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AEBC08-778C-447C-81E6-2DF5CD1C321C}"/>
              </a:ext>
            </a:extLst>
          </p:cNvPr>
          <p:cNvSpPr/>
          <p:nvPr/>
        </p:nvSpPr>
        <p:spPr>
          <a:xfrm>
            <a:off x="2266949" y="4064222"/>
            <a:ext cx="3829051" cy="518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5A79A7-795A-4A72-94A5-4DD8B9941F9D}"/>
              </a:ext>
            </a:extLst>
          </p:cNvPr>
          <p:cNvSpPr/>
          <p:nvPr/>
        </p:nvSpPr>
        <p:spPr>
          <a:xfrm>
            <a:off x="6677024" y="4064222"/>
            <a:ext cx="3829051" cy="518888"/>
          </a:xfrm>
          <a:prstGeom prst="rect">
            <a:avLst/>
          </a:prstGeom>
          <a:solidFill>
            <a:srgbClr val="FF75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</a:t>
            </a:r>
            <a:endParaRPr lang="en-IN" dirty="0"/>
          </a:p>
        </p:txBody>
      </p:sp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1B34113-ADB7-4A46-8AF1-4180E4C0F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36000" detail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49" y="2004371"/>
            <a:ext cx="1362076" cy="75925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4FF9DE22-8B05-456C-84EF-322748384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11" y="2004371"/>
            <a:ext cx="1362076" cy="759252"/>
          </a:xfrm>
          <a:prstGeom prst="rect">
            <a:avLst/>
          </a:prstGeom>
        </p:spPr>
      </p:pic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9E2300D6-17CE-4F6C-BDE9-87EFE172E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0" y="2004371"/>
            <a:ext cx="1556550" cy="759252"/>
          </a:xfrm>
          <a:prstGeom prst="rect">
            <a:avLst/>
          </a:prstGeom>
        </p:spPr>
      </p:pic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DBF29F5B-788D-4254-A217-8CEB220672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563" y="2004371"/>
            <a:ext cx="1409822" cy="75925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E63B231-4C53-49D6-9EE5-31660A5E5AA9}"/>
              </a:ext>
            </a:extLst>
          </p:cNvPr>
          <p:cNvSpPr/>
          <p:nvPr/>
        </p:nvSpPr>
        <p:spPr>
          <a:xfrm>
            <a:off x="2095501" y="1762125"/>
            <a:ext cx="1657350" cy="1263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21A963-ABE7-47D3-BA08-A170B12B4693}"/>
              </a:ext>
            </a:extLst>
          </p:cNvPr>
          <p:cNvSpPr/>
          <p:nvPr/>
        </p:nvSpPr>
        <p:spPr>
          <a:xfrm>
            <a:off x="4114799" y="1762125"/>
            <a:ext cx="1657350" cy="1263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93032A-A67E-4570-B871-BBA30D4744A7}"/>
              </a:ext>
            </a:extLst>
          </p:cNvPr>
          <p:cNvSpPr/>
          <p:nvPr/>
        </p:nvSpPr>
        <p:spPr>
          <a:xfrm>
            <a:off x="6238874" y="1762125"/>
            <a:ext cx="1657350" cy="1263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2A0A3C-2B62-4441-A824-1B9CDC60F780}"/>
              </a:ext>
            </a:extLst>
          </p:cNvPr>
          <p:cNvSpPr/>
          <p:nvPr/>
        </p:nvSpPr>
        <p:spPr>
          <a:xfrm>
            <a:off x="8591549" y="1762125"/>
            <a:ext cx="1657350" cy="1263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176CB8-A2BC-432D-8746-6811212AF9C3}"/>
              </a:ext>
            </a:extLst>
          </p:cNvPr>
          <p:cNvSpPr txBox="1"/>
          <p:nvPr/>
        </p:nvSpPr>
        <p:spPr>
          <a:xfrm>
            <a:off x="2198657" y="1217364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Web Server</a:t>
            </a:r>
            <a:endParaRPr lang="en-IN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16C034-D015-4B68-91D2-C03B34D249DF}"/>
              </a:ext>
            </a:extLst>
          </p:cNvPr>
          <p:cNvSpPr txBox="1"/>
          <p:nvPr/>
        </p:nvSpPr>
        <p:spPr>
          <a:xfrm>
            <a:off x="4114799" y="1163978"/>
            <a:ext cx="1743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Session Management</a:t>
            </a:r>
            <a:endParaRPr lang="en-I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DDAFB5-C4FB-48A7-A748-7F45211616DC}"/>
              </a:ext>
            </a:extLst>
          </p:cNvPr>
          <p:cNvSpPr txBox="1"/>
          <p:nvPr/>
        </p:nvSpPr>
        <p:spPr>
          <a:xfrm>
            <a:off x="6483094" y="1217364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Database</a:t>
            </a:r>
            <a:endParaRPr lang="en-IN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F10547-2B45-49F6-8815-3934812EE862}"/>
              </a:ext>
            </a:extLst>
          </p:cNvPr>
          <p:cNvSpPr txBox="1"/>
          <p:nvPr/>
        </p:nvSpPr>
        <p:spPr>
          <a:xfrm>
            <a:off x="9174804" y="1214733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MQ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2516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A964-535F-4B57-8A63-9A3AF955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40"/>
            <a:ext cx="10406063" cy="550050"/>
          </a:xfrm>
        </p:spPr>
        <p:txBody>
          <a:bodyPr>
            <a:normAutofit/>
          </a:bodyPr>
          <a:lstStyle/>
          <a:p>
            <a:r>
              <a:rPr lang="en-US" sz="2800" dirty="0"/>
              <a:t>Spring Boot + Docker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7408AC-22A0-4FE7-A245-C6BE3B8EFDDF}"/>
              </a:ext>
            </a:extLst>
          </p:cNvPr>
          <p:cNvSpPr/>
          <p:nvPr/>
        </p:nvSpPr>
        <p:spPr>
          <a:xfrm>
            <a:off x="1343025" y="1429305"/>
            <a:ext cx="2341208" cy="65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Boot 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6ED809-1CE0-4983-AD9F-01B3CEB47309}"/>
              </a:ext>
            </a:extLst>
          </p:cNvPr>
          <p:cNvSpPr/>
          <p:nvPr/>
        </p:nvSpPr>
        <p:spPr>
          <a:xfrm>
            <a:off x="4593731" y="1429305"/>
            <a:ext cx="2341208" cy="65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DockerFile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79675-238D-442A-BFDF-3B5A23499AF4}"/>
              </a:ext>
            </a:extLst>
          </p:cNvPr>
          <p:cNvSpPr/>
          <p:nvPr/>
        </p:nvSpPr>
        <p:spPr>
          <a:xfrm>
            <a:off x="8279443" y="1429303"/>
            <a:ext cx="2341208" cy="65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Image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7145A7-9D76-4EA9-9BD5-A1B0951FF667}"/>
              </a:ext>
            </a:extLst>
          </p:cNvPr>
          <p:cNvCxnSpPr>
            <a:endCxn id="5" idx="1"/>
          </p:cNvCxnSpPr>
          <p:nvPr/>
        </p:nvCxnSpPr>
        <p:spPr>
          <a:xfrm>
            <a:off x="3764132" y="1757777"/>
            <a:ext cx="82959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32D80D-ED98-4666-A34D-3C549C5904B3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6934939" y="1757777"/>
            <a:ext cx="134450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9CCB65-8358-4CDD-867E-E3AA55AEB8CC}"/>
              </a:ext>
            </a:extLst>
          </p:cNvPr>
          <p:cNvSpPr txBox="1"/>
          <p:nvPr/>
        </p:nvSpPr>
        <p:spPr>
          <a:xfrm>
            <a:off x="3840538" y="1480778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Create</a:t>
            </a:r>
            <a:endParaRPr lang="en-IN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6DED-74CD-44BA-AF8A-9AA9D4654CF5}"/>
              </a:ext>
            </a:extLst>
          </p:cNvPr>
          <p:cNvSpPr txBox="1"/>
          <p:nvPr/>
        </p:nvSpPr>
        <p:spPr>
          <a:xfrm>
            <a:off x="7015320" y="1506516"/>
            <a:ext cx="1098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Docker Build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EC47F0-2CF9-472A-A2AC-9073F28E9274}"/>
              </a:ext>
            </a:extLst>
          </p:cNvPr>
          <p:cNvSpPr/>
          <p:nvPr/>
        </p:nvSpPr>
        <p:spPr>
          <a:xfrm>
            <a:off x="8279443" y="2965137"/>
            <a:ext cx="2341208" cy="65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B76A86-3B4E-42E7-B564-CE2A47A79D6D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9450047" y="2086250"/>
            <a:ext cx="0" cy="87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84C473E-2E29-4656-A025-3AA199DC53AC}"/>
              </a:ext>
            </a:extLst>
          </p:cNvPr>
          <p:cNvSpPr txBox="1"/>
          <p:nvPr/>
        </p:nvSpPr>
        <p:spPr>
          <a:xfrm>
            <a:off x="9552373" y="2503503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Docker run</a:t>
            </a:r>
            <a:endParaRPr lang="en-IN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29BD5C-ABDA-4CAA-98B0-CB0B5EB2135A}"/>
              </a:ext>
            </a:extLst>
          </p:cNvPr>
          <p:cNvSpPr txBox="1"/>
          <p:nvPr/>
        </p:nvSpPr>
        <p:spPr>
          <a:xfrm>
            <a:off x="1343025" y="4136995"/>
            <a:ext cx="5958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Docker File: </a:t>
            </a:r>
            <a:r>
              <a:rPr lang="en-US" sz="1600" dirty="0"/>
              <a:t>Text file with instructions to build Docker Image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6126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14AB-18C4-4726-A2F1-566BDAA3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40"/>
            <a:ext cx="10406063" cy="496784"/>
          </a:xfrm>
        </p:spPr>
        <p:txBody>
          <a:bodyPr>
            <a:normAutofit/>
          </a:bodyPr>
          <a:lstStyle/>
          <a:p>
            <a:r>
              <a:rPr lang="en-US" sz="2800" dirty="0" err="1"/>
              <a:t>DockerFile</a:t>
            </a:r>
            <a:r>
              <a:rPr lang="en-US" sz="2800" dirty="0"/>
              <a:t> Script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FA12B-DD8F-4708-828C-613C2247E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958788"/>
            <a:ext cx="10406063" cy="545788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# Need to tell Docker what type of application is being deployed. The below command downloads the image from Docker Hub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#FROM &lt;IMAGE-NAME:VERSION&gt;</a:t>
            </a:r>
          </a:p>
          <a:p>
            <a:pPr marL="0" indent="0">
              <a:buNone/>
            </a:pPr>
            <a:r>
              <a:rPr lang="en-US" sz="1600" b="1" dirty="0"/>
              <a:t>FROM openjdk:8</a:t>
            </a:r>
          </a:p>
          <a:p>
            <a:pPr marL="0" indent="0">
              <a:buNone/>
            </a:pPr>
            <a:r>
              <a:rPr lang="en-US" sz="1600" dirty="0"/>
              <a:t>#Add the JAR which is built by our application into the Docker Container</a:t>
            </a:r>
          </a:p>
          <a:p>
            <a:pPr marL="0" indent="0">
              <a:buNone/>
            </a:pPr>
            <a:r>
              <a:rPr lang="en-US" sz="1600" b="1" dirty="0"/>
              <a:t>ADD target/spring-boot-docker.jar spring-boot-docker.jar</a:t>
            </a:r>
          </a:p>
          <a:p>
            <a:pPr marL="0" indent="0">
              <a:buNone/>
            </a:pPr>
            <a:r>
              <a:rPr lang="en-US" sz="1600" dirty="0"/>
              <a:t>#Expose application port</a:t>
            </a:r>
          </a:p>
          <a:p>
            <a:pPr marL="0" indent="0">
              <a:buNone/>
            </a:pPr>
            <a:r>
              <a:rPr lang="en-US" sz="1600" b="1" dirty="0"/>
              <a:t>EXPOSE 8080</a:t>
            </a:r>
          </a:p>
          <a:p>
            <a:pPr marL="0" indent="0">
              <a:buNone/>
            </a:pPr>
            <a:r>
              <a:rPr lang="en-US" sz="1600" dirty="0"/>
              <a:t>#EntryPoint is the command used to start the container</a:t>
            </a:r>
          </a:p>
          <a:p>
            <a:pPr marL="0" indent="0">
              <a:buNone/>
            </a:pPr>
            <a:r>
              <a:rPr lang="en-US" sz="1600" b="1" dirty="0"/>
              <a:t>ENTRYPOINT [“java”, “-jar”, “spring-boot-docker.jar”]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04479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35F7-E17D-4BCF-BB32-2F69EA94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39"/>
            <a:ext cx="10406063" cy="541173"/>
          </a:xfrm>
        </p:spPr>
        <p:txBody>
          <a:bodyPr>
            <a:normAutofit/>
          </a:bodyPr>
          <a:lstStyle/>
          <a:p>
            <a:r>
              <a:rPr lang="en-US" sz="2800" dirty="0"/>
              <a:t>Run </a:t>
            </a:r>
            <a:r>
              <a:rPr lang="en-US" sz="2800" dirty="0" err="1"/>
              <a:t>DockerFile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0F85C-D99B-41FF-9538-C04F808FC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1004132"/>
            <a:ext cx="10406063" cy="43561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Build the application in Docker Container by creating a docker image</a:t>
            </a:r>
          </a:p>
          <a:p>
            <a:pPr marL="0" indent="0">
              <a:buNone/>
            </a:pPr>
            <a:r>
              <a:rPr lang="en-US" sz="1400" dirty="0"/>
              <a:t>#docker build –f &lt;FILE-NAME&gt; -t &lt;IMAGE-NAME&gt; &lt;Directory path of the </a:t>
            </a:r>
            <a:r>
              <a:rPr lang="en-US" sz="1400" dirty="0" err="1"/>
              <a:t>DockerFile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b="1" dirty="0"/>
              <a:t>docker build –f </a:t>
            </a:r>
            <a:r>
              <a:rPr lang="en-US" sz="1400" b="1" dirty="0" err="1"/>
              <a:t>DockerFile</a:t>
            </a:r>
            <a:r>
              <a:rPr lang="en-US" sz="1400" b="1" dirty="0"/>
              <a:t> –t docker-image-name .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Run the Docker container</a:t>
            </a:r>
          </a:p>
          <a:p>
            <a:pPr marL="0" indent="0">
              <a:buNone/>
            </a:pPr>
            <a:r>
              <a:rPr lang="en-US" sz="1400" dirty="0"/>
              <a:t>#docker run –p &lt;system port&gt;: &lt;container port&gt; &lt;IMAGE-NAME&gt;</a:t>
            </a:r>
          </a:p>
          <a:p>
            <a:pPr marL="0" indent="0">
              <a:buNone/>
            </a:pPr>
            <a:r>
              <a:rPr lang="en-US" sz="1400" b="1" dirty="0"/>
              <a:t>docker run –p 8080:8080 docker-image-name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72670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A1BA-8368-4FFF-B74A-80EFF62F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39"/>
            <a:ext cx="10406063" cy="585561"/>
          </a:xfrm>
        </p:spPr>
        <p:txBody>
          <a:bodyPr>
            <a:normAutofit/>
          </a:bodyPr>
          <a:lstStyle/>
          <a:p>
            <a:r>
              <a:rPr lang="en-US" sz="3200" dirty="0"/>
              <a:t>Docker run command</a:t>
            </a:r>
            <a:endParaRPr lang="en-IN" sz="32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04E9A66-1440-494B-8C4D-68A2950AF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42" y="1471823"/>
            <a:ext cx="7145433" cy="2633452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AA4FB1E-8212-4898-A94F-A651BDAAA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42" y="5016474"/>
            <a:ext cx="4915326" cy="1478408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EEB5B6C-94BA-4723-8A46-9DEC0442B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157" y="5016474"/>
            <a:ext cx="3665538" cy="4038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C1B63F-47E1-477D-8C2F-9C80821AC20C}"/>
              </a:ext>
            </a:extLst>
          </p:cNvPr>
          <p:cNvSpPr txBox="1"/>
          <p:nvPr/>
        </p:nvSpPr>
        <p:spPr>
          <a:xfrm>
            <a:off x="1531842" y="4662698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First time execution</a:t>
            </a:r>
            <a:endParaRPr lang="en-IN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FE9501-F9F6-4AE0-AFFA-31DCEA441366}"/>
              </a:ext>
            </a:extLst>
          </p:cNvPr>
          <p:cNvSpPr txBox="1"/>
          <p:nvPr/>
        </p:nvSpPr>
        <p:spPr>
          <a:xfrm>
            <a:off x="7348157" y="4690412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Second time execution</a:t>
            </a:r>
            <a:endParaRPr lang="en-IN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FF66F4-C7E7-4446-B2E2-B9D5D2A645C3}"/>
              </a:ext>
            </a:extLst>
          </p:cNvPr>
          <p:cNvCxnSpPr/>
          <p:nvPr/>
        </p:nvCxnSpPr>
        <p:spPr>
          <a:xfrm flipH="1" flipV="1">
            <a:off x="2286000" y="6381750"/>
            <a:ext cx="238125" cy="209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73B5E1-05A8-48FA-9B43-FC02C7D686B7}"/>
              </a:ext>
            </a:extLst>
          </p:cNvPr>
          <p:cNvCxnSpPr/>
          <p:nvPr/>
        </p:nvCxnSpPr>
        <p:spPr>
          <a:xfrm flipH="1">
            <a:off x="5104558" y="4875078"/>
            <a:ext cx="429467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21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76B0-627E-428C-95E5-3520225D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Container?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5B512-0B02-406F-B7B1-316454910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4" y="1412875"/>
            <a:ext cx="10406063" cy="4356100"/>
          </a:xfrm>
        </p:spPr>
        <p:txBody>
          <a:bodyPr/>
          <a:lstStyle/>
          <a:p>
            <a:r>
              <a:rPr lang="en-US" dirty="0"/>
              <a:t>A way to package applications with all the necessary dependencies and configurations</a:t>
            </a:r>
          </a:p>
          <a:p>
            <a:r>
              <a:rPr lang="en-US" dirty="0"/>
              <a:t>Application runs quickly and reliably from one environment to another</a:t>
            </a:r>
          </a:p>
          <a:p>
            <a:r>
              <a:rPr lang="en-US" dirty="0"/>
              <a:t>Container contains code, runtime, System tools, system libraries and settings</a:t>
            </a:r>
          </a:p>
        </p:txBody>
      </p:sp>
    </p:spTree>
    <p:extLst>
      <p:ext uri="{BB962C8B-B14F-4D97-AF65-F5344CB8AC3E}">
        <p14:creationId xmlns:p14="http://schemas.microsoft.com/office/powerpoint/2010/main" val="789732290"/>
      </p:ext>
    </p:extLst>
  </p:cSld>
  <p:clrMapOvr>
    <a:masterClrMapping/>
  </p:clrMapOvr>
</p:sld>
</file>

<file path=ppt/theme/theme1.xml><?xml version="1.0" encoding="utf-8"?>
<a:theme xmlns:a="http://schemas.openxmlformats.org/drawingml/2006/main" name="LinesVTI">
  <a:themeElements>
    <a:clrScheme name="AnalogousFromDarkSeedLeftStep">
      <a:dk1>
        <a:srgbClr val="000000"/>
      </a:dk1>
      <a:lt1>
        <a:srgbClr val="FFFFFF"/>
      </a:lt1>
      <a:dk2>
        <a:srgbClr val="242C41"/>
      </a:dk2>
      <a:lt2>
        <a:srgbClr val="E2E8E2"/>
      </a:lt2>
      <a:accent1>
        <a:srgbClr val="C24DC3"/>
      </a:accent1>
      <a:accent2>
        <a:srgbClr val="7E3BB1"/>
      </a:accent2>
      <a:accent3>
        <a:srgbClr val="5F4DC3"/>
      </a:accent3>
      <a:accent4>
        <a:srgbClr val="3B5AB1"/>
      </a:accent4>
      <a:accent5>
        <a:srgbClr val="4D9DC3"/>
      </a:accent5>
      <a:accent6>
        <a:srgbClr val="3BB1A6"/>
      </a:accent6>
      <a:hlink>
        <a:srgbClr val="3F81BF"/>
      </a:hlink>
      <a:folHlink>
        <a:srgbClr val="7F7F7F"/>
      </a:folHlink>
    </a:clrScheme>
    <a:fontScheme name="NH Grotesk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esVTI" id="{6E3869FE-86F4-49DA-A8B9-3320C89167F7}" vid="{3A76BC48-4881-4AE8-821D-8B9CC9A08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305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Neue Haas Grotesk Text Pro</vt:lpstr>
      <vt:lpstr>Wingdings 2</vt:lpstr>
      <vt:lpstr>LinesVTI</vt:lpstr>
      <vt:lpstr>Docker</vt:lpstr>
      <vt:lpstr>Overview</vt:lpstr>
      <vt:lpstr>cf push</vt:lpstr>
      <vt:lpstr>Why Docker?</vt:lpstr>
      <vt:lpstr>Spring Boot + Docker</vt:lpstr>
      <vt:lpstr>DockerFile Script</vt:lpstr>
      <vt:lpstr>Run DockerFile</vt:lpstr>
      <vt:lpstr>Docker run command</vt:lpstr>
      <vt:lpstr>What is Container?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Abhilash Binkam</dc:creator>
  <cp:lastModifiedBy>Abhilash Binkam</cp:lastModifiedBy>
  <cp:revision>1</cp:revision>
  <dcterms:created xsi:type="dcterms:W3CDTF">2020-12-05T16:26:54Z</dcterms:created>
  <dcterms:modified xsi:type="dcterms:W3CDTF">2020-12-08T05:44:11Z</dcterms:modified>
</cp:coreProperties>
</file>