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FD39-B389-4000-89EA-3D18F5204909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7FE8-A5EE-403E-80E6-0BEFB923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1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865" y="948584"/>
            <a:ext cx="10075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3D Brain Image Segmentation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6" descr="BraTS 2016 - MICCAI BRATS 2017"/>
          <p:cNvSpPr>
            <a:spLocks noChangeAspect="1" noChangeArrowheads="1"/>
          </p:cNvSpPr>
          <p:nvPr/>
        </p:nvSpPr>
        <p:spPr bwMode="auto">
          <a:xfrm>
            <a:off x="155575" y="-144463"/>
            <a:ext cx="3954952" cy="39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8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19" y="1055492"/>
            <a:ext cx="5715495" cy="4541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5" y="1116458"/>
            <a:ext cx="5753599" cy="44199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265" y="290857"/>
            <a:ext cx="1394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566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3692" y="2595402"/>
            <a:ext cx="101256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Link: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https://colab.research.google.com/drive/1qcWU__tyfZ-eVumetxm11pr3PIFwn8mE?usp=sharing</a:t>
            </a:r>
          </a:p>
        </p:txBody>
      </p:sp>
    </p:spTree>
    <p:extLst>
      <p:ext uri="{BB962C8B-B14F-4D97-AF65-F5344CB8AC3E}">
        <p14:creationId xmlns:p14="http://schemas.microsoft.com/office/powerpoint/2010/main" val="426105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188" y="108444"/>
            <a:ext cx="7583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8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81" y="379431"/>
            <a:ext cx="86677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 (before pre-processing)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605" y="1465418"/>
            <a:ext cx="4355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495 train images and 485 train masks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289 testing images (without mask)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605" y="2576297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sizes: 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image =&gt; 4 * 240 * 240 * 155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mask =&gt; 1 * 240 * 240 * 155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99" y="1628604"/>
            <a:ext cx="6759526" cy="45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605" y="4264770"/>
            <a:ext cx="44570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Highlighted volume (2</a:t>
            </a:r>
            <a:r>
              <a:rPr lang="en-US" sz="2000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nd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voxel) of image didn’t show much information almost for all images. So eliminated that voxel at the time of preprocessing of data.</a:t>
            </a:r>
            <a:endParaRPr lang="en-IN" sz="2000" dirty="0"/>
          </a:p>
        </p:txBody>
      </p:sp>
      <p:sp>
        <p:nvSpPr>
          <p:cNvPr id="8" name="Frame 7"/>
          <p:cNvSpPr/>
          <p:nvPr/>
        </p:nvSpPr>
        <p:spPr>
          <a:xfrm>
            <a:off x="7101556" y="1628604"/>
            <a:ext cx="2204815" cy="2274767"/>
          </a:xfrm>
          <a:prstGeom prst="frame">
            <a:avLst>
              <a:gd name="adj1" fmla="val 2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5" y="525702"/>
            <a:ext cx="11519402" cy="57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68" y="374920"/>
            <a:ext cx="8440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 (After pre-processing)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307" y="1844672"/>
            <a:ext cx="41344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370 train images and masks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47 train images and masks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images (without mask)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21" y="1452300"/>
            <a:ext cx="5814564" cy="4602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307" y="3419101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-US" sz="2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fter preprocessing: 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 image =&gt; 3 * 128 * 128 * 48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 mask =&gt; 4 * 128 * 128 * 48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68" y="374920"/>
            <a:ext cx="4116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(3D UNET)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165" y="1613363"/>
            <a:ext cx="10719276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contains 4 encoder blocks and 3 decoder block followed by 1*1*1 convolution at last layer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function: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Normalization: Batch Normalization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Upsampling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Transposed convolution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Biases are initialized by zeros and weights by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kaiming_uniform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Concatenated along channel dimensions.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trainable parameters: 5,605,635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5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18" y="424845"/>
            <a:ext cx="8638388" cy="58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12" y="1174946"/>
            <a:ext cx="6096000" cy="14899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used: Adam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Schedular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ReduceLROnPlateau</a:t>
            </a:r>
            <a:endParaRPr lang="en-IN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function: Focal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Tversky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for 33 epochs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9868" y="232292"/>
            <a:ext cx="3031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Part: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812" y="2637157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5" y="3037267"/>
            <a:ext cx="8240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mean loss: 0.063 and Training dice score: 0.975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5" y="3488150"/>
            <a:ext cx="9386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mean loss: 0.081 and Validation dice score: 0.962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00" y="574247"/>
            <a:ext cx="9640135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2021-09-24T17:20:10Z</dcterms:created>
  <dcterms:modified xsi:type="dcterms:W3CDTF">2021-10-16T06:11:43Z</dcterms:modified>
</cp:coreProperties>
</file>