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9" r:id="rId6"/>
    <p:sldId id="265" r:id="rId7"/>
    <p:sldId id="267" r:id="rId8"/>
    <p:sldId id="268" r:id="rId9"/>
    <p:sldId id="258" r:id="rId10"/>
    <p:sldId id="259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500-521E-4168-BAD4-521DC44ABBFA}" type="datetimeFigureOut">
              <a:rPr lang="en-IN" smtClean="0"/>
              <a:t>10-11-2016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96E-EB47-4E32-B5E9-2EB7DC6046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33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500-521E-4168-BAD4-521DC44ABBFA}" type="datetimeFigureOut">
              <a:rPr lang="en-IN" smtClean="0"/>
              <a:t>10-11-2016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96E-EB47-4E32-B5E9-2EB7DC6046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4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500-521E-4168-BAD4-521DC44ABBFA}" type="datetimeFigureOut">
              <a:rPr lang="en-IN" smtClean="0"/>
              <a:t>10-11-2016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96E-EB47-4E32-B5E9-2EB7DC6046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03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500-521E-4168-BAD4-521DC44ABBFA}" type="datetimeFigureOut">
              <a:rPr lang="en-IN" smtClean="0"/>
              <a:t>10-11-2016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96E-EB47-4E32-B5E9-2EB7DC6046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63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500-521E-4168-BAD4-521DC44ABBFA}" type="datetimeFigureOut">
              <a:rPr lang="en-IN" smtClean="0"/>
              <a:t>10-11-2016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96E-EB47-4E32-B5E9-2EB7DC6046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89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500-521E-4168-BAD4-521DC44ABBFA}" type="datetimeFigureOut">
              <a:rPr lang="en-IN" smtClean="0"/>
              <a:t>10-11-2016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96E-EB47-4E32-B5E9-2EB7DC6046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57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500-521E-4168-BAD4-521DC44ABBFA}" type="datetimeFigureOut">
              <a:rPr lang="en-IN" smtClean="0"/>
              <a:t>10-11-2016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96E-EB47-4E32-B5E9-2EB7DC6046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10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500-521E-4168-BAD4-521DC44ABBFA}" type="datetimeFigureOut">
              <a:rPr lang="en-IN" smtClean="0"/>
              <a:t>10-11-2016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96E-EB47-4E32-B5E9-2EB7DC6046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68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500-521E-4168-BAD4-521DC44ABBFA}" type="datetimeFigureOut">
              <a:rPr lang="en-IN" smtClean="0"/>
              <a:t>10-11-2016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96E-EB47-4E32-B5E9-2EB7DC6046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01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500-521E-4168-BAD4-521DC44ABBFA}" type="datetimeFigureOut">
              <a:rPr lang="en-IN" smtClean="0"/>
              <a:t>10-11-2016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96E-EB47-4E32-B5E9-2EB7DC6046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68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500-521E-4168-BAD4-521DC44ABBFA}" type="datetimeFigureOut">
              <a:rPr lang="en-IN" smtClean="0"/>
              <a:t>10-11-2016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96E-EB47-4E32-B5E9-2EB7DC6046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84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7C500-521E-4168-BAD4-521DC44ABBFA}" type="datetimeFigureOut">
              <a:rPr lang="en-IN" smtClean="0"/>
              <a:t>10-11-2016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096E-EB47-4E32-B5E9-2EB7DC6046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291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3814"/>
            <a:ext cx="9144000" cy="824248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Algerian" panose="04020705040A02060702" pitchFamily="82" charset="0"/>
              </a:rPr>
              <a:t>Welcome to the world of geeks</a:t>
            </a:r>
            <a:endParaRPr lang="en-IN" dirty="0">
              <a:solidFill>
                <a:schemeClr val="tx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1185863"/>
            <a:ext cx="67183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3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chemeClr val="tx1">
                    <a:lumMod val="75000"/>
                  </a:schemeClr>
                </a:solidFill>
                <a:latin typeface="Algerian" panose="04020705040A02060702" pitchFamily="82" charset="0"/>
              </a:rPr>
              <a:t>SPECIAL </a:t>
            </a:r>
            <a:r>
              <a:rPr lang="en-US" u="sng" dirty="0" err="1" smtClean="0">
                <a:solidFill>
                  <a:schemeClr val="tx1">
                    <a:lumMod val="75000"/>
                  </a:schemeClr>
                </a:solidFill>
                <a:latin typeface="Algerian" panose="04020705040A02060702" pitchFamily="82" charset="0"/>
              </a:rPr>
              <a:t>KEy</a:t>
            </a:r>
            <a:r>
              <a:rPr lang="en-US" u="sng" dirty="0" smtClean="0">
                <a:solidFill>
                  <a:schemeClr val="tx1">
                    <a:lumMod val="75000"/>
                  </a:schemeClr>
                </a:solidFill>
                <a:latin typeface="Algerian" panose="04020705040A02060702" pitchFamily="82" charset="0"/>
              </a:rPr>
              <a:t> ASCEPTS</a:t>
            </a:r>
            <a:endParaRPr lang="en-IN" u="sng" dirty="0">
              <a:solidFill>
                <a:schemeClr val="tx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72743"/>
            <a:ext cx="10515600" cy="370421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lgerian" panose="04020705040A02060702" pitchFamily="82" charset="0"/>
              </a:rPr>
              <a:t>SEARCH ENGINE </a:t>
            </a:r>
          </a:p>
          <a:p>
            <a:pPr algn="ctr"/>
            <a:r>
              <a:rPr lang="en-US" sz="4000" dirty="0" smtClean="0">
                <a:latin typeface="Algerian" panose="04020705040A02060702" pitchFamily="82" charset="0"/>
              </a:rPr>
              <a:t>RANDOMIZED QUIZ</a:t>
            </a:r>
            <a:endParaRPr lang="en-IN" sz="40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549" y="4681470"/>
            <a:ext cx="5008451" cy="20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23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chemeClr val="tx1">
                    <a:lumMod val="75000"/>
                  </a:schemeClr>
                </a:solidFill>
                <a:latin typeface="Algerian" panose="04020705040A02060702" pitchFamily="82" charset="0"/>
              </a:rPr>
              <a:t>FUTURE ENHANCEMENT</a:t>
            </a:r>
            <a:endParaRPr lang="en-IN" u="sng" dirty="0">
              <a:solidFill>
                <a:schemeClr val="tx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7893"/>
            <a:ext cx="10515600" cy="4039070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ACCOUNTS</a:t>
            </a:r>
          </a:p>
          <a:p>
            <a:r>
              <a:rPr lang="en-US" dirty="0" smtClean="0">
                <a:latin typeface="Algerian" panose="04020705040A02060702" pitchFamily="82" charset="0"/>
              </a:rPr>
              <a:t>EVENT REGISTRATION</a:t>
            </a:r>
          </a:p>
          <a:p>
            <a:r>
              <a:rPr lang="en-US" dirty="0" smtClean="0">
                <a:latin typeface="Algerian" panose="04020705040A02060702" pitchFamily="82" charset="0"/>
              </a:rPr>
              <a:t>INFO HUB</a:t>
            </a:r>
          </a:p>
          <a:p>
            <a:r>
              <a:rPr lang="en-US" dirty="0" smtClean="0">
                <a:latin typeface="Algerian" panose="04020705040A02060702" pitchFamily="82" charset="0"/>
              </a:rPr>
              <a:t>Competitions</a:t>
            </a:r>
          </a:p>
          <a:p>
            <a:r>
              <a:rPr lang="en-US" dirty="0" smtClean="0">
                <a:latin typeface="Algerian" panose="04020705040A02060702" pitchFamily="82" charset="0"/>
              </a:rPr>
              <a:t>AND MANY MORE !!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549" y="4797380"/>
            <a:ext cx="5008451" cy="20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314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4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427"/>
            <a:ext cx="10515600" cy="1325563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tx1">
                    <a:lumMod val="85000"/>
                  </a:schemeClr>
                </a:solidFill>
                <a:latin typeface="Algerian" panose="04020705040A02060702" pitchFamily="82" charset="0"/>
              </a:rPr>
              <a:t>ABOUT OUR PAGE</a:t>
            </a:r>
            <a:endParaRPr lang="en-IN" u="sng" dirty="0">
              <a:solidFill>
                <a:schemeClr val="tx1">
                  <a:lumMod val="8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5990"/>
            <a:ext cx="10515600" cy="4351338"/>
          </a:xfrm>
        </p:spPr>
        <p:txBody>
          <a:bodyPr/>
          <a:lstStyle/>
          <a:p>
            <a:r>
              <a:rPr lang="en-IN" dirty="0" err="1"/>
              <a:t>Geekworld</a:t>
            </a:r>
            <a:r>
              <a:rPr lang="en-IN" dirty="0"/>
              <a:t> is a website created using HTML, CSS</a:t>
            </a:r>
            <a:r>
              <a:rPr lang="en-IN"/>
              <a:t>, </a:t>
            </a:r>
            <a:r>
              <a:rPr lang="en-IN" smtClean="0"/>
              <a:t>Java </a:t>
            </a:r>
            <a:r>
              <a:rPr lang="en-IN" dirty="0"/>
              <a:t>Script, PHP and MYSQL.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primary objective of </a:t>
            </a:r>
            <a:r>
              <a:rPr lang="en-IN" dirty="0" err="1"/>
              <a:t>Geekworld</a:t>
            </a:r>
            <a:r>
              <a:rPr lang="en-IN" dirty="0"/>
              <a:t> is to provide necessary information for the Geeks of the world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The long term objective is to help the Geeks get relevant technology, fun, movies, quizzes and all the information </a:t>
            </a:r>
            <a:r>
              <a:rPr lang="en-IN" dirty="0" smtClean="0"/>
              <a:t>pertaining </a:t>
            </a:r>
            <a:r>
              <a:rPr lang="en-IN" dirty="0"/>
              <a:t>to Geeks.</a:t>
            </a:r>
          </a:p>
          <a:p>
            <a:r>
              <a:rPr lang="en-IN" dirty="0"/>
              <a:t>The website is divided into : Home page, </a:t>
            </a:r>
            <a:r>
              <a:rPr lang="en-IN" dirty="0" err="1"/>
              <a:t>Geekepidia</a:t>
            </a:r>
            <a:r>
              <a:rPr lang="en-IN" dirty="0"/>
              <a:t>, Quiz, Feedback and About us.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549" y="4797380"/>
            <a:ext cx="5008451" cy="20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448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2305318"/>
            <a:ext cx="10684098" cy="1355837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latin typeface="Algerian" panose="04020705040A02060702" pitchFamily="82" charset="0"/>
              </a:rPr>
              <a:t>HOME</a:t>
            </a:r>
            <a:endParaRPr lang="en-IN" sz="80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549" y="4797380"/>
            <a:ext cx="5008451" cy="20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5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2305318"/>
            <a:ext cx="10684098" cy="1355837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latin typeface="Algerian" panose="04020705040A02060702" pitchFamily="82" charset="0"/>
              </a:rPr>
              <a:t>GEEKEPIDIA</a:t>
            </a:r>
            <a:endParaRPr lang="en-IN" sz="80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549" y="4797380"/>
            <a:ext cx="5008451" cy="20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7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2305318"/>
            <a:ext cx="10684098" cy="1355837"/>
          </a:xfrm>
        </p:spPr>
        <p:txBody>
          <a:bodyPr>
            <a:normAutofit/>
          </a:bodyPr>
          <a:lstStyle/>
          <a:p>
            <a:pPr algn="ctr"/>
            <a:r>
              <a:rPr lang="en-US" sz="8000" smtClean="0">
                <a:latin typeface="Algerian" panose="04020705040A02060702" pitchFamily="82" charset="0"/>
              </a:rPr>
              <a:t>NEWS</a:t>
            </a:r>
            <a:endParaRPr lang="en-IN" sz="80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549" y="4797380"/>
            <a:ext cx="5008451" cy="20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5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2305318"/>
            <a:ext cx="10684098" cy="1355837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latin typeface="Algerian" panose="04020705040A02060702" pitchFamily="82" charset="0"/>
              </a:rPr>
              <a:t>QUIZ</a:t>
            </a:r>
            <a:endParaRPr lang="en-IN" sz="80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549" y="4797380"/>
            <a:ext cx="5008451" cy="20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5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2305318"/>
            <a:ext cx="10684098" cy="1355837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latin typeface="Algerian" panose="04020705040A02060702" pitchFamily="82" charset="0"/>
              </a:rPr>
              <a:t>FEEDBACK</a:t>
            </a:r>
            <a:endParaRPr lang="en-IN" sz="80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549" y="4797380"/>
            <a:ext cx="5008451" cy="20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8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2305318"/>
            <a:ext cx="10684098" cy="1355837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latin typeface="Algerian" panose="04020705040A02060702" pitchFamily="82" charset="0"/>
              </a:rPr>
              <a:t>ABOUT US</a:t>
            </a:r>
            <a:endParaRPr lang="en-IN" sz="80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549" y="4797380"/>
            <a:ext cx="5008451" cy="20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4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technologies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HTML</a:t>
            </a:r>
          </a:p>
          <a:p>
            <a:r>
              <a:rPr lang="en-US" dirty="0" smtClean="0">
                <a:latin typeface="Algerian" panose="04020705040A02060702" pitchFamily="82" charset="0"/>
              </a:rPr>
              <a:t>JAVA SCRIPT</a:t>
            </a:r>
          </a:p>
          <a:p>
            <a:r>
              <a:rPr lang="en-US" dirty="0" smtClean="0">
                <a:latin typeface="Algerian" panose="04020705040A02060702" pitchFamily="82" charset="0"/>
              </a:rPr>
              <a:t>CSS </a:t>
            </a:r>
          </a:p>
          <a:p>
            <a:r>
              <a:rPr lang="en-US" dirty="0" smtClean="0">
                <a:latin typeface="Algerian" panose="04020705040A02060702" pitchFamily="82" charset="0"/>
              </a:rPr>
              <a:t>PHP</a:t>
            </a:r>
          </a:p>
          <a:p>
            <a:r>
              <a:rPr lang="en-US" dirty="0" smtClean="0">
                <a:latin typeface="Algerian" panose="04020705040A02060702" pitchFamily="82" charset="0"/>
              </a:rPr>
              <a:t>MYSQL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549" y="4797380"/>
            <a:ext cx="5008451" cy="20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911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121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Office Theme</vt:lpstr>
      <vt:lpstr>PowerPoint Presentation</vt:lpstr>
      <vt:lpstr>ABOUT OUR PAGE</vt:lpstr>
      <vt:lpstr>HOME</vt:lpstr>
      <vt:lpstr>GEEKEPIDIA</vt:lpstr>
      <vt:lpstr>NEWS</vt:lpstr>
      <vt:lpstr>QUIZ</vt:lpstr>
      <vt:lpstr>FEEDBACK</vt:lpstr>
      <vt:lpstr>ABOUT US</vt:lpstr>
      <vt:lpstr>technologies </vt:lpstr>
      <vt:lpstr>SPECIAL KEy ASCEPTS</vt:lpstr>
      <vt:lpstr>FUTURE ENHANCEMENT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12</cp:revision>
  <dcterms:created xsi:type="dcterms:W3CDTF">2016-11-03T03:40:24Z</dcterms:created>
  <dcterms:modified xsi:type="dcterms:W3CDTF">2016-11-10T02:20:37Z</dcterms:modified>
</cp:coreProperties>
</file>