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4"/>
  </p:notes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5A951-873C-4D2B-9443-E132066AE27B}" v="30" dt="2022-10-11T12:19:16.293"/>
    <p1510:client id="{10E4131C-E89D-4883-AA20-E5B98FDFFB65}" v="193" dt="2022-08-16T16:47:16.265"/>
    <p1510:client id="{12BB8C5F-728A-42A3-9EB3-2C7F9CA9A194}" v="25" dt="2022-10-11T12:25:25.356"/>
    <p1510:client id="{178ADA83-F464-4A17-B4FB-B5B77D06B823}" v="1" dt="2022-08-16T14:54:31.677"/>
    <p1510:client id="{474764A9-206F-439B-A463-9F69E9E4D5B9}" v="342" dt="2022-08-16T10:38:21.503"/>
    <p1510:client id="{81CA6F68-1B09-4778-841E-074663B35A55}" v="197" dt="2022-08-16T18:14:30.200"/>
    <p1510:client id="{9C84B921-B27A-4834-9071-C7A4B30EABB5}" v="100" dt="2022-08-17T04:19:09.083"/>
    <p1510:client id="{B056E260-F278-41E3-B86D-CD8027DE689E}" v="2" dt="2022-11-17T09:36:41.879"/>
    <p1510:client id="{EB18E560-DB0A-4CC9-8D81-83130FCC7581}" v="7" dt="2022-08-14T19:37:48.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6354E-370F-4E59-B4E3-0FD370C40BCC}" type="datetimeFigureOut">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B9D5C-FB51-4814-9908-C6BAA2F85E54}" type="slidenum">
              <a:t>‹#›</a:t>
            </a:fld>
            <a:endParaRPr lang="en-US"/>
          </a:p>
        </p:txBody>
      </p:sp>
    </p:spTree>
    <p:extLst>
      <p:ext uri="{BB962C8B-B14F-4D97-AF65-F5344CB8AC3E}">
        <p14:creationId xmlns:p14="http://schemas.microsoft.com/office/powerpoint/2010/main" val="263727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oleObject" Target="../embeddings/oleObject1.bin"/><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mBlWbJpfs_4RB5XhXcxY3sfLwrraw0aF/view?usp=sharing" TargetMode="External"/><Relationship Id="rId7"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hyperlink" Target="https://github.com/abhishek311017" TargetMode="External"/><Relationship Id="rId4" Type="http://schemas.openxmlformats.org/officeDocument/2006/relationships/hyperlink" Target="https://github.com/AbhilashMukherjee19/OnlineHotelManagementSystem.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4124459805"/>
              </p:ext>
            </p:extLst>
          </p:nvPr>
        </p:nvGraphicFramePr>
        <p:xfrm>
          <a:off x="9296400" y="1184911"/>
          <a:ext cx="2971800" cy="4127455"/>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kumimoji="0" lang="en-US" sz="1100" b="0" u="none" strike="noStrike" kern="1200" cap="none" spc="0" normalizeH="0" baseline="0" noProof="0" dirty="0">
                          <a:ln>
                            <a:noFill/>
                          </a:ln>
                          <a:effectLst/>
                          <a:uLnTx/>
                          <a:uFillTx/>
                        </a:rPr>
                        <a:t>Basics, OOPS, Exception Handling,</a:t>
                      </a:r>
                      <a:r>
                        <a:rPr lang="en-US" sz="1100" b="0" u="none" strike="noStrike" kern="1200" cap="none" spc="0" normalizeH="0" baseline="0" noProof="0" dirty="0">
                          <a:ln>
                            <a:noFill/>
                          </a:ln>
                          <a:effectLst/>
                          <a:uLnTx/>
                          <a:uFillTx/>
                        </a:rPr>
                        <a:t> </a:t>
                      </a:r>
                      <a:r>
                        <a:rPr kumimoji="0" lang="en-US" sz="1100" b="0" u="none" strike="noStrike" kern="1200" cap="none" spc="0" normalizeH="0" baseline="0" noProof="0" dirty="0">
                          <a:ln>
                            <a:noFill/>
                          </a:ln>
                          <a:effectLst/>
                          <a:uLnTx/>
                          <a:uFillTx/>
                        </a:rPr>
                        <a:t>Arrays,</a:t>
                      </a:r>
                      <a:r>
                        <a:rPr lang="en-US" sz="1100" b="0" u="none" strike="noStrike" kern="1200" cap="none" spc="0" normalizeH="0" baseline="0" noProof="0" dirty="0">
                          <a:ln>
                            <a:noFill/>
                          </a:ln>
                          <a:effectLst/>
                          <a:uLnTx/>
                          <a:uFillTx/>
                        </a:rPr>
                        <a:t> </a:t>
                      </a:r>
                      <a:r>
                        <a:rPr kumimoji="0" lang="en-US" sz="1100" b="0" u="none" strike="noStrike" kern="1200" cap="none" spc="0" normalizeH="0" baseline="0" noProof="0" dirty="0">
                          <a:ln>
                            <a:noFill/>
                          </a:ln>
                          <a:effectLst/>
                          <a:uLnTx/>
                          <a:uFillTx/>
                        </a:rPr>
                        <a:t>Collection and Generics</a:t>
                      </a:r>
                      <a:r>
                        <a:rPr lang="en-US" sz="1100" b="0" u="none" strike="noStrike" kern="1200" cap="none" spc="0" normalizeH="0" baseline="0" noProof="0" dirty="0">
                          <a:ln>
                            <a:noFill/>
                          </a:ln>
                          <a:effectLst/>
                          <a:uLnTx/>
                          <a:uFillTx/>
                        </a:rPr>
                        <a:t>.</a:t>
                      </a:r>
                      <a:endParaRPr kumimoji="0" lang="en-US" dirty="0"/>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lang="en-US" sz="1100" b="0" i="0" u="none" strike="noStrike" kern="1200" cap="none" spc="0" normalizeH="0" baseline="0" dirty="0">
                          <a:ln>
                            <a:noFill/>
                          </a:ln>
                          <a:effectLst/>
                          <a:uLnTx/>
                          <a:uFillTx/>
                          <a:latin typeface="Verdana"/>
                          <a:ea typeface="+mn-ea"/>
                          <a:cs typeface="+mn-cs"/>
                        </a:rPr>
                        <a:t>ADO .NET, ASP .NET with MVC5 and Web API, Entity Framework.</a:t>
                      </a:r>
                      <a:endParaRPr kumimoji="0" lang="en-US" sz="11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effectLst/>
                          <a:uLnTx/>
                          <a:uFillTx/>
                          <a:latin typeface="Verdana"/>
                          <a:ea typeface="+mn-ea"/>
                          <a:cs typeface="+mn-cs"/>
                        </a:rPr>
                        <a:t>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effectLst/>
                          <a:uLnTx/>
                          <a:uFillTx/>
                          <a:latin typeface="Verdana"/>
                          <a:ea typeface="+mn-ea"/>
                          <a:cs typeface="+mn-cs"/>
                        </a:rPr>
                        <a:t>Communication Skills, Team Management</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a:latin typeface="Times New Roman"/>
                <a:cs typeface="Times New Roman"/>
              </a:rPr>
              <a:t>Online Hotel Management System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a:t>
            </a:r>
            <a:r>
              <a:rPr lang="en-US" sz="1200" dirty="0">
                <a:solidFill>
                  <a:srgbClr val="242424"/>
                </a:solidFill>
                <a:latin typeface="Times New Roman"/>
                <a:ea typeface="Times New Roman" panose="02020603050405020304" pitchFamily="18" charset="0"/>
                <a:cs typeface="Times New Roman"/>
              </a:rPr>
              <a:t>which will automate the major operations of the hotel</a:t>
            </a:r>
            <a:r>
              <a:rPr lang="en-US" sz="1200" dirty="0">
                <a:solidFill>
                  <a:srgbClr val="242424"/>
                </a:solidFill>
                <a:effectLst/>
                <a:latin typeface="Times New Roman"/>
                <a:ea typeface="Times New Roman" panose="02020603050405020304" pitchFamily="18" charset="0"/>
                <a:cs typeface="Times New Roman"/>
              </a:rPr>
              <a:t>. This </a:t>
            </a:r>
            <a:r>
              <a:rPr lang="en-US" sz="1200" dirty="0">
                <a:solidFill>
                  <a:srgbClr val="242424"/>
                </a:solidFill>
                <a:latin typeface="Times New Roman"/>
                <a:ea typeface="Times New Roman" panose="02020603050405020304" pitchFamily="18" charset="0"/>
                <a:cs typeface="Times New Roman"/>
              </a:rPr>
              <a:t>system will be able to handle many services to take care of all customers in a quick manner</a:t>
            </a:r>
            <a:r>
              <a:rPr lang="en-US" sz="1200" dirty="0">
                <a:solidFill>
                  <a:srgbClr val="242424"/>
                </a:solidFill>
                <a:effectLst/>
                <a:latin typeface="Times New Roman"/>
                <a:ea typeface="Times New Roman" panose="02020603050405020304" pitchFamily="18" charset="0"/>
                <a:cs typeface="Times New Roman"/>
              </a:rPr>
              <a:t>. </a:t>
            </a:r>
            <a:r>
              <a:rPr lang="en-US" sz="1200" dirty="0">
                <a:solidFill>
                  <a:srgbClr val="242424"/>
                </a:solidFill>
                <a:latin typeface="Times New Roman"/>
                <a:ea typeface="Times New Roman" panose="02020603050405020304" pitchFamily="18" charset="0"/>
                <a:cs typeface="Times New Roman"/>
              </a:rPr>
              <a:t>As a solution to the large amount of file handling happening at the hotel, this software will be used to overcome those drawbacks. </a:t>
            </a:r>
            <a:endParaRPr lang="en-US" sz="1200">
              <a:solidFill>
                <a:srgbClr val="242424"/>
              </a:solidFill>
              <a:latin typeface="Times New Roman"/>
              <a:ea typeface="Verdana"/>
              <a:cs typeface="Times New Roman"/>
            </a:endParaRPr>
          </a:p>
          <a:p>
            <a:pPr indent="228600" algn="just">
              <a:lnSpc>
                <a:spcPct val="100000"/>
              </a:lnSpc>
            </a:pPr>
            <a:endParaRPr lang="en-US" sz="1200" dirty="0">
              <a:solidFill>
                <a:srgbClr val="242424"/>
              </a:solidFill>
              <a:latin typeface="Times New Roman"/>
              <a:cs typeface="Times New Roman"/>
            </a:endParaRPr>
          </a:p>
          <a:p>
            <a:pPr indent="228600" algn="just">
              <a:lnSpc>
                <a:spcPct val="100000"/>
              </a:lnSpc>
            </a:pPr>
            <a:r>
              <a:rPr lang="en-US" dirty="0">
                <a:solidFill>
                  <a:srgbClr val="242424"/>
                </a:solidFill>
                <a:latin typeface="Times New Roman"/>
                <a:cs typeface="Times New Roman"/>
              </a:rPr>
              <a:t>Technologies used:</a:t>
            </a:r>
            <a:endParaRPr lang="en-IN"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 .NET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Click</a:t>
            </a:r>
            <a:endParaRPr lang="en-US">
              <a:ea typeface="+mj-lt"/>
              <a:cs typeface="+mj-lt"/>
              <a:hlinkClick r:id="rId3"/>
            </a:endParaRPr>
          </a:p>
          <a:p>
            <a:pPr indent="228600" algn="just">
              <a:lnSpc>
                <a:spcPct val="100000"/>
              </a:lnSpc>
            </a:pPr>
            <a:endParaRPr lang="en-US" b="1" dirty="0">
              <a:solidFill>
                <a:srgbClr val="242424"/>
              </a:solidFill>
              <a:latin typeface="Times New Roman"/>
              <a:ea typeface="+mj-lt"/>
              <a:cs typeface="Times New Roman"/>
            </a:endParaRPr>
          </a:p>
          <a:p>
            <a:pPr indent="228600" algn="just">
              <a:lnSpc>
                <a:spcPct val="100000"/>
              </a:lnSpc>
            </a:pPr>
            <a:r>
              <a:rPr lang="en-IN" dirty="0">
                <a:latin typeface="Verdana"/>
                <a:ea typeface="Verdana"/>
                <a:cs typeface="Times New Roman"/>
                <a:hlinkClick r:id="rId4"/>
              </a:rPr>
              <a:t>GitHub Link </a:t>
            </a:r>
            <a:r>
              <a:rPr lang="en-IN" dirty="0">
                <a:latin typeface="Verdana"/>
                <a:ea typeface="Verdana"/>
                <a:cs typeface="Times New Roman"/>
              </a:rPr>
              <a:t>   </a:t>
            </a:r>
            <a:endParaRPr lang="en-US"/>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endParaRPr lang="nl-NL" altLang="nl-NL" dirty="0">
              <a:ea typeface="Verdana"/>
            </a:endParaRPr>
          </a:p>
          <a:p>
            <a:pPr eaLnBrk="1" hangingPunct="1"/>
            <a:endParaRPr lang="nl-NL" altLang="nl-NL" dirty="0"/>
          </a:p>
        </p:txBody>
      </p:sp>
      <p:sp>
        <p:nvSpPr>
          <p:cNvPr id="7173" name="Text Placeholder 24"/>
          <p:cNvSpPr>
            <a:spLocks noGrp="1"/>
          </p:cNvSpPr>
          <p:nvPr>
            <p:ph type="body" sz="quarter" idx="47"/>
          </p:nvPr>
        </p:nvSpPr>
        <p:spPr>
          <a:xfrm>
            <a:off x="3285781" y="1613265"/>
            <a:ext cx="2667000" cy="203200"/>
          </a:xfrm>
        </p:spPr>
        <p:txBody>
          <a:bodyPr vert="horz" lIns="0" tIns="0" rIns="0" bIns="0" rtlCol="0" anchor="t">
            <a:noAutofit/>
          </a:bodyPr>
          <a:lstStyle/>
          <a:p>
            <a:pPr eaLnBrk="1" hangingPunct="1"/>
            <a:r>
              <a:rPr lang="nl-NL" altLang="nl-NL" dirty="0">
                <a:ea typeface="Verdana"/>
              </a:rPr>
              <a:t>abhilash.mukherjee@capgemini.com</a:t>
            </a:r>
          </a:p>
        </p:txBody>
      </p:sp>
      <p:sp>
        <p:nvSpPr>
          <p:cNvPr id="7174" name="Text Placeholder 25"/>
          <p:cNvSpPr>
            <a:spLocks noGrp="1"/>
          </p:cNvSpPr>
          <p:nvPr>
            <p:ph type="body" sz="quarter" idx="48"/>
          </p:nvPr>
        </p:nvSpPr>
        <p:spPr>
          <a:xfrm>
            <a:off x="3354608" y="1856026"/>
            <a:ext cx="2382837" cy="330200"/>
          </a:xfrm>
        </p:spPr>
        <p:txBody>
          <a:bodyPr vert="horz" lIns="0" tIns="0" rIns="0" bIns="0" rtlCol="0" anchor="t">
            <a:noAutofit/>
          </a:bodyPr>
          <a:lstStyle/>
          <a:p>
            <a:r>
              <a:rPr lang="nl-NL" altLang="nl-NL" dirty="0"/>
              <a:t>+91 9831102301</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vert="horz" lIns="0" tIns="0" rIns="0" bIns="0" rtlCol="0" anchor="t">
            <a:noAutofit/>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RDBMS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endParaRPr lang="en-US" b="1" dirty="0">
              <a:ea typeface="Verdana"/>
            </a:endParaRPr>
          </a:p>
          <a:p>
            <a:pPr marL="171450" indent="-171450">
              <a:lnSpc>
                <a:spcPct val="113999"/>
              </a:lnSpc>
              <a:buChar char="•"/>
            </a:pPr>
            <a:r>
              <a:rPr lang="en-US" dirty="0">
                <a:ea typeface="Verdana"/>
              </a:rPr>
              <a:t>Experience in creating documentation with </a:t>
            </a:r>
            <a:r>
              <a:rPr lang="en-US" b="1" dirty="0">
                <a:ea typeface="Verdana"/>
              </a:rPr>
              <a:t>Swagger</a:t>
            </a:r>
            <a:r>
              <a:rPr lang="en-US" dirty="0">
                <a:ea typeface="Verdana"/>
              </a:rPr>
              <a:t> and </a:t>
            </a:r>
            <a:r>
              <a:rPr lang="en-US" b="1" dirty="0">
                <a:ea typeface="Verdana"/>
              </a:rPr>
              <a:t>Postman</a:t>
            </a:r>
            <a:endParaRPr lang="en-US" b="1">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Abhilash Mukherjee</a:t>
            </a:r>
            <a:endParaRPr lang="en-US" altLang="en-IN" dirty="0"/>
          </a:p>
        </p:txBody>
      </p:sp>
      <p:pic>
        <p:nvPicPr>
          <p:cNvPr id="7179" name="Picture 7">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lang="nl-NL" altLang="nl-NL" sz="1100" dirty="0">
                <a:solidFill>
                  <a:srgbClr val="FFFFFF"/>
                </a:solidFill>
                <a:latin typeface="Verdana"/>
                <a:ea typeface="Verdana"/>
              </a:rPr>
              <a:t>A4</a:t>
            </a: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296718" y="552736"/>
            <a:ext cx="2742882"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a:t>
            </a:r>
            <a:endParaRPr lang="en-US" altLang="nl-NL" sz="1000" dirty="0">
              <a:latin typeface="Verdana" panose="020B0604030504040204" pitchFamily="34" charset="0"/>
              <a:ea typeface="Verdana" panose="020B0604030504040204" pitchFamily="34" charset="0"/>
            </a:endParaRPr>
          </a:p>
          <a:p>
            <a:pPr>
              <a:lnSpc>
                <a:spcPct val="113999"/>
              </a:lnSpc>
              <a:defRPr/>
            </a:pPr>
            <a:r>
              <a:rPr lang="en-US" altLang="nl-NL" sz="1000" dirty="0">
                <a:latin typeface="Verdana"/>
                <a:ea typeface="Verdana"/>
              </a:rPr>
              <a:t>Electrical Engineering </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2018-2022 </a:t>
            </a: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2" name="Picture 12">
            <a:extLst>
              <a:ext uri="{FF2B5EF4-FFF2-40B4-BE49-F238E27FC236}">
                <a16:creationId xmlns:a16="http://schemas.microsoft.com/office/drawing/2014/main" id="{070C6CB4-4159-A9B2-F2A4-6867B8998CB3}"/>
              </a:ext>
            </a:extLst>
          </p:cNvPr>
          <p:cNvPicPr>
            <a:picLocks noGrp="1" noChangeAspect="1"/>
          </p:cNvPicPr>
          <p:nvPr>
            <p:ph type="pic" sz="quarter" idx="46"/>
          </p:nvPr>
        </p:nvPicPr>
        <p:blipFill rotWithShape="1">
          <a:blip r:embed="rId7"/>
          <a:srcRect/>
          <a:stretch/>
        </p:blipFill>
        <p:spPr/>
      </p:pic>
      <p:sp>
        <p:nvSpPr>
          <p:cNvPr id="3" name="TextBox 2">
            <a:extLst>
              <a:ext uri="{FF2B5EF4-FFF2-40B4-BE49-F238E27FC236}">
                <a16:creationId xmlns:a16="http://schemas.microsoft.com/office/drawing/2014/main" id="{DFCA5C91-012D-1CAA-E190-E3991BB94383}"/>
              </a:ext>
            </a:extLst>
          </p:cNvPr>
          <p:cNvSpPr txBox="1"/>
          <p:nvPr/>
        </p:nvSpPr>
        <p:spPr>
          <a:xfrm>
            <a:off x="2362200" y="939800"/>
            <a:ext cx="43561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400" dirty="0" err="1">
                <a:solidFill>
                  <a:srgbClr val="FFFFFF"/>
                </a:solidFill>
                <a:ea typeface="Verdana"/>
              </a:rPr>
              <a:t>iTransform</a:t>
            </a:r>
            <a:r>
              <a:rPr lang="nl-NL" sz="1400" dirty="0">
                <a:solidFill>
                  <a:srgbClr val="FFFFFF"/>
                </a:solidFill>
                <a:ea typeface="Verdana"/>
              </a:rPr>
              <a:t> L&amp;D </a:t>
            </a:r>
            <a:r>
              <a:rPr lang="nl-NL" sz="1400" dirty="0" err="1">
                <a:solidFill>
                  <a:srgbClr val="FFFFFF"/>
                </a:solidFill>
                <a:ea typeface="Verdana"/>
              </a:rPr>
              <a:t>Left</a:t>
            </a:r>
            <a:r>
              <a:rPr lang="nl-NL" sz="1400" dirty="0">
                <a:solidFill>
                  <a:srgbClr val="FFFFFF"/>
                </a:solidFill>
                <a:ea typeface="Verdana"/>
              </a:rPr>
              <a:t> Shift Batch</a:t>
            </a:r>
          </a:p>
        </p:txBody>
      </p:sp>
      <p:sp>
        <p:nvSpPr>
          <p:cNvPr id="4" name="TextBox 3">
            <a:extLst>
              <a:ext uri="{FF2B5EF4-FFF2-40B4-BE49-F238E27FC236}">
                <a16:creationId xmlns:a16="http://schemas.microsoft.com/office/drawing/2014/main" id="{05BDD969-94CC-3493-30E7-31E94C999A2C}"/>
              </a:ext>
            </a:extLst>
          </p:cNvPr>
          <p:cNvSpPr txBox="1"/>
          <p:nvPr/>
        </p:nvSpPr>
        <p:spPr>
          <a:xfrm>
            <a:off x="3585990" y="1299989"/>
            <a:ext cx="356946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100" dirty="0">
                <a:solidFill>
                  <a:srgbClr val="FFFFFF"/>
                </a:solidFill>
              </a:rPr>
              <a:t>Mumbai</a:t>
            </a:r>
            <a:endParaRPr lang="en-US" sz="1100" dirty="0"/>
          </a:p>
        </p:txBody>
      </p:sp>
    </p:spTree>
    <p:extLst>
      <p:ext uri="{BB962C8B-B14F-4D97-AF65-F5344CB8AC3E}">
        <p14:creationId xmlns:p14="http://schemas.microsoft.com/office/powerpoint/2010/main" val="35805281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office theme</vt: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136</cp:revision>
  <dcterms:created xsi:type="dcterms:W3CDTF">2022-08-14T19:35:52Z</dcterms:created>
  <dcterms:modified xsi:type="dcterms:W3CDTF">2022-11-17T09:36:52Z</dcterms:modified>
</cp:coreProperties>
</file>