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7"/>
  </p:notesMasterIdLst>
  <p:sldIdLst>
    <p:sldId id="333" r:id="rId2"/>
    <p:sldId id="281" r:id="rId3"/>
    <p:sldId id="257" r:id="rId4"/>
    <p:sldId id="287" r:id="rId5"/>
    <p:sldId id="258" r:id="rId6"/>
    <p:sldId id="259" r:id="rId7"/>
    <p:sldId id="318" r:id="rId8"/>
    <p:sldId id="260" r:id="rId9"/>
    <p:sldId id="261" r:id="rId10"/>
    <p:sldId id="262" r:id="rId11"/>
    <p:sldId id="334" r:id="rId12"/>
    <p:sldId id="289" r:id="rId13"/>
    <p:sldId id="319" r:id="rId14"/>
    <p:sldId id="320" r:id="rId15"/>
    <p:sldId id="321" r:id="rId16"/>
    <p:sldId id="330" r:id="rId17"/>
    <p:sldId id="322" r:id="rId18"/>
    <p:sldId id="323" r:id="rId19"/>
    <p:sldId id="331" r:id="rId20"/>
    <p:sldId id="324" r:id="rId21"/>
    <p:sldId id="325" r:id="rId22"/>
    <p:sldId id="326" r:id="rId23"/>
    <p:sldId id="332" r:id="rId24"/>
    <p:sldId id="327" r:id="rId25"/>
    <p:sldId id="328" r:id="rId26"/>
    <p:sldId id="329" r:id="rId27"/>
    <p:sldId id="294" r:id="rId28"/>
    <p:sldId id="295" r:id="rId29"/>
    <p:sldId id="296" r:id="rId30"/>
    <p:sldId id="297" r:id="rId31"/>
    <p:sldId id="283" r:id="rId32"/>
    <p:sldId id="266" r:id="rId33"/>
    <p:sldId id="268" r:id="rId34"/>
    <p:sldId id="269" r:id="rId35"/>
    <p:sldId id="270" r:id="rId36"/>
    <p:sldId id="288" r:id="rId37"/>
    <p:sldId id="271" r:id="rId38"/>
    <p:sldId id="275" r:id="rId39"/>
    <p:sldId id="273" r:id="rId40"/>
    <p:sldId id="274" r:id="rId41"/>
    <p:sldId id="276" r:id="rId42"/>
    <p:sldId id="277" r:id="rId43"/>
    <p:sldId id="278" r:id="rId44"/>
    <p:sldId id="279" r:id="rId45"/>
    <p:sldId id="280" r:id="rId46"/>
    <p:sldId id="298" r:id="rId47"/>
    <p:sldId id="312" r:id="rId48"/>
    <p:sldId id="313" r:id="rId49"/>
    <p:sldId id="299" r:id="rId50"/>
    <p:sldId id="300" r:id="rId51"/>
    <p:sldId id="308" r:id="rId52"/>
    <p:sldId id="309" r:id="rId53"/>
    <p:sldId id="310" r:id="rId54"/>
    <p:sldId id="304" r:id="rId55"/>
    <p:sldId id="302" r:id="rId56"/>
    <p:sldId id="314" r:id="rId57"/>
    <p:sldId id="303" r:id="rId58"/>
    <p:sldId id="315" r:id="rId59"/>
    <p:sldId id="301" r:id="rId60"/>
    <p:sldId id="305" r:id="rId61"/>
    <p:sldId id="307" r:id="rId62"/>
    <p:sldId id="306" r:id="rId63"/>
    <p:sldId id="285" r:id="rId64"/>
    <p:sldId id="265" r:id="rId65"/>
    <p:sldId id="317" r:id="rId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WZjrL1Q56wmR+JBOPIHy3yfF4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09B7E-1654-48F1-850B-DD5020AF4DE1}">
  <a:tblStyle styleId="{3BB09B7E-1654-48F1-850B-DD5020AF4DE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5944" autoAdjust="0"/>
  </p:normalViewPr>
  <p:slideViewPr>
    <p:cSldViewPr snapToGrid="0">
      <p:cViewPr varScale="1">
        <p:scale>
          <a:sx n="67" d="100"/>
          <a:sy n="67" d="100"/>
        </p:scale>
        <p:origin x="12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FB5CF-A614-4DB2-A299-6B4E0095DC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065189-8128-4E23-A483-D0BEBBA09521}">
      <dgm:prSet phldrT="[Text]" custT="1"/>
      <dgm:spPr/>
      <dgm:t>
        <a:bodyPr/>
        <a:lstStyle/>
        <a:p>
          <a:r>
            <a:rPr lang="en-I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</a:p>
      </dgm:t>
    </dgm:pt>
    <dgm:pt modelId="{A4ABB475-E013-433B-B483-830A1E98F9CF}" type="parTrans" cxnId="{24D457A8-234A-4B98-8AA4-D036C8623693}">
      <dgm:prSet/>
      <dgm:spPr/>
      <dgm:t>
        <a:bodyPr/>
        <a:lstStyle/>
        <a:p>
          <a:endParaRPr lang="en-IN"/>
        </a:p>
      </dgm:t>
    </dgm:pt>
    <dgm:pt modelId="{BA6389ED-8240-4D4E-9155-39AE7839A9C0}" type="sibTrans" cxnId="{24D457A8-234A-4B98-8AA4-D036C8623693}">
      <dgm:prSet/>
      <dgm:spPr/>
      <dgm:t>
        <a:bodyPr/>
        <a:lstStyle/>
        <a:p>
          <a:endParaRPr lang="en-IN"/>
        </a:p>
      </dgm:t>
    </dgm:pt>
    <dgm:pt modelId="{74C43199-CB1E-4E0C-8368-E77CBAB51B3A}">
      <dgm:prSet phldrT="[Text]" custT="1"/>
      <dgm:spPr/>
      <dgm:t>
        <a:bodyPr/>
        <a:lstStyle/>
        <a:p>
          <a:pPr rtl="0"/>
          <a:r>
            <a: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Simulation of various DOA algorithms on MATLAB</a:t>
          </a:r>
        </a:p>
      </dgm:t>
    </dgm:pt>
    <dgm:pt modelId="{ABE4BF92-AEA3-4701-9061-2343CDDD62A5}" type="parTrans" cxnId="{5C5FF983-88F6-423B-98C2-5CA5452E4F70}">
      <dgm:prSet/>
      <dgm:spPr/>
      <dgm:t>
        <a:bodyPr/>
        <a:lstStyle/>
        <a:p>
          <a:endParaRPr lang="en-IN"/>
        </a:p>
      </dgm:t>
    </dgm:pt>
    <dgm:pt modelId="{D7D8F703-8C2D-4967-8894-3916F8E5DF87}" type="sibTrans" cxnId="{5C5FF983-88F6-423B-98C2-5CA5452E4F70}">
      <dgm:prSet/>
      <dgm:spPr/>
      <dgm:t>
        <a:bodyPr/>
        <a:lstStyle/>
        <a:p>
          <a:endParaRPr lang="en-IN"/>
        </a:p>
      </dgm:t>
    </dgm:pt>
    <dgm:pt modelId="{6FABDE9A-A9C1-47AD-A65A-93C8EE19605A}">
      <dgm:prSet phldrT="[Text]" custT="1"/>
      <dgm:spPr/>
      <dgm:t>
        <a:bodyPr/>
        <a:lstStyle/>
        <a:p>
          <a:r>
            <a:rPr lang="en-I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</a:p>
      </dgm:t>
    </dgm:pt>
    <dgm:pt modelId="{C490EDAB-DCE9-414F-8551-6BDE7F311D16}" type="parTrans" cxnId="{A961CADB-8CD4-4ADE-A346-56E9C95B9723}">
      <dgm:prSet/>
      <dgm:spPr/>
      <dgm:t>
        <a:bodyPr/>
        <a:lstStyle/>
        <a:p>
          <a:endParaRPr lang="en-IN"/>
        </a:p>
      </dgm:t>
    </dgm:pt>
    <dgm:pt modelId="{B13E3543-8336-4053-93BD-85438247650E}" type="sibTrans" cxnId="{A961CADB-8CD4-4ADE-A346-56E9C95B9723}">
      <dgm:prSet/>
      <dgm:spPr/>
      <dgm:t>
        <a:bodyPr/>
        <a:lstStyle/>
        <a:p>
          <a:endParaRPr lang="en-IN"/>
        </a:p>
      </dgm:t>
    </dgm:pt>
    <dgm:pt modelId="{32D9C320-635A-4034-9400-94AA94B6A946}">
      <dgm:prSet phldrT="[Text]" custT="1"/>
      <dgm:spPr/>
      <dgm:t>
        <a:bodyPr/>
        <a:lstStyle/>
        <a:p>
          <a:pPr rtl="0"/>
          <a:r>
            <a:rPr lang="en-IN" sz="20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rPr>
            <a:t>Performance analysis of algorithms on MATLAB based on parameters like SNR, No. of Snapshots and Resolution.</a:t>
          </a:r>
          <a:endParaRPr lang="en-IN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6EEF578-A379-4D35-97C7-8EEC4479560D}" type="parTrans" cxnId="{891E7638-FBE1-44C9-ABFB-B19DFE333B97}">
      <dgm:prSet/>
      <dgm:spPr/>
      <dgm:t>
        <a:bodyPr/>
        <a:lstStyle/>
        <a:p>
          <a:endParaRPr lang="en-IN"/>
        </a:p>
      </dgm:t>
    </dgm:pt>
    <dgm:pt modelId="{46991DB2-AAE0-4FA2-A63B-603067E91E86}" type="sibTrans" cxnId="{891E7638-FBE1-44C9-ABFB-B19DFE333B97}">
      <dgm:prSet/>
      <dgm:spPr/>
      <dgm:t>
        <a:bodyPr/>
        <a:lstStyle/>
        <a:p>
          <a:endParaRPr lang="en-IN"/>
        </a:p>
      </dgm:t>
    </dgm:pt>
    <dgm:pt modelId="{4C2DB809-B6FA-4FBD-A4ED-1543393374D1}">
      <dgm:prSet phldrT="[Text]" custT="1"/>
      <dgm:spPr/>
      <dgm:t>
        <a:bodyPr/>
        <a:lstStyle/>
        <a:p>
          <a:r>
            <a:rPr lang="en-I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3</a:t>
          </a:r>
        </a:p>
      </dgm:t>
    </dgm:pt>
    <dgm:pt modelId="{2B537F6C-7E38-4DD9-AF14-6FE3006F56DB}" type="parTrans" cxnId="{E5A91751-2136-400A-90E3-DE22134BF8E8}">
      <dgm:prSet/>
      <dgm:spPr/>
      <dgm:t>
        <a:bodyPr/>
        <a:lstStyle/>
        <a:p>
          <a:endParaRPr lang="en-IN"/>
        </a:p>
      </dgm:t>
    </dgm:pt>
    <dgm:pt modelId="{2307988E-2DC6-42FE-8608-D864E26372E5}" type="sibTrans" cxnId="{E5A91751-2136-400A-90E3-DE22134BF8E8}">
      <dgm:prSet/>
      <dgm:spPr/>
      <dgm:t>
        <a:bodyPr/>
        <a:lstStyle/>
        <a:p>
          <a:endParaRPr lang="en-IN"/>
        </a:p>
      </dgm:t>
    </dgm:pt>
    <dgm:pt modelId="{07EE0556-2C2D-4DB0-98CF-EA4AA847AFE7}">
      <dgm:prSet phldrT="[Text]" custT="1"/>
      <dgm:spPr/>
      <dgm:t>
        <a:bodyPr/>
        <a:lstStyle/>
        <a:p>
          <a:pPr rtl="0"/>
          <a:r>
            <a:rPr lang="en-IN" sz="2000" b="0" i="0" u="none" strike="noStrike" cap="none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rPr>
            <a:t>Simulating Adaptive Beamformers based on conventional, optimal and adaptive algorithms</a:t>
          </a:r>
          <a:endParaRPr lang="en-IN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87B7D16-1758-448E-B875-3B1F495EBB81}" type="parTrans" cxnId="{DAB794F6-AACF-4BFB-9F81-9EDE92B940E8}">
      <dgm:prSet/>
      <dgm:spPr/>
      <dgm:t>
        <a:bodyPr/>
        <a:lstStyle/>
        <a:p>
          <a:endParaRPr lang="en-IN"/>
        </a:p>
      </dgm:t>
    </dgm:pt>
    <dgm:pt modelId="{6C60BA10-6AC9-4A32-A83E-90D5B8B5692C}" type="sibTrans" cxnId="{DAB794F6-AACF-4BFB-9F81-9EDE92B940E8}">
      <dgm:prSet/>
      <dgm:spPr/>
      <dgm:t>
        <a:bodyPr/>
        <a:lstStyle/>
        <a:p>
          <a:endParaRPr lang="en-IN"/>
        </a:p>
      </dgm:t>
    </dgm:pt>
    <dgm:pt modelId="{78686AAB-1259-430D-9E96-F48452A7D05C}">
      <dgm:prSet phldrT="[Text]" custT="1"/>
      <dgm:spPr/>
      <dgm:t>
        <a:bodyPr/>
        <a:lstStyle/>
        <a:p>
          <a:r>
            <a:rPr lang="en-I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4</a:t>
          </a:r>
        </a:p>
      </dgm:t>
    </dgm:pt>
    <dgm:pt modelId="{A4E18B7C-D8FF-461F-B1ED-841549C0547E}" type="parTrans" cxnId="{13CBD10F-BCB4-4B14-B178-0C4A5B662758}">
      <dgm:prSet/>
      <dgm:spPr/>
      <dgm:t>
        <a:bodyPr/>
        <a:lstStyle/>
        <a:p>
          <a:endParaRPr lang="en-IN"/>
        </a:p>
      </dgm:t>
    </dgm:pt>
    <dgm:pt modelId="{5397A6A3-D19A-490F-A212-CF019A82E936}" type="sibTrans" cxnId="{13CBD10F-BCB4-4B14-B178-0C4A5B662758}">
      <dgm:prSet/>
      <dgm:spPr/>
      <dgm:t>
        <a:bodyPr/>
        <a:lstStyle/>
        <a:p>
          <a:endParaRPr lang="en-IN"/>
        </a:p>
      </dgm:t>
    </dgm:pt>
    <dgm:pt modelId="{6775A193-BC02-419E-B6F9-B43613586B97}">
      <dgm:prSet phldrT="[Text]" custT="1"/>
      <dgm:spPr/>
      <dgm:t>
        <a:bodyPr/>
        <a:lstStyle/>
        <a:p>
          <a:r>
            <a:rPr lang="en-IN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5</a:t>
          </a:r>
        </a:p>
      </dgm:t>
    </dgm:pt>
    <dgm:pt modelId="{CE7A5480-134F-4059-BBA1-39820CAA9A4B}" type="parTrans" cxnId="{F5143D9A-6AA5-4FBF-9652-05C684E3791B}">
      <dgm:prSet/>
      <dgm:spPr/>
      <dgm:t>
        <a:bodyPr/>
        <a:lstStyle/>
        <a:p>
          <a:endParaRPr lang="en-IN"/>
        </a:p>
      </dgm:t>
    </dgm:pt>
    <dgm:pt modelId="{E818E397-7F74-46C2-B3E3-BBF16D31580B}" type="sibTrans" cxnId="{F5143D9A-6AA5-4FBF-9652-05C684E3791B}">
      <dgm:prSet/>
      <dgm:spPr/>
      <dgm:t>
        <a:bodyPr/>
        <a:lstStyle/>
        <a:p>
          <a:endParaRPr lang="en-IN"/>
        </a:p>
      </dgm:t>
    </dgm:pt>
    <dgm:pt modelId="{46685CDD-127D-4470-8383-62898889F14B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Extending linear array to a planar array and implementing planar MVDR and planar MUSIC</a:t>
          </a:r>
        </a:p>
      </dgm:t>
    </dgm:pt>
    <dgm:pt modelId="{57A2AC75-7E44-4376-A61C-FB46F5C456A6}" type="sibTrans" cxnId="{BD5EAF30-CE9E-4C74-872C-C346B6C9FA44}">
      <dgm:prSet/>
      <dgm:spPr/>
      <dgm:t>
        <a:bodyPr/>
        <a:lstStyle/>
        <a:p>
          <a:endParaRPr lang="en-IN"/>
        </a:p>
      </dgm:t>
    </dgm:pt>
    <dgm:pt modelId="{8D7D2ABF-48FF-495A-9293-F424FC8BDBE7}" type="parTrans" cxnId="{BD5EAF30-CE9E-4C74-872C-C346B6C9FA44}">
      <dgm:prSet/>
      <dgm:spPr/>
      <dgm:t>
        <a:bodyPr/>
        <a:lstStyle/>
        <a:p>
          <a:endParaRPr lang="en-IN"/>
        </a:p>
      </dgm:t>
    </dgm:pt>
    <dgm:pt modelId="{5191BF1A-E085-4CE7-B0F0-1185931B5435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Modifying the standard MUSIC for improved resolution and source coherence issue</a:t>
          </a:r>
        </a:p>
      </dgm:t>
    </dgm:pt>
    <dgm:pt modelId="{64C37F42-6631-41DB-9C79-058733D04EC3}" type="parTrans" cxnId="{B61CEDE9-A1C4-43DA-AD0A-8A0FCF2DF6CF}">
      <dgm:prSet/>
      <dgm:spPr/>
      <dgm:t>
        <a:bodyPr/>
        <a:lstStyle/>
        <a:p>
          <a:endParaRPr lang="en-IN"/>
        </a:p>
      </dgm:t>
    </dgm:pt>
    <dgm:pt modelId="{84E9D879-FBF8-4650-A91A-2A8A407156FE}" type="sibTrans" cxnId="{B61CEDE9-A1C4-43DA-AD0A-8A0FCF2DF6CF}">
      <dgm:prSet/>
      <dgm:spPr/>
      <dgm:t>
        <a:bodyPr/>
        <a:lstStyle/>
        <a:p>
          <a:endParaRPr lang="en-IN"/>
        </a:p>
      </dgm:t>
    </dgm:pt>
    <dgm:pt modelId="{CCF86C54-3C89-47F8-8DB7-FC7EF100962C}" type="pres">
      <dgm:prSet presAssocID="{5AFFB5CF-A614-4DB2-A299-6B4E0095DC5A}" presName="linearFlow" presStyleCnt="0">
        <dgm:presLayoutVars>
          <dgm:dir/>
          <dgm:animLvl val="lvl"/>
          <dgm:resizeHandles val="exact"/>
        </dgm:presLayoutVars>
      </dgm:prSet>
      <dgm:spPr/>
    </dgm:pt>
    <dgm:pt modelId="{75D45CA8-4C30-40FA-A97E-DB444A54FD61}" type="pres">
      <dgm:prSet presAssocID="{D4065189-8128-4E23-A483-D0BEBBA09521}" presName="composite" presStyleCnt="0"/>
      <dgm:spPr/>
    </dgm:pt>
    <dgm:pt modelId="{6247DA8D-17A1-42C7-A826-71B5A4612A79}" type="pres">
      <dgm:prSet presAssocID="{D4065189-8128-4E23-A483-D0BEBBA0952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BBEB523-1C79-43F8-96D9-334858301458}" type="pres">
      <dgm:prSet presAssocID="{D4065189-8128-4E23-A483-D0BEBBA09521}" presName="descendantText" presStyleLbl="alignAcc1" presStyleIdx="0" presStyleCnt="5">
        <dgm:presLayoutVars>
          <dgm:bulletEnabled val="1"/>
        </dgm:presLayoutVars>
      </dgm:prSet>
      <dgm:spPr/>
    </dgm:pt>
    <dgm:pt modelId="{75518E53-7583-459B-874D-220AE52ACA9A}" type="pres">
      <dgm:prSet presAssocID="{BA6389ED-8240-4D4E-9155-39AE7839A9C0}" presName="sp" presStyleCnt="0"/>
      <dgm:spPr/>
    </dgm:pt>
    <dgm:pt modelId="{909A56F3-35A5-4E7F-8ABF-B35E7250F4AB}" type="pres">
      <dgm:prSet presAssocID="{6FABDE9A-A9C1-47AD-A65A-93C8EE19605A}" presName="composite" presStyleCnt="0"/>
      <dgm:spPr/>
    </dgm:pt>
    <dgm:pt modelId="{11F31167-D33E-4F30-8D9A-9B4A35BC954F}" type="pres">
      <dgm:prSet presAssocID="{6FABDE9A-A9C1-47AD-A65A-93C8EE19605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BA3DA62-1171-475D-8425-AA4623922C13}" type="pres">
      <dgm:prSet presAssocID="{6FABDE9A-A9C1-47AD-A65A-93C8EE19605A}" presName="descendantText" presStyleLbl="alignAcc1" presStyleIdx="1" presStyleCnt="5" custLinFactNeighborX="-178" custLinFactNeighborY="898">
        <dgm:presLayoutVars>
          <dgm:bulletEnabled val="1"/>
        </dgm:presLayoutVars>
      </dgm:prSet>
      <dgm:spPr/>
    </dgm:pt>
    <dgm:pt modelId="{6C1EF8A0-37BE-45FB-9467-24022C22042D}" type="pres">
      <dgm:prSet presAssocID="{B13E3543-8336-4053-93BD-85438247650E}" presName="sp" presStyleCnt="0"/>
      <dgm:spPr/>
    </dgm:pt>
    <dgm:pt modelId="{301BE5AB-C050-4467-8FF3-4413D192B8F6}" type="pres">
      <dgm:prSet presAssocID="{4C2DB809-B6FA-4FBD-A4ED-1543393374D1}" presName="composite" presStyleCnt="0"/>
      <dgm:spPr/>
    </dgm:pt>
    <dgm:pt modelId="{0B2CF678-00AD-45A5-9546-F1026A54D85E}" type="pres">
      <dgm:prSet presAssocID="{4C2DB809-B6FA-4FBD-A4ED-1543393374D1}" presName="parentText" presStyleLbl="alignNode1" presStyleIdx="2" presStyleCnt="5" custScaleX="99010">
        <dgm:presLayoutVars>
          <dgm:chMax val="1"/>
          <dgm:bulletEnabled val="1"/>
        </dgm:presLayoutVars>
      </dgm:prSet>
      <dgm:spPr/>
    </dgm:pt>
    <dgm:pt modelId="{7F2C354F-707C-422B-99A0-61C789DA8BE1}" type="pres">
      <dgm:prSet presAssocID="{4C2DB809-B6FA-4FBD-A4ED-1543393374D1}" presName="descendantText" presStyleLbl="alignAcc1" presStyleIdx="2" presStyleCnt="5">
        <dgm:presLayoutVars>
          <dgm:bulletEnabled val="1"/>
        </dgm:presLayoutVars>
      </dgm:prSet>
      <dgm:spPr/>
    </dgm:pt>
    <dgm:pt modelId="{87461140-B0A4-4C0F-A9C2-DF2479AAF7EF}" type="pres">
      <dgm:prSet presAssocID="{2307988E-2DC6-42FE-8608-D864E26372E5}" presName="sp" presStyleCnt="0"/>
      <dgm:spPr/>
    </dgm:pt>
    <dgm:pt modelId="{3EACEC00-35D7-4A56-86BC-4FC51D3722A8}" type="pres">
      <dgm:prSet presAssocID="{78686AAB-1259-430D-9E96-F48452A7D05C}" presName="composite" presStyleCnt="0"/>
      <dgm:spPr/>
    </dgm:pt>
    <dgm:pt modelId="{CF5986EB-0776-4517-B0DB-D54B35E86A64}" type="pres">
      <dgm:prSet presAssocID="{78686AAB-1259-430D-9E96-F48452A7D05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A9066CA-B8FA-4C46-8E74-398A15289DD1}" type="pres">
      <dgm:prSet presAssocID="{78686AAB-1259-430D-9E96-F48452A7D05C}" presName="descendantText" presStyleLbl="alignAcc1" presStyleIdx="3" presStyleCnt="5">
        <dgm:presLayoutVars>
          <dgm:bulletEnabled val="1"/>
        </dgm:presLayoutVars>
      </dgm:prSet>
      <dgm:spPr/>
    </dgm:pt>
    <dgm:pt modelId="{BBDF17D3-F121-48AD-B417-3201AFC398F8}" type="pres">
      <dgm:prSet presAssocID="{5397A6A3-D19A-490F-A212-CF019A82E936}" presName="sp" presStyleCnt="0"/>
      <dgm:spPr/>
    </dgm:pt>
    <dgm:pt modelId="{225F0000-7781-4017-85CB-F8D396610E95}" type="pres">
      <dgm:prSet presAssocID="{6775A193-BC02-419E-B6F9-B43613586B97}" presName="composite" presStyleCnt="0"/>
      <dgm:spPr/>
    </dgm:pt>
    <dgm:pt modelId="{67DFFB07-DBD4-4D55-A24E-27062E31E453}" type="pres">
      <dgm:prSet presAssocID="{6775A193-BC02-419E-B6F9-B43613586B97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CF0EC80-69F4-4835-A537-58423D2BB6E4}" type="pres">
      <dgm:prSet presAssocID="{6775A193-BC02-419E-B6F9-B43613586B97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94C702-6B3E-4E24-BCD2-20E10B6932D8}" type="presOf" srcId="{46685CDD-127D-4470-8383-62898889F14B}" destId="{FA9066CA-B8FA-4C46-8E74-398A15289DD1}" srcOrd="0" destOrd="0" presId="urn:microsoft.com/office/officeart/2005/8/layout/chevron2"/>
    <dgm:cxn modelId="{13CBD10F-BCB4-4B14-B178-0C4A5B662758}" srcId="{5AFFB5CF-A614-4DB2-A299-6B4E0095DC5A}" destId="{78686AAB-1259-430D-9E96-F48452A7D05C}" srcOrd="3" destOrd="0" parTransId="{A4E18B7C-D8FF-461F-B1ED-841549C0547E}" sibTransId="{5397A6A3-D19A-490F-A212-CF019A82E936}"/>
    <dgm:cxn modelId="{94A44A10-BD16-455B-A49E-06F9F25771EA}" type="presOf" srcId="{78686AAB-1259-430D-9E96-F48452A7D05C}" destId="{CF5986EB-0776-4517-B0DB-D54B35E86A64}" srcOrd="0" destOrd="0" presId="urn:microsoft.com/office/officeart/2005/8/layout/chevron2"/>
    <dgm:cxn modelId="{DDCB691A-4AC1-453C-9A99-6423868BE6F2}" type="presOf" srcId="{74C43199-CB1E-4E0C-8368-E77CBAB51B3A}" destId="{4BBEB523-1C79-43F8-96D9-334858301458}" srcOrd="0" destOrd="0" presId="urn:microsoft.com/office/officeart/2005/8/layout/chevron2"/>
    <dgm:cxn modelId="{BD5EAF30-CE9E-4C74-872C-C346B6C9FA44}" srcId="{78686AAB-1259-430D-9E96-F48452A7D05C}" destId="{46685CDD-127D-4470-8383-62898889F14B}" srcOrd="0" destOrd="0" parTransId="{8D7D2ABF-48FF-495A-9293-F424FC8BDBE7}" sibTransId="{57A2AC75-7E44-4376-A61C-FB46F5C456A6}"/>
    <dgm:cxn modelId="{891E7638-FBE1-44C9-ABFB-B19DFE333B97}" srcId="{6FABDE9A-A9C1-47AD-A65A-93C8EE19605A}" destId="{32D9C320-635A-4034-9400-94AA94B6A946}" srcOrd="0" destOrd="0" parTransId="{26EEF578-A379-4D35-97C7-8EEC4479560D}" sibTransId="{46991DB2-AAE0-4FA2-A63B-603067E91E86}"/>
    <dgm:cxn modelId="{8D781C42-A05E-4C97-8D31-5B1BC86567DD}" type="presOf" srcId="{6775A193-BC02-419E-B6F9-B43613586B97}" destId="{67DFFB07-DBD4-4D55-A24E-27062E31E453}" srcOrd="0" destOrd="0" presId="urn:microsoft.com/office/officeart/2005/8/layout/chevron2"/>
    <dgm:cxn modelId="{68131465-F9F9-42F2-84C8-44399CE0B064}" type="presOf" srcId="{5191BF1A-E085-4CE7-B0F0-1185931B5435}" destId="{7F2C354F-707C-422B-99A0-61C789DA8BE1}" srcOrd="0" destOrd="0" presId="urn:microsoft.com/office/officeart/2005/8/layout/chevron2"/>
    <dgm:cxn modelId="{14B4706E-A123-4157-BC6A-F9CC76961561}" type="presOf" srcId="{6FABDE9A-A9C1-47AD-A65A-93C8EE19605A}" destId="{11F31167-D33E-4F30-8D9A-9B4A35BC954F}" srcOrd="0" destOrd="0" presId="urn:microsoft.com/office/officeart/2005/8/layout/chevron2"/>
    <dgm:cxn modelId="{E5A91751-2136-400A-90E3-DE22134BF8E8}" srcId="{5AFFB5CF-A614-4DB2-A299-6B4E0095DC5A}" destId="{4C2DB809-B6FA-4FBD-A4ED-1543393374D1}" srcOrd="2" destOrd="0" parTransId="{2B537F6C-7E38-4DD9-AF14-6FE3006F56DB}" sibTransId="{2307988E-2DC6-42FE-8608-D864E26372E5}"/>
    <dgm:cxn modelId="{F2B71C54-BF97-4FAA-95A4-0509E22FCEF2}" type="presOf" srcId="{32D9C320-635A-4034-9400-94AA94B6A946}" destId="{ABA3DA62-1171-475D-8425-AA4623922C13}" srcOrd="0" destOrd="0" presId="urn:microsoft.com/office/officeart/2005/8/layout/chevron2"/>
    <dgm:cxn modelId="{5C5FF983-88F6-423B-98C2-5CA5452E4F70}" srcId="{D4065189-8128-4E23-A483-D0BEBBA09521}" destId="{74C43199-CB1E-4E0C-8368-E77CBAB51B3A}" srcOrd="0" destOrd="0" parTransId="{ABE4BF92-AEA3-4701-9061-2343CDDD62A5}" sibTransId="{D7D8F703-8C2D-4967-8894-3916F8E5DF87}"/>
    <dgm:cxn modelId="{F5143D9A-6AA5-4FBF-9652-05C684E3791B}" srcId="{5AFFB5CF-A614-4DB2-A299-6B4E0095DC5A}" destId="{6775A193-BC02-419E-B6F9-B43613586B97}" srcOrd="4" destOrd="0" parTransId="{CE7A5480-134F-4059-BBA1-39820CAA9A4B}" sibTransId="{E818E397-7F74-46C2-B3E3-BBF16D31580B}"/>
    <dgm:cxn modelId="{24D457A8-234A-4B98-8AA4-D036C8623693}" srcId="{5AFFB5CF-A614-4DB2-A299-6B4E0095DC5A}" destId="{D4065189-8128-4E23-A483-D0BEBBA09521}" srcOrd="0" destOrd="0" parTransId="{A4ABB475-E013-433B-B483-830A1E98F9CF}" sibTransId="{BA6389ED-8240-4D4E-9155-39AE7839A9C0}"/>
    <dgm:cxn modelId="{ED1A48C4-6A56-4133-B88A-ABC7056E98A0}" type="presOf" srcId="{07EE0556-2C2D-4DB0-98CF-EA4AA847AFE7}" destId="{DCF0EC80-69F4-4835-A537-58423D2BB6E4}" srcOrd="0" destOrd="0" presId="urn:microsoft.com/office/officeart/2005/8/layout/chevron2"/>
    <dgm:cxn modelId="{D29835C9-B458-408E-AEAE-CB78CC74BE32}" type="presOf" srcId="{4C2DB809-B6FA-4FBD-A4ED-1543393374D1}" destId="{0B2CF678-00AD-45A5-9546-F1026A54D85E}" srcOrd="0" destOrd="0" presId="urn:microsoft.com/office/officeart/2005/8/layout/chevron2"/>
    <dgm:cxn modelId="{A961CADB-8CD4-4ADE-A346-56E9C95B9723}" srcId="{5AFFB5CF-A614-4DB2-A299-6B4E0095DC5A}" destId="{6FABDE9A-A9C1-47AD-A65A-93C8EE19605A}" srcOrd="1" destOrd="0" parTransId="{C490EDAB-DCE9-414F-8551-6BDE7F311D16}" sibTransId="{B13E3543-8336-4053-93BD-85438247650E}"/>
    <dgm:cxn modelId="{3F76E3DB-F93F-4460-BAF3-89F1ECC6B623}" type="presOf" srcId="{5AFFB5CF-A614-4DB2-A299-6B4E0095DC5A}" destId="{CCF86C54-3C89-47F8-8DB7-FC7EF100962C}" srcOrd="0" destOrd="0" presId="urn:microsoft.com/office/officeart/2005/8/layout/chevron2"/>
    <dgm:cxn modelId="{B61CEDE9-A1C4-43DA-AD0A-8A0FCF2DF6CF}" srcId="{4C2DB809-B6FA-4FBD-A4ED-1543393374D1}" destId="{5191BF1A-E085-4CE7-B0F0-1185931B5435}" srcOrd="0" destOrd="0" parTransId="{64C37F42-6631-41DB-9C79-058733D04EC3}" sibTransId="{84E9D879-FBF8-4650-A91A-2A8A407156FE}"/>
    <dgm:cxn modelId="{DAB794F6-AACF-4BFB-9F81-9EDE92B940E8}" srcId="{6775A193-BC02-419E-B6F9-B43613586B97}" destId="{07EE0556-2C2D-4DB0-98CF-EA4AA847AFE7}" srcOrd="0" destOrd="0" parTransId="{487B7D16-1758-448E-B875-3B1F495EBB81}" sibTransId="{6C60BA10-6AC9-4A32-A83E-90D5B8B5692C}"/>
    <dgm:cxn modelId="{85787FFE-1080-4ACD-80D7-889FD6B35B3A}" type="presOf" srcId="{D4065189-8128-4E23-A483-D0BEBBA09521}" destId="{6247DA8D-17A1-42C7-A826-71B5A4612A79}" srcOrd="0" destOrd="0" presId="urn:microsoft.com/office/officeart/2005/8/layout/chevron2"/>
    <dgm:cxn modelId="{833E7252-2D3A-4EA5-BFFF-C3572ADBFAAE}" type="presParOf" srcId="{CCF86C54-3C89-47F8-8DB7-FC7EF100962C}" destId="{75D45CA8-4C30-40FA-A97E-DB444A54FD61}" srcOrd="0" destOrd="0" presId="urn:microsoft.com/office/officeart/2005/8/layout/chevron2"/>
    <dgm:cxn modelId="{BC9AE3A2-72A3-4255-88E8-2149AE0018C6}" type="presParOf" srcId="{75D45CA8-4C30-40FA-A97E-DB444A54FD61}" destId="{6247DA8D-17A1-42C7-A826-71B5A4612A79}" srcOrd="0" destOrd="0" presId="urn:microsoft.com/office/officeart/2005/8/layout/chevron2"/>
    <dgm:cxn modelId="{7C21A7F6-64E8-42A0-B8FC-D89301BF411B}" type="presParOf" srcId="{75D45CA8-4C30-40FA-A97E-DB444A54FD61}" destId="{4BBEB523-1C79-43F8-96D9-334858301458}" srcOrd="1" destOrd="0" presId="urn:microsoft.com/office/officeart/2005/8/layout/chevron2"/>
    <dgm:cxn modelId="{F44C589D-9D87-451B-8681-26E5149D7699}" type="presParOf" srcId="{CCF86C54-3C89-47F8-8DB7-FC7EF100962C}" destId="{75518E53-7583-459B-874D-220AE52ACA9A}" srcOrd="1" destOrd="0" presId="urn:microsoft.com/office/officeart/2005/8/layout/chevron2"/>
    <dgm:cxn modelId="{62147D77-2B57-42BA-80D1-500099BD1500}" type="presParOf" srcId="{CCF86C54-3C89-47F8-8DB7-FC7EF100962C}" destId="{909A56F3-35A5-4E7F-8ABF-B35E7250F4AB}" srcOrd="2" destOrd="0" presId="urn:microsoft.com/office/officeart/2005/8/layout/chevron2"/>
    <dgm:cxn modelId="{9B6F32F9-794B-4952-A4AE-8F775755A6DE}" type="presParOf" srcId="{909A56F3-35A5-4E7F-8ABF-B35E7250F4AB}" destId="{11F31167-D33E-4F30-8D9A-9B4A35BC954F}" srcOrd="0" destOrd="0" presId="urn:microsoft.com/office/officeart/2005/8/layout/chevron2"/>
    <dgm:cxn modelId="{50467A34-2738-4276-9FE5-A6365DDE44FC}" type="presParOf" srcId="{909A56F3-35A5-4E7F-8ABF-B35E7250F4AB}" destId="{ABA3DA62-1171-475D-8425-AA4623922C13}" srcOrd="1" destOrd="0" presId="urn:microsoft.com/office/officeart/2005/8/layout/chevron2"/>
    <dgm:cxn modelId="{7C5F6178-7148-49F9-9D06-3E3219415F90}" type="presParOf" srcId="{CCF86C54-3C89-47F8-8DB7-FC7EF100962C}" destId="{6C1EF8A0-37BE-45FB-9467-24022C22042D}" srcOrd="3" destOrd="0" presId="urn:microsoft.com/office/officeart/2005/8/layout/chevron2"/>
    <dgm:cxn modelId="{B85D3380-245D-41D4-AAFB-4444E69E5B74}" type="presParOf" srcId="{CCF86C54-3C89-47F8-8DB7-FC7EF100962C}" destId="{301BE5AB-C050-4467-8FF3-4413D192B8F6}" srcOrd="4" destOrd="0" presId="urn:microsoft.com/office/officeart/2005/8/layout/chevron2"/>
    <dgm:cxn modelId="{EBA47F55-008A-49BA-A58C-0C306E2D7F39}" type="presParOf" srcId="{301BE5AB-C050-4467-8FF3-4413D192B8F6}" destId="{0B2CF678-00AD-45A5-9546-F1026A54D85E}" srcOrd="0" destOrd="0" presId="urn:microsoft.com/office/officeart/2005/8/layout/chevron2"/>
    <dgm:cxn modelId="{AD41CDD3-6F43-4BE0-A0D8-2947870BC4EE}" type="presParOf" srcId="{301BE5AB-C050-4467-8FF3-4413D192B8F6}" destId="{7F2C354F-707C-422B-99A0-61C789DA8BE1}" srcOrd="1" destOrd="0" presId="urn:microsoft.com/office/officeart/2005/8/layout/chevron2"/>
    <dgm:cxn modelId="{568C16B8-125A-4602-899F-43BFD6A0A80E}" type="presParOf" srcId="{CCF86C54-3C89-47F8-8DB7-FC7EF100962C}" destId="{87461140-B0A4-4C0F-A9C2-DF2479AAF7EF}" srcOrd="5" destOrd="0" presId="urn:microsoft.com/office/officeart/2005/8/layout/chevron2"/>
    <dgm:cxn modelId="{1FDA8046-8166-452B-AC67-3B0D4C623147}" type="presParOf" srcId="{CCF86C54-3C89-47F8-8DB7-FC7EF100962C}" destId="{3EACEC00-35D7-4A56-86BC-4FC51D3722A8}" srcOrd="6" destOrd="0" presId="urn:microsoft.com/office/officeart/2005/8/layout/chevron2"/>
    <dgm:cxn modelId="{8B0932AB-B986-460C-9C68-3E979FBD9A8F}" type="presParOf" srcId="{3EACEC00-35D7-4A56-86BC-4FC51D3722A8}" destId="{CF5986EB-0776-4517-B0DB-D54B35E86A64}" srcOrd="0" destOrd="0" presId="urn:microsoft.com/office/officeart/2005/8/layout/chevron2"/>
    <dgm:cxn modelId="{08F4E620-C865-4853-BD92-70C458182FE6}" type="presParOf" srcId="{3EACEC00-35D7-4A56-86BC-4FC51D3722A8}" destId="{FA9066CA-B8FA-4C46-8E74-398A15289DD1}" srcOrd="1" destOrd="0" presId="urn:microsoft.com/office/officeart/2005/8/layout/chevron2"/>
    <dgm:cxn modelId="{05E329AD-007E-4BE2-AB0C-C06523AC9FF5}" type="presParOf" srcId="{CCF86C54-3C89-47F8-8DB7-FC7EF100962C}" destId="{BBDF17D3-F121-48AD-B417-3201AFC398F8}" srcOrd="7" destOrd="0" presId="urn:microsoft.com/office/officeart/2005/8/layout/chevron2"/>
    <dgm:cxn modelId="{F728F225-5D85-49BE-9792-A1A88C9E1FB2}" type="presParOf" srcId="{CCF86C54-3C89-47F8-8DB7-FC7EF100962C}" destId="{225F0000-7781-4017-85CB-F8D396610E95}" srcOrd="8" destOrd="0" presId="urn:microsoft.com/office/officeart/2005/8/layout/chevron2"/>
    <dgm:cxn modelId="{63D516C7-654C-4570-A669-B5770D5CF87E}" type="presParOf" srcId="{225F0000-7781-4017-85CB-F8D396610E95}" destId="{67DFFB07-DBD4-4D55-A24E-27062E31E453}" srcOrd="0" destOrd="0" presId="urn:microsoft.com/office/officeart/2005/8/layout/chevron2"/>
    <dgm:cxn modelId="{A653F8BF-299F-4C96-8002-FA1210717EDF}" type="presParOf" srcId="{225F0000-7781-4017-85CB-F8D396610E95}" destId="{DCF0EC80-69F4-4835-A537-58423D2BB6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63655-2783-4C45-952F-19183367D3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B749F0-11BE-4041-997E-56D83493C412}">
      <dgm:prSet phldrT="[Text]"/>
      <dgm:spPr/>
      <dgm:t>
        <a:bodyPr/>
        <a:lstStyle/>
        <a:p>
          <a:r>
            <a:rPr lang="en-IN" dirty="0"/>
            <a:t>DOA Algorithms</a:t>
          </a:r>
        </a:p>
      </dgm:t>
    </dgm:pt>
    <dgm:pt modelId="{F5754A06-21B8-4BC6-B6F2-BB38264EE847}" type="parTrans" cxnId="{C96690E3-DA9A-4731-973B-8A6476357BD8}">
      <dgm:prSet/>
      <dgm:spPr/>
      <dgm:t>
        <a:bodyPr/>
        <a:lstStyle/>
        <a:p>
          <a:endParaRPr lang="en-IN"/>
        </a:p>
      </dgm:t>
    </dgm:pt>
    <dgm:pt modelId="{776F41B1-827F-4D67-908E-720A4820F3CE}" type="sibTrans" cxnId="{C96690E3-DA9A-4731-973B-8A6476357BD8}">
      <dgm:prSet/>
      <dgm:spPr/>
      <dgm:t>
        <a:bodyPr/>
        <a:lstStyle/>
        <a:p>
          <a:endParaRPr lang="en-IN"/>
        </a:p>
      </dgm:t>
    </dgm:pt>
    <dgm:pt modelId="{8610E3DB-F6C1-4F02-9B20-83773086D9FF}">
      <dgm:prSet phldrT="[Text]"/>
      <dgm:spPr/>
      <dgm:t>
        <a:bodyPr/>
        <a:lstStyle/>
        <a:p>
          <a:r>
            <a:rPr lang="en-IN" dirty="0"/>
            <a:t>Conventional</a:t>
          </a:r>
        </a:p>
      </dgm:t>
    </dgm:pt>
    <dgm:pt modelId="{4D20B8E1-EFBB-4210-9D7D-8F6A02AB6902}" type="parTrans" cxnId="{83EFBE1A-A939-42D7-8418-BA164FD831AC}">
      <dgm:prSet/>
      <dgm:spPr/>
      <dgm:t>
        <a:bodyPr/>
        <a:lstStyle/>
        <a:p>
          <a:endParaRPr lang="en-IN"/>
        </a:p>
      </dgm:t>
    </dgm:pt>
    <dgm:pt modelId="{ADB4CA30-D6FD-4AE7-90FC-02DB19DBEA46}" type="sibTrans" cxnId="{83EFBE1A-A939-42D7-8418-BA164FD831AC}">
      <dgm:prSet/>
      <dgm:spPr/>
      <dgm:t>
        <a:bodyPr/>
        <a:lstStyle/>
        <a:p>
          <a:endParaRPr lang="en-IN"/>
        </a:p>
      </dgm:t>
    </dgm:pt>
    <dgm:pt modelId="{9AE08149-E5BD-4A93-8920-AB2D4681BC98}">
      <dgm:prSet phldrT="[Text]"/>
      <dgm:spPr/>
      <dgm:t>
        <a:bodyPr/>
        <a:lstStyle/>
        <a:p>
          <a:r>
            <a:rPr lang="en-IN" dirty="0"/>
            <a:t>Subspace</a:t>
          </a:r>
        </a:p>
      </dgm:t>
    </dgm:pt>
    <dgm:pt modelId="{2396CEBA-DCB0-40D1-88CC-BE637CD9E464}" type="parTrans" cxnId="{1C8C728B-80BF-44D7-B737-2EF1F711BCC0}">
      <dgm:prSet/>
      <dgm:spPr/>
      <dgm:t>
        <a:bodyPr/>
        <a:lstStyle/>
        <a:p>
          <a:endParaRPr lang="en-IN"/>
        </a:p>
      </dgm:t>
    </dgm:pt>
    <dgm:pt modelId="{715FED88-61B5-44EE-B02E-3AAA9C4EC8EB}" type="sibTrans" cxnId="{1C8C728B-80BF-44D7-B737-2EF1F711BCC0}">
      <dgm:prSet/>
      <dgm:spPr/>
      <dgm:t>
        <a:bodyPr/>
        <a:lstStyle/>
        <a:p>
          <a:endParaRPr lang="en-IN"/>
        </a:p>
      </dgm:t>
    </dgm:pt>
    <dgm:pt modelId="{009A63B6-6D36-4B0F-91FF-B731D77641B8}">
      <dgm:prSet phldrT="[Text]"/>
      <dgm:spPr/>
      <dgm:t>
        <a:bodyPr/>
        <a:lstStyle/>
        <a:p>
          <a:r>
            <a:rPr lang="en-IN" dirty="0"/>
            <a:t>Bartlett</a:t>
          </a:r>
        </a:p>
      </dgm:t>
    </dgm:pt>
    <dgm:pt modelId="{B29F1111-E466-4A4D-9CB9-2CBD1F2946F0}" type="parTrans" cxnId="{81C6C8B0-F5D6-401E-AD0F-5F36AE73C683}">
      <dgm:prSet/>
      <dgm:spPr/>
      <dgm:t>
        <a:bodyPr/>
        <a:lstStyle/>
        <a:p>
          <a:endParaRPr lang="en-IN"/>
        </a:p>
      </dgm:t>
    </dgm:pt>
    <dgm:pt modelId="{677A1DD5-DBA4-4100-AA99-29FB73F822EC}" type="sibTrans" cxnId="{81C6C8B0-F5D6-401E-AD0F-5F36AE73C683}">
      <dgm:prSet/>
      <dgm:spPr/>
      <dgm:t>
        <a:bodyPr/>
        <a:lstStyle/>
        <a:p>
          <a:endParaRPr lang="en-IN"/>
        </a:p>
      </dgm:t>
    </dgm:pt>
    <dgm:pt modelId="{8100F55D-6A89-4E64-86C4-58738F4A1E68}">
      <dgm:prSet phldrT="[Text]"/>
      <dgm:spPr/>
      <dgm:t>
        <a:bodyPr/>
        <a:lstStyle/>
        <a:p>
          <a:r>
            <a:rPr lang="en-IN" dirty="0"/>
            <a:t>MVDR</a:t>
          </a:r>
        </a:p>
      </dgm:t>
    </dgm:pt>
    <dgm:pt modelId="{D5F6BBA2-517C-4610-A8FE-1AC6EC207BA1}" type="parTrans" cxnId="{95309B9F-96C0-4BC0-8687-EF025D16A1BC}">
      <dgm:prSet/>
      <dgm:spPr/>
      <dgm:t>
        <a:bodyPr/>
        <a:lstStyle/>
        <a:p>
          <a:endParaRPr lang="en-IN"/>
        </a:p>
      </dgm:t>
    </dgm:pt>
    <dgm:pt modelId="{929AB6C0-3888-41CC-B330-8A2E60DFF767}" type="sibTrans" cxnId="{95309B9F-96C0-4BC0-8687-EF025D16A1BC}">
      <dgm:prSet/>
      <dgm:spPr/>
      <dgm:t>
        <a:bodyPr/>
        <a:lstStyle/>
        <a:p>
          <a:endParaRPr lang="en-IN"/>
        </a:p>
      </dgm:t>
    </dgm:pt>
    <dgm:pt modelId="{27C5882D-6098-459D-A98D-7DF21765EE43}">
      <dgm:prSet phldrT="[Text]"/>
      <dgm:spPr/>
      <dgm:t>
        <a:bodyPr/>
        <a:lstStyle/>
        <a:p>
          <a:r>
            <a:rPr lang="en-IN" dirty="0"/>
            <a:t>MUSIC</a:t>
          </a:r>
        </a:p>
      </dgm:t>
    </dgm:pt>
    <dgm:pt modelId="{5F57777D-C698-4410-8105-3C8524087AA3}" type="parTrans" cxnId="{44745BD6-7FF7-4E3E-9F9D-D424561375E6}">
      <dgm:prSet/>
      <dgm:spPr/>
      <dgm:t>
        <a:bodyPr/>
        <a:lstStyle/>
        <a:p>
          <a:endParaRPr lang="en-IN"/>
        </a:p>
      </dgm:t>
    </dgm:pt>
    <dgm:pt modelId="{32D0AE6F-9EE6-4982-8FC8-1E3CBE4A226F}" type="sibTrans" cxnId="{44745BD6-7FF7-4E3E-9F9D-D424561375E6}">
      <dgm:prSet/>
      <dgm:spPr/>
      <dgm:t>
        <a:bodyPr/>
        <a:lstStyle/>
        <a:p>
          <a:endParaRPr lang="en-IN"/>
        </a:p>
      </dgm:t>
    </dgm:pt>
    <dgm:pt modelId="{B5F2BB6B-19E1-42DD-BEC9-43C475627725}">
      <dgm:prSet phldrT="[Text]"/>
      <dgm:spPr/>
      <dgm:t>
        <a:bodyPr/>
        <a:lstStyle/>
        <a:p>
          <a:r>
            <a:rPr lang="en-IN" dirty="0"/>
            <a:t>ESPRIT</a:t>
          </a:r>
        </a:p>
      </dgm:t>
    </dgm:pt>
    <dgm:pt modelId="{EDB87211-D964-4913-98A1-6510FF8752DC}" type="parTrans" cxnId="{428851FA-81A1-4447-9F50-8F1546DD53CC}">
      <dgm:prSet/>
      <dgm:spPr/>
      <dgm:t>
        <a:bodyPr/>
        <a:lstStyle/>
        <a:p>
          <a:endParaRPr lang="en-IN"/>
        </a:p>
      </dgm:t>
    </dgm:pt>
    <dgm:pt modelId="{F60A0EB4-3D96-409E-BD0D-49EEC5DB8B1D}" type="sibTrans" cxnId="{428851FA-81A1-4447-9F50-8F1546DD53CC}">
      <dgm:prSet/>
      <dgm:spPr/>
      <dgm:t>
        <a:bodyPr/>
        <a:lstStyle/>
        <a:p>
          <a:endParaRPr lang="en-IN"/>
        </a:p>
      </dgm:t>
    </dgm:pt>
    <dgm:pt modelId="{5A00B044-316B-449F-BC7F-F5DB7E5CB2AA}">
      <dgm:prSet phldrT="[Text]"/>
      <dgm:spPr/>
      <dgm:t>
        <a:bodyPr/>
        <a:lstStyle/>
        <a:p>
          <a:r>
            <a:rPr lang="en-IN" dirty="0"/>
            <a:t>Direct method</a:t>
          </a:r>
        </a:p>
      </dgm:t>
    </dgm:pt>
    <dgm:pt modelId="{75B38D3F-34F9-4D3A-801A-0D1996DB2B48}" type="sibTrans" cxnId="{97DF7145-0649-429A-A386-053010B16428}">
      <dgm:prSet/>
      <dgm:spPr/>
      <dgm:t>
        <a:bodyPr/>
        <a:lstStyle/>
        <a:p>
          <a:endParaRPr lang="en-IN"/>
        </a:p>
      </dgm:t>
    </dgm:pt>
    <dgm:pt modelId="{0DF71B94-38A9-48F5-8DD7-87977638BD24}" type="parTrans" cxnId="{97DF7145-0649-429A-A386-053010B16428}">
      <dgm:prSet/>
      <dgm:spPr/>
      <dgm:t>
        <a:bodyPr/>
        <a:lstStyle/>
        <a:p>
          <a:endParaRPr lang="en-IN"/>
        </a:p>
      </dgm:t>
    </dgm:pt>
    <dgm:pt modelId="{FA426212-CA97-40A6-A48F-EA70E8FF895A}">
      <dgm:prSet phldrT="[Text]"/>
      <dgm:spPr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44F56C2C-C707-4805-8E36-60350203D9AE}" type="sibTrans" cxnId="{461022AE-7E19-45BB-8D3D-C93327FCC134}">
      <dgm:prSet/>
      <dgm:spPr/>
      <dgm:t>
        <a:bodyPr/>
        <a:lstStyle/>
        <a:p>
          <a:endParaRPr lang="en-IN"/>
        </a:p>
      </dgm:t>
    </dgm:pt>
    <dgm:pt modelId="{53CFBB05-BDDE-4DD9-9ED7-202BE11248F4}" type="parTrans" cxnId="{461022AE-7E19-45BB-8D3D-C93327FCC134}">
      <dgm:prSet/>
      <dgm:spPr/>
      <dgm:t>
        <a:bodyPr/>
        <a:lstStyle/>
        <a:p>
          <a:endParaRPr lang="en-IN"/>
        </a:p>
      </dgm:t>
    </dgm:pt>
    <dgm:pt modelId="{8BFC212D-0C95-4CA0-86CD-CE65C50FA691}">
      <dgm:prSet phldrT="[Text]"/>
      <dgm:spPr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22D587CF-9238-403E-B022-BDE4CCEFF082}" type="sibTrans" cxnId="{BF0EA183-9291-439B-BBD5-A19436F5BE30}">
      <dgm:prSet/>
      <dgm:spPr/>
      <dgm:t>
        <a:bodyPr/>
        <a:lstStyle/>
        <a:p>
          <a:endParaRPr lang="en-IN"/>
        </a:p>
      </dgm:t>
    </dgm:pt>
    <dgm:pt modelId="{D4E2A39A-E36B-4B7C-A308-E9BE9C215E8D}" type="parTrans" cxnId="{BF0EA183-9291-439B-BBD5-A19436F5BE30}">
      <dgm:prSet/>
      <dgm:spPr/>
      <dgm:t>
        <a:bodyPr/>
        <a:lstStyle/>
        <a:p>
          <a:endParaRPr lang="en-IN"/>
        </a:p>
      </dgm:t>
    </dgm:pt>
    <dgm:pt modelId="{C48BF3E1-4E91-49A9-AE9F-6350FA5473E6}">
      <dgm:prSet phldrT="[Text]"/>
      <dgm:spPr>
        <a:blipFill rotWithShape="0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IN" dirty="0"/>
        </a:p>
      </dgm:t>
    </dgm:pt>
    <dgm:pt modelId="{C7EFBE60-16F1-4308-981E-E81D51D22933}" type="sibTrans" cxnId="{496B99C5-2B5E-4068-9845-ADD6781CBCA9}">
      <dgm:prSet/>
      <dgm:spPr/>
      <dgm:t>
        <a:bodyPr/>
        <a:lstStyle/>
        <a:p>
          <a:endParaRPr lang="en-IN"/>
        </a:p>
      </dgm:t>
    </dgm:pt>
    <dgm:pt modelId="{2126FC9C-DEC1-4C11-8AD6-1CFCB25EED53}" type="parTrans" cxnId="{496B99C5-2B5E-4068-9845-ADD6781CBCA9}">
      <dgm:prSet/>
      <dgm:spPr/>
      <dgm:t>
        <a:bodyPr/>
        <a:lstStyle/>
        <a:p>
          <a:endParaRPr lang="en-IN"/>
        </a:p>
      </dgm:t>
    </dgm:pt>
    <dgm:pt modelId="{C63C9046-77A8-4DC2-9109-1F499F3218A0}" type="pres">
      <dgm:prSet presAssocID="{1BE63655-2783-4C45-952F-19183367D3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558CF2-3322-483B-B9C2-12869DC7379B}" type="pres">
      <dgm:prSet presAssocID="{D7B749F0-11BE-4041-997E-56D83493C412}" presName="hierRoot1" presStyleCnt="0">
        <dgm:presLayoutVars>
          <dgm:hierBranch val="init"/>
        </dgm:presLayoutVars>
      </dgm:prSet>
      <dgm:spPr/>
    </dgm:pt>
    <dgm:pt modelId="{6D112593-B71D-4676-AF1A-745814602BF6}" type="pres">
      <dgm:prSet presAssocID="{D7B749F0-11BE-4041-997E-56D83493C412}" presName="rootComposite1" presStyleCnt="0"/>
      <dgm:spPr/>
    </dgm:pt>
    <dgm:pt modelId="{AA0AB499-3C18-4283-B556-789BC5C18D72}" type="pres">
      <dgm:prSet presAssocID="{D7B749F0-11BE-4041-997E-56D83493C412}" presName="rootText1" presStyleLbl="node0" presStyleIdx="0" presStyleCnt="1">
        <dgm:presLayoutVars>
          <dgm:chPref val="3"/>
        </dgm:presLayoutVars>
      </dgm:prSet>
      <dgm:spPr/>
    </dgm:pt>
    <dgm:pt modelId="{9077B832-5A4A-49F4-8988-09B08F17EF41}" type="pres">
      <dgm:prSet presAssocID="{D7B749F0-11BE-4041-997E-56D83493C412}" presName="rootConnector1" presStyleLbl="node1" presStyleIdx="0" presStyleCnt="0"/>
      <dgm:spPr/>
    </dgm:pt>
    <dgm:pt modelId="{AA366B42-55B9-4A73-89C4-A33BEA4569F1}" type="pres">
      <dgm:prSet presAssocID="{D7B749F0-11BE-4041-997E-56D83493C412}" presName="hierChild2" presStyleCnt="0"/>
      <dgm:spPr/>
    </dgm:pt>
    <dgm:pt modelId="{0622B888-D9C8-48F5-B063-FEE834765575}" type="pres">
      <dgm:prSet presAssocID="{4D20B8E1-EFBB-4210-9D7D-8F6A02AB6902}" presName="Name37" presStyleLbl="parChTrans1D2" presStyleIdx="0" presStyleCnt="2"/>
      <dgm:spPr/>
    </dgm:pt>
    <dgm:pt modelId="{6F8B21D7-99BE-4097-8DEC-4BDBEADF4DD6}" type="pres">
      <dgm:prSet presAssocID="{8610E3DB-F6C1-4F02-9B20-83773086D9FF}" presName="hierRoot2" presStyleCnt="0">
        <dgm:presLayoutVars>
          <dgm:hierBranch val="init"/>
        </dgm:presLayoutVars>
      </dgm:prSet>
      <dgm:spPr/>
    </dgm:pt>
    <dgm:pt modelId="{0C91E35A-D040-460B-A2FC-0362B2408426}" type="pres">
      <dgm:prSet presAssocID="{8610E3DB-F6C1-4F02-9B20-83773086D9FF}" presName="rootComposite" presStyleCnt="0"/>
      <dgm:spPr/>
    </dgm:pt>
    <dgm:pt modelId="{5973B642-8057-482D-8DEF-88E15C0462B3}" type="pres">
      <dgm:prSet presAssocID="{8610E3DB-F6C1-4F02-9B20-83773086D9FF}" presName="rootText" presStyleLbl="node2" presStyleIdx="0" presStyleCnt="2">
        <dgm:presLayoutVars>
          <dgm:chPref val="3"/>
        </dgm:presLayoutVars>
      </dgm:prSet>
      <dgm:spPr/>
    </dgm:pt>
    <dgm:pt modelId="{BE25B021-2757-4FF9-B0C7-12D5A9719E3A}" type="pres">
      <dgm:prSet presAssocID="{8610E3DB-F6C1-4F02-9B20-83773086D9FF}" presName="rootConnector" presStyleLbl="node2" presStyleIdx="0" presStyleCnt="2"/>
      <dgm:spPr/>
    </dgm:pt>
    <dgm:pt modelId="{CF3073F3-2DBB-4DCE-BC8E-47DC3D622729}" type="pres">
      <dgm:prSet presAssocID="{8610E3DB-F6C1-4F02-9B20-83773086D9FF}" presName="hierChild4" presStyleCnt="0"/>
      <dgm:spPr/>
    </dgm:pt>
    <dgm:pt modelId="{A4A814C8-2549-492B-9C56-51A545DAE724}" type="pres">
      <dgm:prSet presAssocID="{B29F1111-E466-4A4D-9CB9-2CBD1F2946F0}" presName="Name37" presStyleLbl="parChTrans1D3" presStyleIdx="0" presStyleCnt="4"/>
      <dgm:spPr/>
    </dgm:pt>
    <dgm:pt modelId="{92168FE4-8EE1-41AF-B8DF-1208EA654590}" type="pres">
      <dgm:prSet presAssocID="{009A63B6-6D36-4B0F-91FF-B731D77641B8}" presName="hierRoot2" presStyleCnt="0">
        <dgm:presLayoutVars>
          <dgm:hierBranch val="init"/>
        </dgm:presLayoutVars>
      </dgm:prSet>
      <dgm:spPr/>
    </dgm:pt>
    <dgm:pt modelId="{4ADF0AD7-4FDB-4AAA-96D7-301395110EB0}" type="pres">
      <dgm:prSet presAssocID="{009A63B6-6D36-4B0F-91FF-B731D77641B8}" presName="rootComposite" presStyleCnt="0"/>
      <dgm:spPr/>
    </dgm:pt>
    <dgm:pt modelId="{01F13095-782A-42A7-BF94-AE41A0D8D84A}" type="pres">
      <dgm:prSet presAssocID="{009A63B6-6D36-4B0F-91FF-B731D77641B8}" presName="rootText" presStyleLbl="node3" presStyleIdx="0" presStyleCnt="4">
        <dgm:presLayoutVars>
          <dgm:chPref val="3"/>
        </dgm:presLayoutVars>
      </dgm:prSet>
      <dgm:spPr/>
    </dgm:pt>
    <dgm:pt modelId="{71C58FF1-295A-494E-B96A-0F42DE0B85CC}" type="pres">
      <dgm:prSet presAssocID="{009A63B6-6D36-4B0F-91FF-B731D77641B8}" presName="rootConnector" presStyleLbl="node3" presStyleIdx="0" presStyleCnt="4"/>
      <dgm:spPr/>
    </dgm:pt>
    <dgm:pt modelId="{5AA2758F-33A0-4522-87E9-89E6786DABA7}" type="pres">
      <dgm:prSet presAssocID="{009A63B6-6D36-4B0F-91FF-B731D77641B8}" presName="hierChild4" presStyleCnt="0"/>
      <dgm:spPr/>
    </dgm:pt>
    <dgm:pt modelId="{4F804EB8-3CB2-4FF0-9742-B0395EC5283B}" type="pres">
      <dgm:prSet presAssocID="{2126FC9C-DEC1-4C11-8AD6-1CFCB25EED53}" presName="Name37" presStyleLbl="parChTrans1D4" presStyleIdx="0" presStyleCnt="4"/>
      <dgm:spPr/>
    </dgm:pt>
    <dgm:pt modelId="{B2987644-CDC6-45AC-9C07-6E42B4E2C2A2}" type="pres">
      <dgm:prSet presAssocID="{C48BF3E1-4E91-49A9-AE9F-6350FA5473E6}" presName="hierRoot2" presStyleCnt="0">
        <dgm:presLayoutVars>
          <dgm:hierBranch val="init"/>
        </dgm:presLayoutVars>
      </dgm:prSet>
      <dgm:spPr/>
    </dgm:pt>
    <dgm:pt modelId="{FB31A85B-09AA-4213-A999-4609568F23F1}" type="pres">
      <dgm:prSet presAssocID="{C48BF3E1-4E91-49A9-AE9F-6350FA5473E6}" presName="rootComposite" presStyleCnt="0"/>
      <dgm:spPr/>
    </dgm:pt>
    <dgm:pt modelId="{D7677F25-F0A9-45F4-99AF-F9ABCF16AD41}" type="pres">
      <dgm:prSet presAssocID="{C48BF3E1-4E91-49A9-AE9F-6350FA5473E6}" presName="rootText" presStyleLbl="node4" presStyleIdx="0" presStyleCnt="4">
        <dgm:presLayoutVars>
          <dgm:chPref val="3"/>
        </dgm:presLayoutVars>
      </dgm:prSet>
      <dgm:spPr/>
    </dgm:pt>
    <dgm:pt modelId="{C8C2E012-8937-4F2A-96DB-8200B063A60B}" type="pres">
      <dgm:prSet presAssocID="{C48BF3E1-4E91-49A9-AE9F-6350FA5473E6}" presName="rootConnector" presStyleLbl="node4" presStyleIdx="0" presStyleCnt="4"/>
      <dgm:spPr/>
    </dgm:pt>
    <dgm:pt modelId="{2AB8DBA3-52DA-4333-801D-87E884D6098A}" type="pres">
      <dgm:prSet presAssocID="{C48BF3E1-4E91-49A9-AE9F-6350FA5473E6}" presName="hierChild4" presStyleCnt="0"/>
      <dgm:spPr/>
    </dgm:pt>
    <dgm:pt modelId="{51A53870-6F7D-4C27-952C-0A918591104E}" type="pres">
      <dgm:prSet presAssocID="{C48BF3E1-4E91-49A9-AE9F-6350FA5473E6}" presName="hierChild5" presStyleCnt="0"/>
      <dgm:spPr/>
    </dgm:pt>
    <dgm:pt modelId="{743205A4-26DE-49CE-96B3-7194022EFBF1}" type="pres">
      <dgm:prSet presAssocID="{009A63B6-6D36-4B0F-91FF-B731D77641B8}" presName="hierChild5" presStyleCnt="0"/>
      <dgm:spPr/>
    </dgm:pt>
    <dgm:pt modelId="{E9D80A94-ED98-4C78-B70E-95E374A9BF7A}" type="pres">
      <dgm:prSet presAssocID="{D5F6BBA2-517C-4610-A8FE-1AC6EC207BA1}" presName="Name37" presStyleLbl="parChTrans1D3" presStyleIdx="1" presStyleCnt="4"/>
      <dgm:spPr/>
    </dgm:pt>
    <dgm:pt modelId="{B4FA5C53-C4B9-4B3A-ACBB-E6A320BC38EE}" type="pres">
      <dgm:prSet presAssocID="{8100F55D-6A89-4E64-86C4-58738F4A1E68}" presName="hierRoot2" presStyleCnt="0">
        <dgm:presLayoutVars>
          <dgm:hierBranch val="init"/>
        </dgm:presLayoutVars>
      </dgm:prSet>
      <dgm:spPr/>
    </dgm:pt>
    <dgm:pt modelId="{79A47D0C-82E6-4874-98AE-E67D09C940B8}" type="pres">
      <dgm:prSet presAssocID="{8100F55D-6A89-4E64-86C4-58738F4A1E68}" presName="rootComposite" presStyleCnt="0"/>
      <dgm:spPr/>
    </dgm:pt>
    <dgm:pt modelId="{7D791F63-41F4-4334-858D-37444B4B2D6E}" type="pres">
      <dgm:prSet presAssocID="{8100F55D-6A89-4E64-86C4-58738F4A1E68}" presName="rootText" presStyleLbl="node3" presStyleIdx="1" presStyleCnt="4">
        <dgm:presLayoutVars>
          <dgm:chPref val="3"/>
        </dgm:presLayoutVars>
      </dgm:prSet>
      <dgm:spPr/>
    </dgm:pt>
    <dgm:pt modelId="{751F2A0B-9B42-4126-B3B4-EE77F8A91B8D}" type="pres">
      <dgm:prSet presAssocID="{8100F55D-6A89-4E64-86C4-58738F4A1E68}" presName="rootConnector" presStyleLbl="node3" presStyleIdx="1" presStyleCnt="4"/>
      <dgm:spPr/>
    </dgm:pt>
    <dgm:pt modelId="{AEEA401D-05DF-4030-9DE3-143CD908C861}" type="pres">
      <dgm:prSet presAssocID="{8100F55D-6A89-4E64-86C4-58738F4A1E68}" presName="hierChild4" presStyleCnt="0"/>
      <dgm:spPr/>
    </dgm:pt>
    <dgm:pt modelId="{7BB8AC14-1C5F-4C46-A0F9-5912B380F223}" type="pres">
      <dgm:prSet presAssocID="{D4E2A39A-E36B-4B7C-A308-E9BE9C215E8D}" presName="Name37" presStyleLbl="parChTrans1D4" presStyleIdx="1" presStyleCnt="4"/>
      <dgm:spPr/>
    </dgm:pt>
    <dgm:pt modelId="{93F79CB5-1059-4524-BCC5-D3A323F44A36}" type="pres">
      <dgm:prSet presAssocID="{8BFC212D-0C95-4CA0-86CD-CE65C50FA691}" presName="hierRoot2" presStyleCnt="0">
        <dgm:presLayoutVars>
          <dgm:hierBranch val="init"/>
        </dgm:presLayoutVars>
      </dgm:prSet>
      <dgm:spPr/>
    </dgm:pt>
    <dgm:pt modelId="{709525DB-B1E0-42DB-9540-B0AACA0E471A}" type="pres">
      <dgm:prSet presAssocID="{8BFC212D-0C95-4CA0-86CD-CE65C50FA691}" presName="rootComposite" presStyleCnt="0"/>
      <dgm:spPr/>
    </dgm:pt>
    <dgm:pt modelId="{C911A523-C914-4DD6-8AAE-0CCEB232ADC3}" type="pres">
      <dgm:prSet presAssocID="{8BFC212D-0C95-4CA0-86CD-CE65C50FA691}" presName="rootText" presStyleLbl="node4" presStyleIdx="1" presStyleCnt="4">
        <dgm:presLayoutVars>
          <dgm:chPref val="3"/>
        </dgm:presLayoutVars>
      </dgm:prSet>
      <dgm:spPr/>
    </dgm:pt>
    <dgm:pt modelId="{3EC15213-46E1-4001-A301-E071249C0623}" type="pres">
      <dgm:prSet presAssocID="{8BFC212D-0C95-4CA0-86CD-CE65C50FA691}" presName="rootConnector" presStyleLbl="node4" presStyleIdx="1" presStyleCnt="4"/>
      <dgm:spPr/>
    </dgm:pt>
    <dgm:pt modelId="{8DFCC1C7-A05C-446E-8AD9-7DD8B934B2CF}" type="pres">
      <dgm:prSet presAssocID="{8BFC212D-0C95-4CA0-86CD-CE65C50FA691}" presName="hierChild4" presStyleCnt="0"/>
      <dgm:spPr/>
    </dgm:pt>
    <dgm:pt modelId="{97F4815D-B3E0-4509-AAF3-91DFFDB95668}" type="pres">
      <dgm:prSet presAssocID="{8BFC212D-0C95-4CA0-86CD-CE65C50FA691}" presName="hierChild5" presStyleCnt="0"/>
      <dgm:spPr/>
    </dgm:pt>
    <dgm:pt modelId="{9758C268-4230-4EE1-A89F-0993F96C64E1}" type="pres">
      <dgm:prSet presAssocID="{8100F55D-6A89-4E64-86C4-58738F4A1E68}" presName="hierChild5" presStyleCnt="0"/>
      <dgm:spPr/>
    </dgm:pt>
    <dgm:pt modelId="{8B5708D3-B8DB-48E3-856C-C0CEC1849882}" type="pres">
      <dgm:prSet presAssocID="{8610E3DB-F6C1-4F02-9B20-83773086D9FF}" presName="hierChild5" presStyleCnt="0"/>
      <dgm:spPr/>
    </dgm:pt>
    <dgm:pt modelId="{8EB9EAF7-ACB7-4985-8495-99EED2167860}" type="pres">
      <dgm:prSet presAssocID="{2396CEBA-DCB0-40D1-88CC-BE637CD9E464}" presName="Name37" presStyleLbl="parChTrans1D2" presStyleIdx="1" presStyleCnt="2"/>
      <dgm:spPr/>
    </dgm:pt>
    <dgm:pt modelId="{B0DBE582-9F90-4E65-A07F-980C20029F35}" type="pres">
      <dgm:prSet presAssocID="{9AE08149-E5BD-4A93-8920-AB2D4681BC98}" presName="hierRoot2" presStyleCnt="0">
        <dgm:presLayoutVars>
          <dgm:hierBranch val="init"/>
        </dgm:presLayoutVars>
      </dgm:prSet>
      <dgm:spPr/>
    </dgm:pt>
    <dgm:pt modelId="{62179E2E-D572-46E2-B210-DEF1165A59C3}" type="pres">
      <dgm:prSet presAssocID="{9AE08149-E5BD-4A93-8920-AB2D4681BC98}" presName="rootComposite" presStyleCnt="0"/>
      <dgm:spPr/>
    </dgm:pt>
    <dgm:pt modelId="{2B59A8BE-7B8A-4148-A9BB-0ED9B3E50070}" type="pres">
      <dgm:prSet presAssocID="{9AE08149-E5BD-4A93-8920-AB2D4681BC98}" presName="rootText" presStyleLbl="node2" presStyleIdx="1" presStyleCnt="2">
        <dgm:presLayoutVars>
          <dgm:chPref val="3"/>
        </dgm:presLayoutVars>
      </dgm:prSet>
      <dgm:spPr/>
    </dgm:pt>
    <dgm:pt modelId="{6A5C0620-3D34-4212-835E-56FAEB61A796}" type="pres">
      <dgm:prSet presAssocID="{9AE08149-E5BD-4A93-8920-AB2D4681BC98}" presName="rootConnector" presStyleLbl="node2" presStyleIdx="1" presStyleCnt="2"/>
      <dgm:spPr/>
    </dgm:pt>
    <dgm:pt modelId="{32D1FDB1-A0EF-4D36-8019-F84A4F3AF7A0}" type="pres">
      <dgm:prSet presAssocID="{9AE08149-E5BD-4A93-8920-AB2D4681BC98}" presName="hierChild4" presStyleCnt="0"/>
      <dgm:spPr/>
    </dgm:pt>
    <dgm:pt modelId="{C73649C5-B5FF-40CE-97E7-0916232919AD}" type="pres">
      <dgm:prSet presAssocID="{5F57777D-C698-4410-8105-3C8524087AA3}" presName="Name37" presStyleLbl="parChTrans1D3" presStyleIdx="2" presStyleCnt="4"/>
      <dgm:spPr/>
    </dgm:pt>
    <dgm:pt modelId="{19619134-F3C2-479B-A555-67AAE32920F3}" type="pres">
      <dgm:prSet presAssocID="{27C5882D-6098-459D-A98D-7DF21765EE43}" presName="hierRoot2" presStyleCnt="0">
        <dgm:presLayoutVars>
          <dgm:hierBranch val="init"/>
        </dgm:presLayoutVars>
      </dgm:prSet>
      <dgm:spPr/>
    </dgm:pt>
    <dgm:pt modelId="{40F5A294-55F5-4E0F-AA1F-A6466EB5DD4E}" type="pres">
      <dgm:prSet presAssocID="{27C5882D-6098-459D-A98D-7DF21765EE43}" presName="rootComposite" presStyleCnt="0"/>
      <dgm:spPr/>
    </dgm:pt>
    <dgm:pt modelId="{9FF6698F-0FA3-4C81-A6CE-40FF88368836}" type="pres">
      <dgm:prSet presAssocID="{27C5882D-6098-459D-A98D-7DF21765EE43}" presName="rootText" presStyleLbl="node3" presStyleIdx="2" presStyleCnt="4">
        <dgm:presLayoutVars>
          <dgm:chPref val="3"/>
        </dgm:presLayoutVars>
      </dgm:prSet>
      <dgm:spPr/>
    </dgm:pt>
    <dgm:pt modelId="{4E5A50A3-8FB1-4D68-B2B8-6E371403DE0B}" type="pres">
      <dgm:prSet presAssocID="{27C5882D-6098-459D-A98D-7DF21765EE43}" presName="rootConnector" presStyleLbl="node3" presStyleIdx="2" presStyleCnt="4"/>
      <dgm:spPr/>
    </dgm:pt>
    <dgm:pt modelId="{631AF854-4226-4FCB-9721-CF443F36363E}" type="pres">
      <dgm:prSet presAssocID="{27C5882D-6098-459D-A98D-7DF21765EE43}" presName="hierChild4" presStyleCnt="0"/>
      <dgm:spPr/>
    </dgm:pt>
    <dgm:pt modelId="{12E160BD-EEC6-4F61-B429-2DECFA06F346}" type="pres">
      <dgm:prSet presAssocID="{53CFBB05-BDDE-4DD9-9ED7-202BE11248F4}" presName="Name37" presStyleLbl="parChTrans1D4" presStyleIdx="2" presStyleCnt="4"/>
      <dgm:spPr/>
    </dgm:pt>
    <dgm:pt modelId="{0910E121-F719-416A-AE4F-809F4D7DC1F7}" type="pres">
      <dgm:prSet presAssocID="{FA426212-CA97-40A6-A48F-EA70E8FF895A}" presName="hierRoot2" presStyleCnt="0">
        <dgm:presLayoutVars>
          <dgm:hierBranch val="init"/>
        </dgm:presLayoutVars>
      </dgm:prSet>
      <dgm:spPr/>
    </dgm:pt>
    <dgm:pt modelId="{EDF9B894-16D9-4B36-82BB-930FC5EE1480}" type="pres">
      <dgm:prSet presAssocID="{FA426212-CA97-40A6-A48F-EA70E8FF895A}" presName="rootComposite" presStyleCnt="0"/>
      <dgm:spPr/>
    </dgm:pt>
    <dgm:pt modelId="{DE2958BE-2311-43A1-A6D1-32CAAAD059A6}" type="pres">
      <dgm:prSet presAssocID="{FA426212-CA97-40A6-A48F-EA70E8FF895A}" presName="rootText" presStyleLbl="node4" presStyleIdx="2" presStyleCnt="4">
        <dgm:presLayoutVars>
          <dgm:chPref val="3"/>
        </dgm:presLayoutVars>
      </dgm:prSet>
      <dgm:spPr/>
    </dgm:pt>
    <dgm:pt modelId="{051A21E5-38BD-4A5C-AFAF-CA955C2B9CE6}" type="pres">
      <dgm:prSet presAssocID="{FA426212-CA97-40A6-A48F-EA70E8FF895A}" presName="rootConnector" presStyleLbl="node4" presStyleIdx="2" presStyleCnt="4"/>
      <dgm:spPr/>
    </dgm:pt>
    <dgm:pt modelId="{97D067C2-8019-4B86-A385-6D4D2C7C2018}" type="pres">
      <dgm:prSet presAssocID="{FA426212-CA97-40A6-A48F-EA70E8FF895A}" presName="hierChild4" presStyleCnt="0"/>
      <dgm:spPr/>
    </dgm:pt>
    <dgm:pt modelId="{C6559E0A-05DF-4A45-A377-2D30FF8FB0AC}" type="pres">
      <dgm:prSet presAssocID="{FA426212-CA97-40A6-A48F-EA70E8FF895A}" presName="hierChild5" presStyleCnt="0"/>
      <dgm:spPr/>
    </dgm:pt>
    <dgm:pt modelId="{1BADC5C0-C8A6-4BF0-88D5-BF9E5B89AFFC}" type="pres">
      <dgm:prSet presAssocID="{27C5882D-6098-459D-A98D-7DF21765EE43}" presName="hierChild5" presStyleCnt="0"/>
      <dgm:spPr/>
    </dgm:pt>
    <dgm:pt modelId="{1238982F-109C-465A-A69A-8B2BEE469653}" type="pres">
      <dgm:prSet presAssocID="{EDB87211-D964-4913-98A1-6510FF8752DC}" presName="Name37" presStyleLbl="parChTrans1D3" presStyleIdx="3" presStyleCnt="4"/>
      <dgm:spPr/>
    </dgm:pt>
    <dgm:pt modelId="{5DF65803-A7D7-48F2-B463-12FC8C8CEECE}" type="pres">
      <dgm:prSet presAssocID="{B5F2BB6B-19E1-42DD-BEC9-43C475627725}" presName="hierRoot2" presStyleCnt="0">
        <dgm:presLayoutVars>
          <dgm:hierBranch val="init"/>
        </dgm:presLayoutVars>
      </dgm:prSet>
      <dgm:spPr/>
    </dgm:pt>
    <dgm:pt modelId="{8F682652-DD3E-46A2-A819-8BD1FCFD25EC}" type="pres">
      <dgm:prSet presAssocID="{B5F2BB6B-19E1-42DD-BEC9-43C475627725}" presName="rootComposite" presStyleCnt="0"/>
      <dgm:spPr/>
    </dgm:pt>
    <dgm:pt modelId="{88880B71-CB1C-4877-9696-74F0FF3E5351}" type="pres">
      <dgm:prSet presAssocID="{B5F2BB6B-19E1-42DD-BEC9-43C475627725}" presName="rootText" presStyleLbl="node3" presStyleIdx="3" presStyleCnt="4">
        <dgm:presLayoutVars>
          <dgm:chPref val="3"/>
        </dgm:presLayoutVars>
      </dgm:prSet>
      <dgm:spPr/>
    </dgm:pt>
    <dgm:pt modelId="{C2752D7A-1255-401A-924B-F1365FF6A69E}" type="pres">
      <dgm:prSet presAssocID="{B5F2BB6B-19E1-42DD-BEC9-43C475627725}" presName="rootConnector" presStyleLbl="node3" presStyleIdx="3" presStyleCnt="4"/>
      <dgm:spPr/>
    </dgm:pt>
    <dgm:pt modelId="{2D48141E-8A6E-4798-BD51-245766C9AFB6}" type="pres">
      <dgm:prSet presAssocID="{B5F2BB6B-19E1-42DD-BEC9-43C475627725}" presName="hierChild4" presStyleCnt="0"/>
      <dgm:spPr/>
    </dgm:pt>
    <dgm:pt modelId="{1E2480BB-CD66-4475-85C2-E356DB44CB52}" type="pres">
      <dgm:prSet presAssocID="{0DF71B94-38A9-48F5-8DD7-87977638BD24}" presName="Name37" presStyleLbl="parChTrans1D4" presStyleIdx="3" presStyleCnt="4"/>
      <dgm:spPr/>
    </dgm:pt>
    <dgm:pt modelId="{4255CAF6-5A69-4202-8ABD-E3F5C910D438}" type="pres">
      <dgm:prSet presAssocID="{5A00B044-316B-449F-BC7F-F5DB7E5CB2AA}" presName="hierRoot2" presStyleCnt="0">
        <dgm:presLayoutVars>
          <dgm:hierBranch val="init"/>
        </dgm:presLayoutVars>
      </dgm:prSet>
      <dgm:spPr/>
    </dgm:pt>
    <dgm:pt modelId="{765EBA1F-2BE9-47FA-99DC-F54E2AABD4EB}" type="pres">
      <dgm:prSet presAssocID="{5A00B044-316B-449F-BC7F-F5DB7E5CB2AA}" presName="rootComposite" presStyleCnt="0"/>
      <dgm:spPr/>
    </dgm:pt>
    <dgm:pt modelId="{A3870524-7F8D-481F-A005-5F972B642320}" type="pres">
      <dgm:prSet presAssocID="{5A00B044-316B-449F-BC7F-F5DB7E5CB2AA}" presName="rootText" presStyleLbl="node4" presStyleIdx="3" presStyleCnt="4">
        <dgm:presLayoutVars>
          <dgm:chPref val="3"/>
        </dgm:presLayoutVars>
      </dgm:prSet>
      <dgm:spPr/>
    </dgm:pt>
    <dgm:pt modelId="{A12AAF91-5132-4AC8-A9A6-C90627AEEFF1}" type="pres">
      <dgm:prSet presAssocID="{5A00B044-316B-449F-BC7F-F5DB7E5CB2AA}" presName="rootConnector" presStyleLbl="node4" presStyleIdx="3" presStyleCnt="4"/>
      <dgm:spPr/>
    </dgm:pt>
    <dgm:pt modelId="{91A7D15A-DE03-4952-9594-37E3131A8FD9}" type="pres">
      <dgm:prSet presAssocID="{5A00B044-316B-449F-BC7F-F5DB7E5CB2AA}" presName="hierChild4" presStyleCnt="0"/>
      <dgm:spPr/>
    </dgm:pt>
    <dgm:pt modelId="{0CCCF816-F4CE-446D-9D9D-3D63119F9A12}" type="pres">
      <dgm:prSet presAssocID="{5A00B044-316B-449F-BC7F-F5DB7E5CB2AA}" presName="hierChild5" presStyleCnt="0"/>
      <dgm:spPr/>
    </dgm:pt>
    <dgm:pt modelId="{7CA0B7FE-3DA7-42EE-A3FC-C71989D6AC55}" type="pres">
      <dgm:prSet presAssocID="{B5F2BB6B-19E1-42DD-BEC9-43C475627725}" presName="hierChild5" presStyleCnt="0"/>
      <dgm:spPr/>
    </dgm:pt>
    <dgm:pt modelId="{AACDDFEE-8D52-4DF2-BBB2-7DB1E7A47F67}" type="pres">
      <dgm:prSet presAssocID="{9AE08149-E5BD-4A93-8920-AB2D4681BC98}" presName="hierChild5" presStyleCnt="0"/>
      <dgm:spPr/>
    </dgm:pt>
    <dgm:pt modelId="{E6CF0E93-71D4-4BA5-8073-5A9D554E8966}" type="pres">
      <dgm:prSet presAssocID="{D7B749F0-11BE-4041-997E-56D83493C412}" presName="hierChild3" presStyleCnt="0"/>
      <dgm:spPr/>
    </dgm:pt>
  </dgm:ptLst>
  <dgm:cxnLst>
    <dgm:cxn modelId="{C0C21C10-5ADD-4F46-9F68-473050962C0F}" type="presOf" srcId="{8BFC212D-0C95-4CA0-86CD-CE65C50FA691}" destId="{3EC15213-46E1-4001-A301-E071249C0623}" srcOrd="1" destOrd="0" presId="urn:microsoft.com/office/officeart/2005/8/layout/orgChart1"/>
    <dgm:cxn modelId="{83EFBE1A-A939-42D7-8418-BA164FD831AC}" srcId="{D7B749F0-11BE-4041-997E-56D83493C412}" destId="{8610E3DB-F6C1-4F02-9B20-83773086D9FF}" srcOrd="0" destOrd="0" parTransId="{4D20B8E1-EFBB-4210-9D7D-8F6A02AB6902}" sibTransId="{ADB4CA30-D6FD-4AE7-90FC-02DB19DBEA46}"/>
    <dgm:cxn modelId="{F4A69D1B-FDE0-4452-825E-056F9AD6989F}" type="presOf" srcId="{2396CEBA-DCB0-40D1-88CC-BE637CD9E464}" destId="{8EB9EAF7-ACB7-4985-8495-99EED2167860}" srcOrd="0" destOrd="0" presId="urn:microsoft.com/office/officeart/2005/8/layout/orgChart1"/>
    <dgm:cxn modelId="{1038751D-283D-46FA-B8CF-1DACDA42EC80}" type="presOf" srcId="{EDB87211-D964-4913-98A1-6510FF8752DC}" destId="{1238982F-109C-465A-A69A-8B2BEE469653}" srcOrd="0" destOrd="0" presId="urn:microsoft.com/office/officeart/2005/8/layout/orgChart1"/>
    <dgm:cxn modelId="{4F282024-F048-47C0-8B17-52933A32DAD0}" type="presOf" srcId="{1BE63655-2783-4C45-952F-19183367D38B}" destId="{C63C9046-77A8-4DC2-9109-1F499F3218A0}" srcOrd="0" destOrd="0" presId="urn:microsoft.com/office/officeart/2005/8/layout/orgChart1"/>
    <dgm:cxn modelId="{F360842F-1067-40FF-B15B-87B24AB9CBFD}" type="presOf" srcId="{8610E3DB-F6C1-4F02-9B20-83773086D9FF}" destId="{5973B642-8057-482D-8DEF-88E15C0462B3}" srcOrd="0" destOrd="0" presId="urn:microsoft.com/office/officeart/2005/8/layout/orgChart1"/>
    <dgm:cxn modelId="{5A857932-F0B4-4C45-913F-F676EED7FFC9}" type="presOf" srcId="{8610E3DB-F6C1-4F02-9B20-83773086D9FF}" destId="{BE25B021-2757-4FF9-B0C7-12D5A9719E3A}" srcOrd="1" destOrd="0" presId="urn:microsoft.com/office/officeart/2005/8/layout/orgChart1"/>
    <dgm:cxn modelId="{01CCB233-7C8A-4C63-9146-2C6AD9FE9210}" type="presOf" srcId="{8100F55D-6A89-4E64-86C4-58738F4A1E68}" destId="{7D791F63-41F4-4334-858D-37444B4B2D6E}" srcOrd="0" destOrd="0" presId="urn:microsoft.com/office/officeart/2005/8/layout/orgChart1"/>
    <dgm:cxn modelId="{51B4C437-EA2A-43D6-94F1-3D6FFC648C50}" type="presOf" srcId="{009A63B6-6D36-4B0F-91FF-B731D77641B8}" destId="{71C58FF1-295A-494E-B96A-0F42DE0B85CC}" srcOrd="1" destOrd="0" presId="urn:microsoft.com/office/officeart/2005/8/layout/orgChart1"/>
    <dgm:cxn modelId="{1DC68740-9BE5-49D7-B6B2-39618D70FC86}" type="presOf" srcId="{D7B749F0-11BE-4041-997E-56D83493C412}" destId="{AA0AB499-3C18-4283-B556-789BC5C18D72}" srcOrd="0" destOrd="0" presId="urn:microsoft.com/office/officeart/2005/8/layout/orgChart1"/>
    <dgm:cxn modelId="{97DF7145-0649-429A-A386-053010B16428}" srcId="{B5F2BB6B-19E1-42DD-BEC9-43C475627725}" destId="{5A00B044-316B-449F-BC7F-F5DB7E5CB2AA}" srcOrd="0" destOrd="0" parTransId="{0DF71B94-38A9-48F5-8DD7-87977638BD24}" sibTransId="{75B38D3F-34F9-4D3A-801A-0D1996DB2B48}"/>
    <dgm:cxn modelId="{1BEF3952-4899-4276-AA26-9112DE8269A2}" type="presOf" srcId="{2126FC9C-DEC1-4C11-8AD6-1CFCB25EED53}" destId="{4F804EB8-3CB2-4FF0-9742-B0395EC5283B}" srcOrd="0" destOrd="0" presId="urn:microsoft.com/office/officeart/2005/8/layout/orgChart1"/>
    <dgm:cxn modelId="{41DC5579-16AE-4F28-BC37-ACA03881B066}" type="presOf" srcId="{FA426212-CA97-40A6-A48F-EA70E8FF895A}" destId="{051A21E5-38BD-4A5C-AFAF-CA955C2B9CE6}" srcOrd="1" destOrd="0" presId="urn:microsoft.com/office/officeart/2005/8/layout/orgChart1"/>
    <dgm:cxn modelId="{BF0EA183-9291-439B-BBD5-A19436F5BE30}" srcId="{8100F55D-6A89-4E64-86C4-58738F4A1E68}" destId="{8BFC212D-0C95-4CA0-86CD-CE65C50FA691}" srcOrd="0" destOrd="0" parTransId="{D4E2A39A-E36B-4B7C-A308-E9BE9C215E8D}" sibTransId="{22D587CF-9238-403E-B022-BDE4CCEFF082}"/>
    <dgm:cxn modelId="{D9B5CC85-0AA5-4B3F-870D-27F7D07C5AEB}" type="presOf" srcId="{9AE08149-E5BD-4A93-8920-AB2D4681BC98}" destId="{6A5C0620-3D34-4212-835E-56FAEB61A796}" srcOrd="1" destOrd="0" presId="urn:microsoft.com/office/officeart/2005/8/layout/orgChart1"/>
    <dgm:cxn modelId="{EEA48488-3B4D-43F6-9BDD-4893F5499F9F}" type="presOf" srcId="{0DF71B94-38A9-48F5-8DD7-87977638BD24}" destId="{1E2480BB-CD66-4475-85C2-E356DB44CB52}" srcOrd="0" destOrd="0" presId="urn:microsoft.com/office/officeart/2005/8/layout/orgChart1"/>
    <dgm:cxn modelId="{887B268A-CDFA-4455-BB8C-BFA66C1E60D6}" type="presOf" srcId="{B5F2BB6B-19E1-42DD-BEC9-43C475627725}" destId="{88880B71-CB1C-4877-9696-74F0FF3E5351}" srcOrd="0" destOrd="0" presId="urn:microsoft.com/office/officeart/2005/8/layout/orgChart1"/>
    <dgm:cxn modelId="{1C8C728B-80BF-44D7-B737-2EF1F711BCC0}" srcId="{D7B749F0-11BE-4041-997E-56D83493C412}" destId="{9AE08149-E5BD-4A93-8920-AB2D4681BC98}" srcOrd="1" destOrd="0" parTransId="{2396CEBA-DCB0-40D1-88CC-BE637CD9E464}" sibTransId="{715FED88-61B5-44EE-B02E-3AAA9C4EC8EB}"/>
    <dgm:cxn modelId="{A2EB808B-A773-4674-9C95-FDA03E5758C0}" type="presOf" srcId="{FA426212-CA97-40A6-A48F-EA70E8FF895A}" destId="{DE2958BE-2311-43A1-A6D1-32CAAAD059A6}" srcOrd="0" destOrd="0" presId="urn:microsoft.com/office/officeart/2005/8/layout/orgChart1"/>
    <dgm:cxn modelId="{9150B793-79AE-4258-917B-A5EFC49C098F}" type="presOf" srcId="{27C5882D-6098-459D-A98D-7DF21765EE43}" destId="{4E5A50A3-8FB1-4D68-B2B8-6E371403DE0B}" srcOrd="1" destOrd="0" presId="urn:microsoft.com/office/officeart/2005/8/layout/orgChart1"/>
    <dgm:cxn modelId="{715D3896-6B86-4A35-9EDE-3FC790AD0B01}" type="presOf" srcId="{C48BF3E1-4E91-49A9-AE9F-6350FA5473E6}" destId="{D7677F25-F0A9-45F4-99AF-F9ABCF16AD41}" srcOrd="0" destOrd="0" presId="urn:microsoft.com/office/officeart/2005/8/layout/orgChart1"/>
    <dgm:cxn modelId="{95309B9F-96C0-4BC0-8687-EF025D16A1BC}" srcId="{8610E3DB-F6C1-4F02-9B20-83773086D9FF}" destId="{8100F55D-6A89-4E64-86C4-58738F4A1E68}" srcOrd="1" destOrd="0" parTransId="{D5F6BBA2-517C-4610-A8FE-1AC6EC207BA1}" sibTransId="{929AB6C0-3888-41CC-B330-8A2E60DFF767}"/>
    <dgm:cxn modelId="{37FBD4AC-F33E-4420-8325-5E0A975EB859}" type="presOf" srcId="{8BFC212D-0C95-4CA0-86CD-CE65C50FA691}" destId="{C911A523-C914-4DD6-8AAE-0CCEB232ADC3}" srcOrd="0" destOrd="0" presId="urn:microsoft.com/office/officeart/2005/8/layout/orgChart1"/>
    <dgm:cxn modelId="{461022AE-7E19-45BB-8D3D-C93327FCC134}" srcId="{27C5882D-6098-459D-A98D-7DF21765EE43}" destId="{FA426212-CA97-40A6-A48F-EA70E8FF895A}" srcOrd="0" destOrd="0" parTransId="{53CFBB05-BDDE-4DD9-9ED7-202BE11248F4}" sibTransId="{44F56C2C-C707-4805-8E36-60350203D9AE}"/>
    <dgm:cxn modelId="{81C6C8B0-F5D6-401E-AD0F-5F36AE73C683}" srcId="{8610E3DB-F6C1-4F02-9B20-83773086D9FF}" destId="{009A63B6-6D36-4B0F-91FF-B731D77641B8}" srcOrd="0" destOrd="0" parTransId="{B29F1111-E466-4A4D-9CB9-2CBD1F2946F0}" sibTransId="{677A1DD5-DBA4-4100-AA99-29FB73F822EC}"/>
    <dgm:cxn modelId="{0D0559B5-EC43-4E7A-94EE-7997CC43CD3A}" type="presOf" srcId="{C48BF3E1-4E91-49A9-AE9F-6350FA5473E6}" destId="{C8C2E012-8937-4F2A-96DB-8200B063A60B}" srcOrd="1" destOrd="0" presId="urn:microsoft.com/office/officeart/2005/8/layout/orgChart1"/>
    <dgm:cxn modelId="{434960B6-21EE-4D84-82A2-1EFFF78D9B24}" type="presOf" srcId="{009A63B6-6D36-4B0F-91FF-B731D77641B8}" destId="{01F13095-782A-42A7-BF94-AE41A0D8D84A}" srcOrd="0" destOrd="0" presId="urn:microsoft.com/office/officeart/2005/8/layout/orgChart1"/>
    <dgm:cxn modelId="{A915AAC3-E1D8-4EC0-AED4-F7068A227676}" type="presOf" srcId="{5F57777D-C698-4410-8105-3C8524087AA3}" destId="{C73649C5-B5FF-40CE-97E7-0916232919AD}" srcOrd="0" destOrd="0" presId="urn:microsoft.com/office/officeart/2005/8/layout/orgChart1"/>
    <dgm:cxn modelId="{F94079C4-35A5-4520-B1F7-B07C13DAF0E2}" type="presOf" srcId="{27C5882D-6098-459D-A98D-7DF21765EE43}" destId="{9FF6698F-0FA3-4C81-A6CE-40FF88368836}" srcOrd="0" destOrd="0" presId="urn:microsoft.com/office/officeart/2005/8/layout/orgChart1"/>
    <dgm:cxn modelId="{496B99C5-2B5E-4068-9845-ADD6781CBCA9}" srcId="{009A63B6-6D36-4B0F-91FF-B731D77641B8}" destId="{C48BF3E1-4E91-49A9-AE9F-6350FA5473E6}" srcOrd="0" destOrd="0" parTransId="{2126FC9C-DEC1-4C11-8AD6-1CFCB25EED53}" sibTransId="{C7EFBE60-16F1-4308-981E-E81D51D22933}"/>
    <dgm:cxn modelId="{4E61DDD2-69AC-4A66-BDE1-38933BB58320}" type="presOf" srcId="{9AE08149-E5BD-4A93-8920-AB2D4681BC98}" destId="{2B59A8BE-7B8A-4148-A9BB-0ED9B3E50070}" srcOrd="0" destOrd="0" presId="urn:microsoft.com/office/officeart/2005/8/layout/orgChart1"/>
    <dgm:cxn modelId="{9D36CDD3-7E83-4863-9F9C-475ADB957A21}" type="presOf" srcId="{5A00B044-316B-449F-BC7F-F5DB7E5CB2AA}" destId="{A12AAF91-5132-4AC8-A9A6-C90627AEEFF1}" srcOrd="1" destOrd="0" presId="urn:microsoft.com/office/officeart/2005/8/layout/orgChart1"/>
    <dgm:cxn modelId="{44745BD6-7FF7-4E3E-9F9D-D424561375E6}" srcId="{9AE08149-E5BD-4A93-8920-AB2D4681BC98}" destId="{27C5882D-6098-459D-A98D-7DF21765EE43}" srcOrd="0" destOrd="0" parTransId="{5F57777D-C698-4410-8105-3C8524087AA3}" sibTransId="{32D0AE6F-9EE6-4982-8FC8-1E3CBE4A226F}"/>
    <dgm:cxn modelId="{07A6B0DB-6380-4D31-B876-5BC485F5BB0E}" type="presOf" srcId="{53CFBB05-BDDE-4DD9-9ED7-202BE11248F4}" destId="{12E160BD-EEC6-4F61-B429-2DECFA06F346}" srcOrd="0" destOrd="0" presId="urn:microsoft.com/office/officeart/2005/8/layout/orgChart1"/>
    <dgm:cxn modelId="{5CB457E2-1C17-4B3A-A93F-0365662EF7A6}" type="presOf" srcId="{5A00B044-316B-449F-BC7F-F5DB7E5CB2AA}" destId="{A3870524-7F8D-481F-A005-5F972B642320}" srcOrd="0" destOrd="0" presId="urn:microsoft.com/office/officeart/2005/8/layout/orgChart1"/>
    <dgm:cxn modelId="{C96690E3-DA9A-4731-973B-8A6476357BD8}" srcId="{1BE63655-2783-4C45-952F-19183367D38B}" destId="{D7B749F0-11BE-4041-997E-56D83493C412}" srcOrd="0" destOrd="0" parTransId="{F5754A06-21B8-4BC6-B6F2-BB38264EE847}" sibTransId="{776F41B1-827F-4D67-908E-720A4820F3CE}"/>
    <dgm:cxn modelId="{C5E723E5-740D-46AA-93BC-3F292B7587E7}" type="presOf" srcId="{4D20B8E1-EFBB-4210-9D7D-8F6A02AB6902}" destId="{0622B888-D9C8-48F5-B063-FEE834765575}" srcOrd="0" destOrd="0" presId="urn:microsoft.com/office/officeart/2005/8/layout/orgChart1"/>
    <dgm:cxn modelId="{655B6DE7-BA98-49E3-A69F-701BC4583303}" type="presOf" srcId="{D4E2A39A-E36B-4B7C-A308-E9BE9C215E8D}" destId="{7BB8AC14-1C5F-4C46-A0F9-5912B380F223}" srcOrd="0" destOrd="0" presId="urn:microsoft.com/office/officeart/2005/8/layout/orgChart1"/>
    <dgm:cxn modelId="{03BE07E9-0626-4FCB-8D60-114C77B2E6D3}" type="presOf" srcId="{8100F55D-6A89-4E64-86C4-58738F4A1E68}" destId="{751F2A0B-9B42-4126-B3B4-EE77F8A91B8D}" srcOrd="1" destOrd="0" presId="urn:microsoft.com/office/officeart/2005/8/layout/orgChart1"/>
    <dgm:cxn modelId="{CA9EB4ED-212B-404E-BA51-22E8FA1DCBCB}" type="presOf" srcId="{B29F1111-E466-4A4D-9CB9-2CBD1F2946F0}" destId="{A4A814C8-2549-492B-9C56-51A545DAE724}" srcOrd="0" destOrd="0" presId="urn:microsoft.com/office/officeart/2005/8/layout/orgChart1"/>
    <dgm:cxn modelId="{F9E236F0-1B1A-4C5A-8F6F-FB8FAE9F6A87}" type="presOf" srcId="{B5F2BB6B-19E1-42DD-BEC9-43C475627725}" destId="{C2752D7A-1255-401A-924B-F1365FF6A69E}" srcOrd="1" destOrd="0" presId="urn:microsoft.com/office/officeart/2005/8/layout/orgChart1"/>
    <dgm:cxn modelId="{B2F105F7-9488-42D5-A047-6F2F34C071DF}" type="presOf" srcId="{D7B749F0-11BE-4041-997E-56D83493C412}" destId="{9077B832-5A4A-49F4-8988-09B08F17EF41}" srcOrd="1" destOrd="0" presId="urn:microsoft.com/office/officeart/2005/8/layout/orgChart1"/>
    <dgm:cxn modelId="{EF5FF6F9-C72C-4888-86FC-F05A5920FAA5}" type="presOf" srcId="{D5F6BBA2-517C-4610-A8FE-1AC6EC207BA1}" destId="{E9D80A94-ED98-4C78-B70E-95E374A9BF7A}" srcOrd="0" destOrd="0" presId="urn:microsoft.com/office/officeart/2005/8/layout/orgChart1"/>
    <dgm:cxn modelId="{428851FA-81A1-4447-9F50-8F1546DD53CC}" srcId="{9AE08149-E5BD-4A93-8920-AB2D4681BC98}" destId="{B5F2BB6B-19E1-42DD-BEC9-43C475627725}" srcOrd="1" destOrd="0" parTransId="{EDB87211-D964-4913-98A1-6510FF8752DC}" sibTransId="{F60A0EB4-3D96-409E-BD0D-49EEC5DB8B1D}"/>
    <dgm:cxn modelId="{2446E1B7-E8F6-4C99-80E4-FBFD7C3F1778}" type="presParOf" srcId="{C63C9046-77A8-4DC2-9109-1F499F3218A0}" destId="{5E558CF2-3322-483B-B9C2-12869DC7379B}" srcOrd="0" destOrd="0" presId="urn:microsoft.com/office/officeart/2005/8/layout/orgChart1"/>
    <dgm:cxn modelId="{BD9DD7FA-DE3A-4CDE-82D6-636831CECFF8}" type="presParOf" srcId="{5E558CF2-3322-483B-B9C2-12869DC7379B}" destId="{6D112593-B71D-4676-AF1A-745814602BF6}" srcOrd="0" destOrd="0" presId="urn:microsoft.com/office/officeart/2005/8/layout/orgChart1"/>
    <dgm:cxn modelId="{12579D45-C028-4CF2-A631-2FB3F64C10D4}" type="presParOf" srcId="{6D112593-B71D-4676-AF1A-745814602BF6}" destId="{AA0AB499-3C18-4283-B556-789BC5C18D72}" srcOrd="0" destOrd="0" presId="urn:microsoft.com/office/officeart/2005/8/layout/orgChart1"/>
    <dgm:cxn modelId="{5B60F500-0FBC-499B-9272-10BA5E01778D}" type="presParOf" srcId="{6D112593-B71D-4676-AF1A-745814602BF6}" destId="{9077B832-5A4A-49F4-8988-09B08F17EF41}" srcOrd="1" destOrd="0" presId="urn:microsoft.com/office/officeart/2005/8/layout/orgChart1"/>
    <dgm:cxn modelId="{8FFA782C-DEA7-478D-84C0-CAF405B2D0E8}" type="presParOf" srcId="{5E558CF2-3322-483B-B9C2-12869DC7379B}" destId="{AA366B42-55B9-4A73-89C4-A33BEA4569F1}" srcOrd="1" destOrd="0" presId="urn:microsoft.com/office/officeart/2005/8/layout/orgChart1"/>
    <dgm:cxn modelId="{5B90AAF2-17D4-4988-8002-A9FF95E521B3}" type="presParOf" srcId="{AA366B42-55B9-4A73-89C4-A33BEA4569F1}" destId="{0622B888-D9C8-48F5-B063-FEE834765575}" srcOrd="0" destOrd="0" presId="urn:microsoft.com/office/officeart/2005/8/layout/orgChart1"/>
    <dgm:cxn modelId="{FE059113-FD23-4D4E-99EB-3C8FAE035108}" type="presParOf" srcId="{AA366B42-55B9-4A73-89C4-A33BEA4569F1}" destId="{6F8B21D7-99BE-4097-8DEC-4BDBEADF4DD6}" srcOrd="1" destOrd="0" presId="urn:microsoft.com/office/officeart/2005/8/layout/orgChart1"/>
    <dgm:cxn modelId="{760617A0-1CFC-446E-9AD3-3DD91C91684A}" type="presParOf" srcId="{6F8B21D7-99BE-4097-8DEC-4BDBEADF4DD6}" destId="{0C91E35A-D040-460B-A2FC-0362B2408426}" srcOrd="0" destOrd="0" presId="urn:microsoft.com/office/officeart/2005/8/layout/orgChart1"/>
    <dgm:cxn modelId="{75180483-49EF-4C31-87D6-A4E98C13F5CE}" type="presParOf" srcId="{0C91E35A-D040-460B-A2FC-0362B2408426}" destId="{5973B642-8057-482D-8DEF-88E15C0462B3}" srcOrd="0" destOrd="0" presId="urn:microsoft.com/office/officeart/2005/8/layout/orgChart1"/>
    <dgm:cxn modelId="{F77359AC-D1B8-447F-96D3-2289FAE059B5}" type="presParOf" srcId="{0C91E35A-D040-460B-A2FC-0362B2408426}" destId="{BE25B021-2757-4FF9-B0C7-12D5A9719E3A}" srcOrd="1" destOrd="0" presId="urn:microsoft.com/office/officeart/2005/8/layout/orgChart1"/>
    <dgm:cxn modelId="{012B4E8D-F085-44B2-A43E-F443616BE599}" type="presParOf" srcId="{6F8B21D7-99BE-4097-8DEC-4BDBEADF4DD6}" destId="{CF3073F3-2DBB-4DCE-BC8E-47DC3D622729}" srcOrd="1" destOrd="0" presId="urn:microsoft.com/office/officeart/2005/8/layout/orgChart1"/>
    <dgm:cxn modelId="{35A2FC4F-CEA0-44A7-9208-E75ACE597186}" type="presParOf" srcId="{CF3073F3-2DBB-4DCE-BC8E-47DC3D622729}" destId="{A4A814C8-2549-492B-9C56-51A545DAE724}" srcOrd="0" destOrd="0" presId="urn:microsoft.com/office/officeart/2005/8/layout/orgChart1"/>
    <dgm:cxn modelId="{DEC95136-527D-4846-989A-29CFCBFDA776}" type="presParOf" srcId="{CF3073F3-2DBB-4DCE-BC8E-47DC3D622729}" destId="{92168FE4-8EE1-41AF-B8DF-1208EA654590}" srcOrd="1" destOrd="0" presId="urn:microsoft.com/office/officeart/2005/8/layout/orgChart1"/>
    <dgm:cxn modelId="{FC6347F1-5171-4D82-867E-E130A78DDBD7}" type="presParOf" srcId="{92168FE4-8EE1-41AF-B8DF-1208EA654590}" destId="{4ADF0AD7-4FDB-4AAA-96D7-301395110EB0}" srcOrd="0" destOrd="0" presId="urn:microsoft.com/office/officeart/2005/8/layout/orgChart1"/>
    <dgm:cxn modelId="{57C25E9D-B2B2-4D3A-8BF9-2A12117FC0F1}" type="presParOf" srcId="{4ADF0AD7-4FDB-4AAA-96D7-301395110EB0}" destId="{01F13095-782A-42A7-BF94-AE41A0D8D84A}" srcOrd="0" destOrd="0" presId="urn:microsoft.com/office/officeart/2005/8/layout/orgChart1"/>
    <dgm:cxn modelId="{9293B92B-B8C3-4B51-8AC1-ED17BD39BFA6}" type="presParOf" srcId="{4ADF0AD7-4FDB-4AAA-96D7-301395110EB0}" destId="{71C58FF1-295A-494E-B96A-0F42DE0B85CC}" srcOrd="1" destOrd="0" presId="urn:microsoft.com/office/officeart/2005/8/layout/orgChart1"/>
    <dgm:cxn modelId="{3725DE6A-5155-4943-B0C6-358A8A5BFCA7}" type="presParOf" srcId="{92168FE4-8EE1-41AF-B8DF-1208EA654590}" destId="{5AA2758F-33A0-4522-87E9-89E6786DABA7}" srcOrd="1" destOrd="0" presId="urn:microsoft.com/office/officeart/2005/8/layout/orgChart1"/>
    <dgm:cxn modelId="{C53FAE7F-40F3-4F9C-A831-A6A044278C60}" type="presParOf" srcId="{5AA2758F-33A0-4522-87E9-89E6786DABA7}" destId="{4F804EB8-3CB2-4FF0-9742-B0395EC5283B}" srcOrd="0" destOrd="0" presId="urn:microsoft.com/office/officeart/2005/8/layout/orgChart1"/>
    <dgm:cxn modelId="{43E686F8-B322-43B6-860A-36B82B5E2AEC}" type="presParOf" srcId="{5AA2758F-33A0-4522-87E9-89E6786DABA7}" destId="{B2987644-CDC6-45AC-9C07-6E42B4E2C2A2}" srcOrd="1" destOrd="0" presId="urn:microsoft.com/office/officeart/2005/8/layout/orgChart1"/>
    <dgm:cxn modelId="{5B66F51C-7555-45D9-BF22-42B87DE804CC}" type="presParOf" srcId="{B2987644-CDC6-45AC-9C07-6E42B4E2C2A2}" destId="{FB31A85B-09AA-4213-A999-4609568F23F1}" srcOrd="0" destOrd="0" presId="urn:microsoft.com/office/officeart/2005/8/layout/orgChart1"/>
    <dgm:cxn modelId="{DBB54E54-1332-4C6B-997C-6390C8B03FCE}" type="presParOf" srcId="{FB31A85B-09AA-4213-A999-4609568F23F1}" destId="{D7677F25-F0A9-45F4-99AF-F9ABCF16AD41}" srcOrd="0" destOrd="0" presId="urn:microsoft.com/office/officeart/2005/8/layout/orgChart1"/>
    <dgm:cxn modelId="{138791D1-9993-4134-8FE8-40D9AFC4CFBD}" type="presParOf" srcId="{FB31A85B-09AA-4213-A999-4609568F23F1}" destId="{C8C2E012-8937-4F2A-96DB-8200B063A60B}" srcOrd="1" destOrd="0" presId="urn:microsoft.com/office/officeart/2005/8/layout/orgChart1"/>
    <dgm:cxn modelId="{61C08311-1972-4F2D-9FAA-5A73B54E919E}" type="presParOf" srcId="{B2987644-CDC6-45AC-9C07-6E42B4E2C2A2}" destId="{2AB8DBA3-52DA-4333-801D-87E884D6098A}" srcOrd="1" destOrd="0" presId="urn:microsoft.com/office/officeart/2005/8/layout/orgChart1"/>
    <dgm:cxn modelId="{FE971C89-A5C7-4383-937D-835113F4DE7C}" type="presParOf" srcId="{B2987644-CDC6-45AC-9C07-6E42B4E2C2A2}" destId="{51A53870-6F7D-4C27-952C-0A918591104E}" srcOrd="2" destOrd="0" presId="urn:microsoft.com/office/officeart/2005/8/layout/orgChart1"/>
    <dgm:cxn modelId="{199BF0DF-B613-446C-9C33-A9ABD9BD7C0E}" type="presParOf" srcId="{92168FE4-8EE1-41AF-B8DF-1208EA654590}" destId="{743205A4-26DE-49CE-96B3-7194022EFBF1}" srcOrd="2" destOrd="0" presId="urn:microsoft.com/office/officeart/2005/8/layout/orgChart1"/>
    <dgm:cxn modelId="{1A3D2D7F-55DC-4D56-8AB2-5B719202A469}" type="presParOf" srcId="{CF3073F3-2DBB-4DCE-BC8E-47DC3D622729}" destId="{E9D80A94-ED98-4C78-B70E-95E374A9BF7A}" srcOrd="2" destOrd="0" presId="urn:microsoft.com/office/officeart/2005/8/layout/orgChart1"/>
    <dgm:cxn modelId="{16618F5D-6B95-4C18-B8EF-61AF76F14BA7}" type="presParOf" srcId="{CF3073F3-2DBB-4DCE-BC8E-47DC3D622729}" destId="{B4FA5C53-C4B9-4B3A-ACBB-E6A320BC38EE}" srcOrd="3" destOrd="0" presId="urn:microsoft.com/office/officeart/2005/8/layout/orgChart1"/>
    <dgm:cxn modelId="{EF917D3A-E622-4161-B4F9-0EA0F6646454}" type="presParOf" srcId="{B4FA5C53-C4B9-4B3A-ACBB-E6A320BC38EE}" destId="{79A47D0C-82E6-4874-98AE-E67D09C940B8}" srcOrd="0" destOrd="0" presId="urn:microsoft.com/office/officeart/2005/8/layout/orgChart1"/>
    <dgm:cxn modelId="{BEF38CA9-4142-4A8C-859B-E8620BCEFC88}" type="presParOf" srcId="{79A47D0C-82E6-4874-98AE-E67D09C940B8}" destId="{7D791F63-41F4-4334-858D-37444B4B2D6E}" srcOrd="0" destOrd="0" presId="urn:microsoft.com/office/officeart/2005/8/layout/orgChart1"/>
    <dgm:cxn modelId="{86BE5CC1-3B6F-496A-8B6C-497A517417C6}" type="presParOf" srcId="{79A47D0C-82E6-4874-98AE-E67D09C940B8}" destId="{751F2A0B-9B42-4126-B3B4-EE77F8A91B8D}" srcOrd="1" destOrd="0" presId="urn:microsoft.com/office/officeart/2005/8/layout/orgChart1"/>
    <dgm:cxn modelId="{D8B49A31-4426-43F1-A8DC-AC95F2380B61}" type="presParOf" srcId="{B4FA5C53-C4B9-4B3A-ACBB-E6A320BC38EE}" destId="{AEEA401D-05DF-4030-9DE3-143CD908C861}" srcOrd="1" destOrd="0" presId="urn:microsoft.com/office/officeart/2005/8/layout/orgChart1"/>
    <dgm:cxn modelId="{BB78184D-628E-4E13-9EA0-F03F038F88D2}" type="presParOf" srcId="{AEEA401D-05DF-4030-9DE3-143CD908C861}" destId="{7BB8AC14-1C5F-4C46-A0F9-5912B380F223}" srcOrd="0" destOrd="0" presId="urn:microsoft.com/office/officeart/2005/8/layout/orgChart1"/>
    <dgm:cxn modelId="{1842FE8B-9F78-431C-9E98-9E9AB149D0F0}" type="presParOf" srcId="{AEEA401D-05DF-4030-9DE3-143CD908C861}" destId="{93F79CB5-1059-4524-BCC5-D3A323F44A36}" srcOrd="1" destOrd="0" presId="urn:microsoft.com/office/officeart/2005/8/layout/orgChart1"/>
    <dgm:cxn modelId="{DE366AF8-AEC9-4C1A-80D4-4765330C1954}" type="presParOf" srcId="{93F79CB5-1059-4524-BCC5-D3A323F44A36}" destId="{709525DB-B1E0-42DB-9540-B0AACA0E471A}" srcOrd="0" destOrd="0" presId="urn:microsoft.com/office/officeart/2005/8/layout/orgChart1"/>
    <dgm:cxn modelId="{85C49068-D83F-4838-B35F-DE690E748648}" type="presParOf" srcId="{709525DB-B1E0-42DB-9540-B0AACA0E471A}" destId="{C911A523-C914-4DD6-8AAE-0CCEB232ADC3}" srcOrd="0" destOrd="0" presId="urn:microsoft.com/office/officeart/2005/8/layout/orgChart1"/>
    <dgm:cxn modelId="{D889119C-1FA0-4E99-86B3-40BA4E7F79DA}" type="presParOf" srcId="{709525DB-B1E0-42DB-9540-B0AACA0E471A}" destId="{3EC15213-46E1-4001-A301-E071249C0623}" srcOrd="1" destOrd="0" presId="urn:microsoft.com/office/officeart/2005/8/layout/orgChart1"/>
    <dgm:cxn modelId="{F77F6048-103D-4FB5-B2AA-4E685A3FECFB}" type="presParOf" srcId="{93F79CB5-1059-4524-BCC5-D3A323F44A36}" destId="{8DFCC1C7-A05C-446E-8AD9-7DD8B934B2CF}" srcOrd="1" destOrd="0" presId="urn:microsoft.com/office/officeart/2005/8/layout/orgChart1"/>
    <dgm:cxn modelId="{DC1EB076-745C-44DB-A5D7-CEDE87CA5B67}" type="presParOf" srcId="{93F79CB5-1059-4524-BCC5-D3A323F44A36}" destId="{97F4815D-B3E0-4509-AAF3-91DFFDB95668}" srcOrd="2" destOrd="0" presId="urn:microsoft.com/office/officeart/2005/8/layout/orgChart1"/>
    <dgm:cxn modelId="{92E6DC85-A2BE-4CA7-BF48-C8F735D7B619}" type="presParOf" srcId="{B4FA5C53-C4B9-4B3A-ACBB-E6A320BC38EE}" destId="{9758C268-4230-4EE1-A89F-0993F96C64E1}" srcOrd="2" destOrd="0" presId="urn:microsoft.com/office/officeart/2005/8/layout/orgChart1"/>
    <dgm:cxn modelId="{FCEA8A1A-162B-4711-8F27-EEDB226DA007}" type="presParOf" srcId="{6F8B21D7-99BE-4097-8DEC-4BDBEADF4DD6}" destId="{8B5708D3-B8DB-48E3-856C-C0CEC1849882}" srcOrd="2" destOrd="0" presId="urn:microsoft.com/office/officeart/2005/8/layout/orgChart1"/>
    <dgm:cxn modelId="{31BF3DD6-EA2B-47B3-A1A0-63A969096F38}" type="presParOf" srcId="{AA366B42-55B9-4A73-89C4-A33BEA4569F1}" destId="{8EB9EAF7-ACB7-4985-8495-99EED2167860}" srcOrd="2" destOrd="0" presId="urn:microsoft.com/office/officeart/2005/8/layout/orgChart1"/>
    <dgm:cxn modelId="{06502692-F4A7-4256-A41D-110E88AC7375}" type="presParOf" srcId="{AA366B42-55B9-4A73-89C4-A33BEA4569F1}" destId="{B0DBE582-9F90-4E65-A07F-980C20029F35}" srcOrd="3" destOrd="0" presId="urn:microsoft.com/office/officeart/2005/8/layout/orgChart1"/>
    <dgm:cxn modelId="{884DE1D3-C5E2-44EE-BCF2-355983E6CBC8}" type="presParOf" srcId="{B0DBE582-9F90-4E65-A07F-980C20029F35}" destId="{62179E2E-D572-46E2-B210-DEF1165A59C3}" srcOrd="0" destOrd="0" presId="urn:microsoft.com/office/officeart/2005/8/layout/orgChart1"/>
    <dgm:cxn modelId="{55DA975A-C65E-4B19-A568-728651BF2ED3}" type="presParOf" srcId="{62179E2E-D572-46E2-B210-DEF1165A59C3}" destId="{2B59A8BE-7B8A-4148-A9BB-0ED9B3E50070}" srcOrd="0" destOrd="0" presId="urn:microsoft.com/office/officeart/2005/8/layout/orgChart1"/>
    <dgm:cxn modelId="{18F24BCD-21C0-4789-B461-F6D04EF002EB}" type="presParOf" srcId="{62179E2E-D572-46E2-B210-DEF1165A59C3}" destId="{6A5C0620-3D34-4212-835E-56FAEB61A796}" srcOrd="1" destOrd="0" presId="urn:microsoft.com/office/officeart/2005/8/layout/orgChart1"/>
    <dgm:cxn modelId="{275930C4-8420-4FF8-B8AC-92235D71522C}" type="presParOf" srcId="{B0DBE582-9F90-4E65-A07F-980C20029F35}" destId="{32D1FDB1-A0EF-4D36-8019-F84A4F3AF7A0}" srcOrd="1" destOrd="0" presId="urn:microsoft.com/office/officeart/2005/8/layout/orgChart1"/>
    <dgm:cxn modelId="{024CEEC3-93F4-4064-A964-BE2399DCD541}" type="presParOf" srcId="{32D1FDB1-A0EF-4D36-8019-F84A4F3AF7A0}" destId="{C73649C5-B5FF-40CE-97E7-0916232919AD}" srcOrd="0" destOrd="0" presId="urn:microsoft.com/office/officeart/2005/8/layout/orgChart1"/>
    <dgm:cxn modelId="{A6EE52FE-8DE3-4BF0-A9BE-798D178DCA0D}" type="presParOf" srcId="{32D1FDB1-A0EF-4D36-8019-F84A4F3AF7A0}" destId="{19619134-F3C2-479B-A555-67AAE32920F3}" srcOrd="1" destOrd="0" presId="urn:microsoft.com/office/officeart/2005/8/layout/orgChart1"/>
    <dgm:cxn modelId="{A239EC22-18C2-45BC-8A43-13FC102F5B60}" type="presParOf" srcId="{19619134-F3C2-479B-A555-67AAE32920F3}" destId="{40F5A294-55F5-4E0F-AA1F-A6466EB5DD4E}" srcOrd="0" destOrd="0" presId="urn:microsoft.com/office/officeart/2005/8/layout/orgChart1"/>
    <dgm:cxn modelId="{CC6D1BFB-D992-4676-8D57-1528DDFA4B92}" type="presParOf" srcId="{40F5A294-55F5-4E0F-AA1F-A6466EB5DD4E}" destId="{9FF6698F-0FA3-4C81-A6CE-40FF88368836}" srcOrd="0" destOrd="0" presId="urn:microsoft.com/office/officeart/2005/8/layout/orgChart1"/>
    <dgm:cxn modelId="{03671357-CFE8-4C62-AB1C-628D224412C8}" type="presParOf" srcId="{40F5A294-55F5-4E0F-AA1F-A6466EB5DD4E}" destId="{4E5A50A3-8FB1-4D68-B2B8-6E371403DE0B}" srcOrd="1" destOrd="0" presId="urn:microsoft.com/office/officeart/2005/8/layout/orgChart1"/>
    <dgm:cxn modelId="{2C6EA6E0-C4CF-4A74-A0FA-56E92878C557}" type="presParOf" srcId="{19619134-F3C2-479B-A555-67AAE32920F3}" destId="{631AF854-4226-4FCB-9721-CF443F36363E}" srcOrd="1" destOrd="0" presId="urn:microsoft.com/office/officeart/2005/8/layout/orgChart1"/>
    <dgm:cxn modelId="{DBF89078-F5D3-4D86-BED7-FB5AD3B4E899}" type="presParOf" srcId="{631AF854-4226-4FCB-9721-CF443F36363E}" destId="{12E160BD-EEC6-4F61-B429-2DECFA06F346}" srcOrd="0" destOrd="0" presId="urn:microsoft.com/office/officeart/2005/8/layout/orgChart1"/>
    <dgm:cxn modelId="{6DFBFA16-F998-46F7-B93B-4D840D970CD5}" type="presParOf" srcId="{631AF854-4226-4FCB-9721-CF443F36363E}" destId="{0910E121-F719-416A-AE4F-809F4D7DC1F7}" srcOrd="1" destOrd="0" presId="urn:microsoft.com/office/officeart/2005/8/layout/orgChart1"/>
    <dgm:cxn modelId="{E4F67C52-1FEC-4419-A52E-E219129F0899}" type="presParOf" srcId="{0910E121-F719-416A-AE4F-809F4D7DC1F7}" destId="{EDF9B894-16D9-4B36-82BB-930FC5EE1480}" srcOrd="0" destOrd="0" presId="urn:microsoft.com/office/officeart/2005/8/layout/orgChart1"/>
    <dgm:cxn modelId="{A4DCED27-DC8D-4EB7-9F73-15525E962631}" type="presParOf" srcId="{EDF9B894-16D9-4B36-82BB-930FC5EE1480}" destId="{DE2958BE-2311-43A1-A6D1-32CAAAD059A6}" srcOrd="0" destOrd="0" presId="urn:microsoft.com/office/officeart/2005/8/layout/orgChart1"/>
    <dgm:cxn modelId="{489E7D3A-061F-4EBC-8E59-36EBDFD51340}" type="presParOf" srcId="{EDF9B894-16D9-4B36-82BB-930FC5EE1480}" destId="{051A21E5-38BD-4A5C-AFAF-CA955C2B9CE6}" srcOrd="1" destOrd="0" presId="urn:microsoft.com/office/officeart/2005/8/layout/orgChart1"/>
    <dgm:cxn modelId="{D1F4824E-2DC3-4966-9600-523F32B4B94E}" type="presParOf" srcId="{0910E121-F719-416A-AE4F-809F4D7DC1F7}" destId="{97D067C2-8019-4B86-A385-6D4D2C7C2018}" srcOrd="1" destOrd="0" presId="urn:microsoft.com/office/officeart/2005/8/layout/orgChart1"/>
    <dgm:cxn modelId="{FDC26D0B-B114-4E59-B54A-27785C405AD9}" type="presParOf" srcId="{0910E121-F719-416A-AE4F-809F4D7DC1F7}" destId="{C6559E0A-05DF-4A45-A377-2D30FF8FB0AC}" srcOrd="2" destOrd="0" presId="urn:microsoft.com/office/officeart/2005/8/layout/orgChart1"/>
    <dgm:cxn modelId="{E5C843FB-69CE-4CD4-A99E-01A0E684D6A3}" type="presParOf" srcId="{19619134-F3C2-479B-A555-67AAE32920F3}" destId="{1BADC5C0-C8A6-4BF0-88D5-BF9E5B89AFFC}" srcOrd="2" destOrd="0" presId="urn:microsoft.com/office/officeart/2005/8/layout/orgChart1"/>
    <dgm:cxn modelId="{6AA5F1E9-D066-4EF8-9D5F-9406DB28E006}" type="presParOf" srcId="{32D1FDB1-A0EF-4D36-8019-F84A4F3AF7A0}" destId="{1238982F-109C-465A-A69A-8B2BEE469653}" srcOrd="2" destOrd="0" presId="urn:microsoft.com/office/officeart/2005/8/layout/orgChart1"/>
    <dgm:cxn modelId="{AD191662-17CD-4878-A24B-0B6B52F07246}" type="presParOf" srcId="{32D1FDB1-A0EF-4D36-8019-F84A4F3AF7A0}" destId="{5DF65803-A7D7-48F2-B463-12FC8C8CEECE}" srcOrd="3" destOrd="0" presId="urn:microsoft.com/office/officeart/2005/8/layout/orgChart1"/>
    <dgm:cxn modelId="{B14A5493-4050-4D7E-9892-C801621DE72D}" type="presParOf" srcId="{5DF65803-A7D7-48F2-B463-12FC8C8CEECE}" destId="{8F682652-DD3E-46A2-A819-8BD1FCFD25EC}" srcOrd="0" destOrd="0" presId="urn:microsoft.com/office/officeart/2005/8/layout/orgChart1"/>
    <dgm:cxn modelId="{DD35791E-75A9-4F93-9036-41A630154AC0}" type="presParOf" srcId="{8F682652-DD3E-46A2-A819-8BD1FCFD25EC}" destId="{88880B71-CB1C-4877-9696-74F0FF3E5351}" srcOrd="0" destOrd="0" presId="urn:microsoft.com/office/officeart/2005/8/layout/orgChart1"/>
    <dgm:cxn modelId="{A2CAE556-3983-402C-AA5E-72DBAB9D37C4}" type="presParOf" srcId="{8F682652-DD3E-46A2-A819-8BD1FCFD25EC}" destId="{C2752D7A-1255-401A-924B-F1365FF6A69E}" srcOrd="1" destOrd="0" presId="urn:microsoft.com/office/officeart/2005/8/layout/orgChart1"/>
    <dgm:cxn modelId="{8588812B-D692-46A9-AA44-D6EB4D440A54}" type="presParOf" srcId="{5DF65803-A7D7-48F2-B463-12FC8C8CEECE}" destId="{2D48141E-8A6E-4798-BD51-245766C9AFB6}" srcOrd="1" destOrd="0" presId="urn:microsoft.com/office/officeart/2005/8/layout/orgChart1"/>
    <dgm:cxn modelId="{6CEED73E-540F-483B-8CA1-BC6A36C75485}" type="presParOf" srcId="{2D48141E-8A6E-4798-BD51-245766C9AFB6}" destId="{1E2480BB-CD66-4475-85C2-E356DB44CB52}" srcOrd="0" destOrd="0" presId="urn:microsoft.com/office/officeart/2005/8/layout/orgChart1"/>
    <dgm:cxn modelId="{032546AF-1EBA-4670-92B0-F382FC4FE35A}" type="presParOf" srcId="{2D48141E-8A6E-4798-BD51-245766C9AFB6}" destId="{4255CAF6-5A69-4202-8ABD-E3F5C910D438}" srcOrd="1" destOrd="0" presId="urn:microsoft.com/office/officeart/2005/8/layout/orgChart1"/>
    <dgm:cxn modelId="{50F9B863-5B63-4DA7-9723-5CCDC51F0FFE}" type="presParOf" srcId="{4255CAF6-5A69-4202-8ABD-E3F5C910D438}" destId="{765EBA1F-2BE9-47FA-99DC-F54E2AABD4EB}" srcOrd="0" destOrd="0" presId="urn:microsoft.com/office/officeart/2005/8/layout/orgChart1"/>
    <dgm:cxn modelId="{ECBEAD8A-79A1-4F78-90E1-E1A8002A6C05}" type="presParOf" srcId="{765EBA1F-2BE9-47FA-99DC-F54E2AABD4EB}" destId="{A3870524-7F8D-481F-A005-5F972B642320}" srcOrd="0" destOrd="0" presId="urn:microsoft.com/office/officeart/2005/8/layout/orgChart1"/>
    <dgm:cxn modelId="{FD913160-7051-4D64-AA03-5E947D124377}" type="presParOf" srcId="{765EBA1F-2BE9-47FA-99DC-F54E2AABD4EB}" destId="{A12AAF91-5132-4AC8-A9A6-C90627AEEFF1}" srcOrd="1" destOrd="0" presId="urn:microsoft.com/office/officeart/2005/8/layout/orgChart1"/>
    <dgm:cxn modelId="{44E2253D-EF60-4F86-89D5-74C0F3F5D2D8}" type="presParOf" srcId="{4255CAF6-5A69-4202-8ABD-E3F5C910D438}" destId="{91A7D15A-DE03-4952-9594-37E3131A8FD9}" srcOrd="1" destOrd="0" presId="urn:microsoft.com/office/officeart/2005/8/layout/orgChart1"/>
    <dgm:cxn modelId="{121079DE-C81E-4075-B166-88CD0A5506EB}" type="presParOf" srcId="{4255CAF6-5A69-4202-8ABD-E3F5C910D438}" destId="{0CCCF816-F4CE-446D-9D9D-3D63119F9A12}" srcOrd="2" destOrd="0" presId="urn:microsoft.com/office/officeart/2005/8/layout/orgChart1"/>
    <dgm:cxn modelId="{A602E639-994A-4B86-80D2-77AE29E32613}" type="presParOf" srcId="{5DF65803-A7D7-48F2-B463-12FC8C8CEECE}" destId="{7CA0B7FE-3DA7-42EE-A3FC-C71989D6AC55}" srcOrd="2" destOrd="0" presId="urn:microsoft.com/office/officeart/2005/8/layout/orgChart1"/>
    <dgm:cxn modelId="{07120F54-E90E-4013-AB8A-424FFA60BF8C}" type="presParOf" srcId="{B0DBE582-9F90-4E65-A07F-980C20029F35}" destId="{AACDDFEE-8D52-4DF2-BBB2-7DB1E7A47F67}" srcOrd="2" destOrd="0" presId="urn:microsoft.com/office/officeart/2005/8/layout/orgChart1"/>
    <dgm:cxn modelId="{94BCC161-B535-460A-8ADB-A9F5296C3850}" type="presParOf" srcId="{5E558CF2-3322-483B-B9C2-12869DC7379B}" destId="{E6CF0E93-71D4-4BA5-8073-5A9D554E896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76B75-C6E0-4978-B2E8-D7AA82508C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681233-3E1D-416B-B1DC-3C9E99B57839}">
      <dgm:prSet phldrT="[Text]"/>
      <dgm:spPr/>
      <dgm:t>
        <a:bodyPr/>
        <a:lstStyle/>
        <a:p>
          <a:r>
            <a:rPr lang="en-US" dirty="0"/>
            <a:t>Receiver</a:t>
          </a:r>
        </a:p>
      </dgm:t>
    </dgm:pt>
    <dgm:pt modelId="{B2EF9F97-B9FB-4893-83F3-04C12D6CA69E}" type="parTrans" cxnId="{9097D4B4-AB24-460F-B49B-3DB67922ABE0}">
      <dgm:prSet/>
      <dgm:spPr/>
      <dgm:t>
        <a:bodyPr/>
        <a:lstStyle/>
        <a:p>
          <a:endParaRPr lang="en-US"/>
        </a:p>
      </dgm:t>
    </dgm:pt>
    <dgm:pt modelId="{ED7592A0-985B-480F-9D71-59E2697BA8E7}" type="sibTrans" cxnId="{9097D4B4-AB24-460F-B49B-3DB67922ABE0}">
      <dgm:prSet/>
      <dgm:spPr/>
      <dgm:t>
        <a:bodyPr/>
        <a:lstStyle/>
        <a:p>
          <a:endParaRPr lang="en-US"/>
        </a:p>
      </dgm:t>
    </dgm:pt>
    <dgm:pt modelId="{DB49508F-A1D9-4ED9-9238-A46E77644BB3}">
      <dgm:prSet phldrT="[Text]"/>
      <dgm:spPr/>
      <dgm:t>
        <a:bodyPr/>
        <a:lstStyle/>
        <a:p>
          <a:r>
            <a:rPr lang="en-US" dirty="0"/>
            <a:t>Spectral Estimation</a:t>
          </a:r>
        </a:p>
      </dgm:t>
    </dgm:pt>
    <dgm:pt modelId="{5EE9D29B-4BB0-4D8D-9F53-05529FBB11D0}" type="parTrans" cxnId="{4E0DD479-FC4C-4CAB-89CA-F8CF0886785A}">
      <dgm:prSet/>
      <dgm:spPr/>
      <dgm:t>
        <a:bodyPr/>
        <a:lstStyle/>
        <a:p>
          <a:endParaRPr lang="en-US"/>
        </a:p>
      </dgm:t>
    </dgm:pt>
    <dgm:pt modelId="{CD1C94A8-8C90-43FB-932F-7AE7A8225AF3}" type="sibTrans" cxnId="{4E0DD479-FC4C-4CAB-89CA-F8CF0886785A}">
      <dgm:prSet/>
      <dgm:spPr/>
      <dgm:t>
        <a:bodyPr/>
        <a:lstStyle/>
        <a:p>
          <a:endParaRPr lang="en-US"/>
        </a:p>
      </dgm:t>
    </dgm:pt>
    <dgm:pt modelId="{96F28C9A-22BC-4B0F-A720-197FC8E804BC}">
      <dgm:prSet phldrT="[Text]"/>
      <dgm:spPr/>
      <dgm:t>
        <a:bodyPr/>
        <a:lstStyle/>
        <a:p>
          <a:r>
            <a:rPr lang="en-US" dirty="0"/>
            <a:t>Plotting Power Spectrum</a:t>
          </a:r>
        </a:p>
      </dgm:t>
    </dgm:pt>
    <dgm:pt modelId="{A3E9CDF0-09C9-4CD1-B897-3EAC8537652C}" type="parTrans" cxnId="{E0DFBEC0-8B37-4B6E-BAA4-1A2DC5CA840C}">
      <dgm:prSet/>
      <dgm:spPr/>
      <dgm:t>
        <a:bodyPr/>
        <a:lstStyle/>
        <a:p>
          <a:endParaRPr lang="en-US"/>
        </a:p>
      </dgm:t>
    </dgm:pt>
    <dgm:pt modelId="{9613BB26-AE16-4BEA-8296-82C3151F6D35}" type="sibTrans" cxnId="{E0DFBEC0-8B37-4B6E-BAA4-1A2DC5CA840C}">
      <dgm:prSet/>
      <dgm:spPr/>
      <dgm:t>
        <a:bodyPr/>
        <a:lstStyle/>
        <a:p>
          <a:endParaRPr lang="en-US"/>
        </a:p>
      </dgm:t>
    </dgm:pt>
    <dgm:pt modelId="{BF51EAAB-A5C4-4397-B896-71F100AD1DF8}">
      <dgm:prSet phldrT="[Text]"/>
      <dgm:spPr/>
      <dgm:t>
        <a:bodyPr/>
        <a:lstStyle/>
        <a:p>
          <a:r>
            <a:rPr lang="en-US" i="1" dirty="0"/>
            <a:t>Transmitter</a:t>
          </a:r>
        </a:p>
      </dgm:t>
    </dgm:pt>
    <dgm:pt modelId="{3470F5D7-2D49-4A5E-993A-2B0BE0E03E73}" type="sibTrans" cxnId="{C445E664-DB5F-440D-BA06-B51CF5570886}">
      <dgm:prSet/>
      <dgm:spPr/>
      <dgm:t>
        <a:bodyPr/>
        <a:lstStyle/>
        <a:p>
          <a:endParaRPr lang="en-US"/>
        </a:p>
      </dgm:t>
    </dgm:pt>
    <dgm:pt modelId="{E865F4C4-E04D-4842-B41E-E2FB67A6583A}" type="parTrans" cxnId="{C445E664-DB5F-440D-BA06-B51CF5570886}">
      <dgm:prSet/>
      <dgm:spPr/>
      <dgm:t>
        <a:bodyPr/>
        <a:lstStyle/>
        <a:p>
          <a:endParaRPr lang="en-US"/>
        </a:p>
      </dgm:t>
    </dgm:pt>
    <dgm:pt modelId="{CD48107F-DFCB-4E44-B970-22E404EAF92E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D28C65C8-BD43-40B1-9162-A1D0E84C6866}" type="sibTrans" cxnId="{FBE87775-C61E-4154-BF47-F5F72C2DD232}">
      <dgm:prSet/>
      <dgm:spPr/>
      <dgm:t>
        <a:bodyPr/>
        <a:lstStyle/>
        <a:p>
          <a:endParaRPr lang="en-US"/>
        </a:p>
      </dgm:t>
    </dgm:pt>
    <dgm:pt modelId="{1315E180-FE5C-4035-8756-C62223054996}" type="parTrans" cxnId="{FBE87775-C61E-4154-BF47-F5F72C2DD232}">
      <dgm:prSet/>
      <dgm:spPr/>
      <dgm:t>
        <a:bodyPr/>
        <a:lstStyle/>
        <a:p>
          <a:endParaRPr lang="en-US"/>
        </a:p>
      </dgm:t>
    </dgm:pt>
    <dgm:pt modelId="{A91D0E4A-6A13-4ED3-9D57-947C972590C7}" type="pres">
      <dgm:prSet presAssocID="{70176B75-C6E0-4978-B2E8-D7AA82508C5C}" presName="Name0" presStyleCnt="0">
        <dgm:presLayoutVars>
          <dgm:dir/>
          <dgm:resizeHandles val="exact"/>
        </dgm:presLayoutVars>
      </dgm:prSet>
      <dgm:spPr/>
    </dgm:pt>
    <dgm:pt modelId="{300B5721-EA7B-4E3E-A32F-C990B26BBAB8}" type="pres">
      <dgm:prSet presAssocID="{BF51EAAB-A5C4-4397-B896-71F100AD1DF8}" presName="node" presStyleLbl="node1" presStyleIdx="0" presStyleCnt="5">
        <dgm:presLayoutVars>
          <dgm:bulletEnabled val="1"/>
        </dgm:presLayoutVars>
      </dgm:prSet>
      <dgm:spPr/>
    </dgm:pt>
    <dgm:pt modelId="{42BF6D95-BDB9-4339-B90B-9F2C0B75490E}" type="pres">
      <dgm:prSet presAssocID="{3470F5D7-2D49-4A5E-993A-2B0BE0E03E73}" presName="sibTrans" presStyleLbl="sibTrans2D1" presStyleIdx="0" presStyleCnt="4"/>
      <dgm:spPr/>
    </dgm:pt>
    <dgm:pt modelId="{2EAF82EE-E82D-4E7A-8B5B-EF81F3C5AF02}" type="pres">
      <dgm:prSet presAssocID="{3470F5D7-2D49-4A5E-993A-2B0BE0E03E73}" presName="connectorText" presStyleLbl="sibTrans2D1" presStyleIdx="0" presStyleCnt="4"/>
      <dgm:spPr/>
    </dgm:pt>
    <dgm:pt modelId="{00102BB0-85DA-47A4-A334-D498475F2F36}" type="pres">
      <dgm:prSet presAssocID="{CD48107F-DFCB-4E44-B970-22E404EAF92E}" presName="node" presStyleLbl="node1" presStyleIdx="1" presStyleCnt="5">
        <dgm:presLayoutVars>
          <dgm:bulletEnabled val="1"/>
        </dgm:presLayoutVars>
      </dgm:prSet>
      <dgm:spPr/>
    </dgm:pt>
    <dgm:pt modelId="{A160A7BA-7D94-4518-A0F3-4177DCD4F1A1}" type="pres">
      <dgm:prSet presAssocID="{D28C65C8-BD43-40B1-9162-A1D0E84C6866}" presName="sibTrans" presStyleLbl="sibTrans2D1" presStyleIdx="1" presStyleCnt="4"/>
      <dgm:spPr/>
    </dgm:pt>
    <dgm:pt modelId="{3CAE6DC7-3771-4083-A447-3F1CF50C146B}" type="pres">
      <dgm:prSet presAssocID="{D28C65C8-BD43-40B1-9162-A1D0E84C6866}" presName="connectorText" presStyleLbl="sibTrans2D1" presStyleIdx="1" presStyleCnt="4"/>
      <dgm:spPr/>
    </dgm:pt>
    <dgm:pt modelId="{A76C71C1-D1CD-41C2-8501-B39F801E1FFA}" type="pres">
      <dgm:prSet presAssocID="{3A681233-3E1D-416B-B1DC-3C9E99B57839}" presName="node" presStyleLbl="node1" presStyleIdx="2" presStyleCnt="5">
        <dgm:presLayoutVars>
          <dgm:bulletEnabled val="1"/>
        </dgm:presLayoutVars>
      </dgm:prSet>
      <dgm:spPr/>
    </dgm:pt>
    <dgm:pt modelId="{D610F661-6B91-4D9F-811E-5F4BF26E15D5}" type="pres">
      <dgm:prSet presAssocID="{ED7592A0-985B-480F-9D71-59E2697BA8E7}" presName="sibTrans" presStyleLbl="sibTrans2D1" presStyleIdx="2" presStyleCnt="4"/>
      <dgm:spPr/>
    </dgm:pt>
    <dgm:pt modelId="{6B5DBDD4-7924-4E61-9F7F-9BEBFAE091BD}" type="pres">
      <dgm:prSet presAssocID="{ED7592A0-985B-480F-9D71-59E2697BA8E7}" presName="connectorText" presStyleLbl="sibTrans2D1" presStyleIdx="2" presStyleCnt="4"/>
      <dgm:spPr/>
    </dgm:pt>
    <dgm:pt modelId="{5454CDFC-7AED-40FF-B22D-C7309163317D}" type="pres">
      <dgm:prSet presAssocID="{DB49508F-A1D9-4ED9-9238-A46E77644BB3}" presName="node" presStyleLbl="node1" presStyleIdx="3" presStyleCnt="5">
        <dgm:presLayoutVars>
          <dgm:bulletEnabled val="1"/>
        </dgm:presLayoutVars>
      </dgm:prSet>
      <dgm:spPr/>
    </dgm:pt>
    <dgm:pt modelId="{06D07D95-3104-427E-AC3B-D8CF9D8AAA3D}" type="pres">
      <dgm:prSet presAssocID="{CD1C94A8-8C90-43FB-932F-7AE7A8225AF3}" presName="sibTrans" presStyleLbl="sibTrans2D1" presStyleIdx="3" presStyleCnt="4"/>
      <dgm:spPr/>
    </dgm:pt>
    <dgm:pt modelId="{A2CABF59-1C5C-42E8-AA2D-31847C51F835}" type="pres">
      <dgm:prSet presAssocID="{CD1C94A8-8C90-43FB-932F-7AE7A8225AF3}" presName="connectorText" presStyleLbl="sibTrans2D1" presStyleIdx="3" presStyleCnt="4"/>
      <dgm:spPr/>
    </dgm:pt>
    <dgm:pt modelId="{DC7C670C-7E39-426A-AE23-1B2F5BC9C014}" type="pres">
      <dgm:prSet presAssocID="{96F28C9A-22BC-4B0F-A720-197FC8E804BC}" presName="node" presStyleLbl="node1" presStyleIdx="4" presStyleCnt="5">
        <dgm:presLayoutVars>
          <dgm:bulletEnabled val="1"/>
        </dgm:presLayoutVars>
      </dgm:prSet>
      <dgm:spPr/>
    </dgm:pt>
  </dgm:ptLst>
  <dgm:cxnLst>
    <dgm:cxn modelId="{5ADC6411-826F-45C9-B621-B5573560E227}" type="presOf" srcId="{CD1C94A8-8C90-43FB-932F-7AE7A8225AF3}" destId="{A2CABF59-1C5C-42E8-AA2D-31847C51F835}" srcOrd="1" destOrd="0" presId="urn:microsoft.com/office/officeart/2005/8/layout/process1"/>
    <dgm:cxn modelId="{B276B31F-9439-434E-8D8E-76C8668D6A78}" type="presOf" srcId="{DB49508F-A1D9-4ED9-9238-A46E77644BB3}" destId="{5454CDFC-7AED-40FF-B22D-C7309163317D}" srcOrd="0" destOrd="0" presId="urn:microsoft.com/office/officeart/2005/8/layout/process1"/>
    <dgm:cxn modelId="{86A76D39-7B79-47B2-B43D-B0DE1C753219}" type="presOf" srcId="{3470F5D7-2D49-4A5E-993A-2B0BE0E03E73}" destId="{42BF6D95-BDB9-4339-B90B-9F2C0B75490E}" srcOrd="0" destOrd="0" presId="urn:microsoft.com/office/officeart/2005/8/layout/process1"/>
    <dgm:cxn modelId="{94409C5C-5C2C-4A78-AFBC-7CC55F46EDB9}" type="presOf" srcId="{CD48107F-DFCB-4E44-B970-22E404EAF92E}" destId="{00102BB0-85DA-47A4-A334-D498475F2F36}" srcOrd="0" destOrd="0" presId="urn:microsoft.com/office/officeart/2005/8/layout/process1"/>
    <dgm:cxn modelId="{C445E664-DB5F-440D-BA06-B51CF5570886}" srcId="{70176B75-C6E0-4978-B2E8-D7AA82508C5C}" destId="{BF51EAAB-A5C4-4397-B896-71F100AD1DF8}" srcOrd="0" destOrd="0" parTransId="{E865F4C4-E04D-4842-B41E-E2FB67A6583A}" sibTransId="{3470F5D7-2D49-4A5E-993A-2B0BE0E03E73}"/>
    <dgm:cxn modelId="{66A70267-EF28-43B1-A086-FC3447981624}" type="presOf" srcId="{CD1C94A8-8C90-43FB-932F-7AE7A8225AF3}" destId="{06D07D95-3104-427E-AC3B-D8CF9D8AAA3D}" srcOrd="0" destOrd="0" presId="urn:microsoft.com/office/officeart/2005/8/layout/process1"/>
    <dgm:cxn modelId="{ECBB2267-387E-4006-B63E-D6CDAA9695BB}" type="presOf" srcId="{ED7592A0-985B-480F-9D71-59E2697BA8E7}" destId="{D610F661-6B91-4D9F-811E-5F4BF26E15D5}" srcOrd="0" destOrd="0" presId="urn:microsoft.com/office/officeart/2005/8/layout/process1"/>
    <dgm:cxn modelId="{065A9A6D-E1A8-4460-AFFF-93165E3CA62E}" type="presOf" srcId="{ED7592A0-985B-480F-9D71-59E2697BA8E7}" destId="{6B5DBDD4-7924-4E61-9F7F-9BEBFAE091BD}" srcOrd="1" destOrd="0" presId="urn:microsoft.com/office/officeart/2005/8/layout/process1"/>
    <dgm:cxn modelId="{FBE87775-C61E-4154-BF47-F5F72C2DD232}" srcId="{70176B75-C6E0-4978-B2E8-D7AA82508C5C}" destId="{CD48107F-DFCB-4E44-B970-22E404EAF92E}" srcOrd="1" destOrd="0" parTransId="{1315E180-FE5C-4035-8756-C62223054996}" sibTransId="{D28C65C8-BD43-40B1-9162-A1D0E84C6866}"/>
    <dgm:cxn modelId="{4E0DD479-FC4C-4CAB-89CA-F8CF0886785A}" srcId="{70176B75-C6E0-4978-B2E8-D7AA82508C5C}" destId="{DB49508F-A1D9-4ED9-9238-A46E77644BB3}" srcOrd="3" destOrd="0" parTransId="{5EE9D29B-4BB0-4D8D-9F53-05529FBB11D0}" sibTransId="{CD1C94A8-8C90-43FB-932F-7AE7A8225AF3}"/>
    <dgm:cxn modelId="{89B1DF80-D0E2-47BA-BC0C-BA6D22D5102A}" type="presOf" srcId="{D28C65C8-BD43-40B1-9162-A1D0E84C6866}" destId="{A160A7BA-7D94-4518-A0F3-4177DCD4F1A1}" srcOrd="0" destOrd="0" presId="urn:microsoft.com/office/officeart/2005/8/layout/process1"/>
    <dgm:cxn modelId="{B61E07A2-392A-4280-91F1-930FE34A0EFD}" type="presOf" srcId="{BF51EAAB-A5C4-4397-B896-71F100AD1DF8}" destId="{300B5721-EA7B-4E3E-A32F-C990B26BBAB8}" srcOrd="0" destOrd="0" presId="urn:microsoft.com/office/officeart/2005/8/layout/process1"/>
    <dgm:cxn modelId="{429F41A6-8A4E-4B07-B444-D6B02BFD0283}" type="presOf" srcId="{70176B75-C6E0-4978-B2E8-D7AA82508C5C}" destId="{A91D0E4A-6A13-4ED3-9D57-947C972590C7}" srcOrd="0" destOrd="0" presId="urn:microsoft.com/office/officeart/2005/8/layout/process1"/>
    <dgm:cxn modelId="{CB76B9B4-92F6-4D95-9566-CF79989EC86B}" type="presOf" srcId="{96F28C9A-22BC-4B0F-A720-197FC8E804BC}" destId="{DC7C670C-7E39-426A-AE23-1B2F5BC9C014}" srcOrd="0" destOrd="0" presId="urn:microsoft.com/office/officeart/2005/8/layout/process1"/>
    <dgm:cxn modelId="{9097D4B4-AB24-460F-B49B-3DB67922ABE0}" srcId="{70176B75-C6E0-4978-B2E8-D7AA82508C5C}" destId="{3A681233-3E1D-416B-B1DC-3C9E99B57839}" srcOrd="2" destOrd="0" parTransId="{B2EF9F97-B9FB-4893-83F3-04C12D6CA69E}" sibTransId="{ED7592A0-985B-480F-9D71-59E2697BA8E7}"/>
    <dgm:cxn modelId="{863D0CB9-46D1-4C68-A218-0EE5AD3F3BDF}" type="presOf" srcId="{3A681233-3E1D-416B-B1DC-3C9E99B57839}" destId="{A76C71C1-D1CD-41C2-8501-B39F801E1FFA}" srcOrd="0" destOrd="0" presId="urn:microsoft.com/office/officeart/2005/8/layout/process1"/>
    <dgm:cxn modelId="{E0DFBEC0-8B37-4B6E-BAA4-1A2DC5CA840C}" srcId="{70176B75-C6E0-4978-B2E8-D7AA82508C5C}" destId="{96F28C9A-22BC-4B0F-A720-197FC8E804BC}" srcOrd="4" destOrd="0" parTransId="{A3E9CDF0-09C9-4CD1-B897-3EAC8537652C}" sibTransId="{9613BB26-AE16-4BEA-8296-82C3151F6D35}"/>
    <dgm:cxn modelId="{0BE6A4EA-A777-462F-80B2-A31C4A074E88}" type="presOf" srcId="{3470F5D7-2D49-4A5E-993A-2B0BE0E03E73}" destId="{2EAF82EE-E82D-4E7A-8B5B-EF81F3C5AF02}" srcOrd="1" destOrd="0" presId="urn:microsoft.com/office/officeart/2005/8/layout/process1"/>
    <dgm:cxn modelId="{665894FC-E804-42B0-9CB6-5A05E9891A0C}" type="presOf" srcId="{D28C65C8-BD43-40B1-9162-A1D0E84C6866}" destId="{3CAE6DC7-3771-4083-A447-3F1CF50C146B}" srcOrd="1" destOrd="0" presId="urn:microsoft.com/office/officeart/2005/8/layout/process1"/>
    <dgm:cxn modelId="{B34B0D01-EE44-49E3-BE6B-AFEE6C1DBA26}" type="presParOf" srcId="{A91D0E4A-6A13-4ED3-9D57-947C972590C7}" destId="{300B5721-EA7B-4E3E-A32F-C990B26BBAB8}" srcOrd="0" destOrd="0" presId="urn:microsoft.com/office/officeart/2005/8/layout/process1"/>
    <dgm:cxn modelId="{ADEF6089-6D90-4A53-B186-16FFD399B586}" type="presParOf" srcId="{A91D0E4A-6A13-4ED3-9D57-947C972590C7}" destId="{42BF6D95-BDB9-4339-B90B-9F2C0B75490E}" srcOrd="1" destOrd="0" presId="urn:microsoft.com/office/officeart/2005/8/layout/process1"/>
    <dgm:cxn modelId="{7A2E749F-73E5-4751-910A-A5588E4C7ADB}" type="presParOf" srcId="{42BF6D95-BDB9-4339-B90B-9F2C0B75490E}" destId="{2EAF82EE-E82D-4E7A-8B5B-EF81F3C5AF02}" srcOrd="0" destOrd="0" presId="urn:microsoft.com/office/officeart/2005/8/layout/process1"/>
    <dgm:cxn modelId="{8A10C005-3826-4EA6-B8FA-70577753B17B}" type="presParOf" srcId="{A91D0E4A-6A13-4ED3-9D57-947C972590C7}" destId="{00102BB0-85DA-47A4-A334-D498475F2F36}" srcOrd="2" destOrd="0" presId="urn:microsoft.com/office/officeart/2005/8/layout/process1"/>
    <dgm:cxn modelId="{74B36EC6-B32D-4697-ADF8-36DFD69A4002}" type="presParOf" srcId="{A91D0E4A-6A13-4ED3-9D57-947C972590C7}" destId="{A160A7BA-7D94-4518-A0F3-4177DCD4F1A1}" srcOrd="3" destOrd="0" presId="urn:microsoft.com/office/officeart/2005/8/layout/process1"/>
    <dgm:cxn modelId="{D9BB937E-F0F7-40E7-9BF1-6883A0CE9DE8}" type="presParOf" srcId="{A160A7BA-7D94-4518-A0F3-4177DCD4F1A1}" destId="{3CAE6DC7-3771-4083-A447-3F1CF50C146B}" srcOrd="0" destOrd="0" presId="urn:microsoft.com/office/officeart/2005/8/layout/process1"/>
    <dgm:cxn modelId="{3B046FFC-48A0-4736-98BC-B7738DBF06CC}" type="presParOf" srcId="{A91D0E4A-6A13-4ED3-9D57-947C972590C7}" destId="{A76C71C1-D1CD-41C2-8501-B39F801E1FFA}" srcOrd="4" destOrd="0" presId="urn:microsoft.com/office/officeart/2005/8/layout/process1"/>
    <dgm:cxn modelId="{FD2E8CAD-1872-4BA1-940C-7BF6D7786CA1}" type="presParOf" srcId="{A91D0E4A-6A13-4ED3-9D57-947C972590C7}" destId="{D610F661-6B91-4D9F-811E-5F4BF26E15D5}" srcOrd="5" destOrd="0" presId="urn:microsoft.com/office/officeart/2005/8/layout/process1"/>
    <dgm:cxn modelId="{159B8391-5E3D-4B02-8ED9-7AFA4407FE6C}" type="presParOf" srcId="{D610F661-6B91-4D9F-811E-5F4BF26E15D5}" destId="{6B5DBDD4-7924-4E61-9F7F-9BEBFAE091BD}" srcOrd="0" destOrd="0" presId="urn:microsoft.com/office/officeart/2005/8/layout/process1"/>
    <dgm:cxn modelId="{7C681B59-B496-48C2-99E6-15E91F677272}" type="presParOf" srcId="{A91D0E4A-6A13-4ED3-9D57-947C972590C7}" destId="{5454CDFC-7AED-40FF-B22D-C7309163317D}" srcOrd="6" destOrd="0" presId="urn:microsoft.com/office/officeart/2005/8/layout/process1"/>
    <dgm:cxn modelId="{AB35F251-35F7-4F1A-8433-EA43F52F8BB3}" type="presParOf" srcId="{A91D0E4A-6A13-4ED3-9D57-947C972590C7}" destId="{06D07D95-3104-427E-AC3B-D8CF9D8AAA3D}" srcOrd="7" destOrd="0" presId="urn:microsoft.com/office/officeart/2005/8/layout/process1"/>
    <dgm:cxn modelId="{0E52E14A-5A7A-4B52-99D6-190D2E081AA5}" type="presParOf" srcId="{06D07D95-3104-427E-AC3B-D8CF9D8AAA3D}" destId="{A2CABF59-1C5C-42E8-AA2D-31847C51F835}" srcOrd="0" destOrd="0" presId="urn:microsoft.com/office/officeart/2005/8/layout/process1"/>
    <dgm:cxn modelId="{58D040B4-CC38-4C07-BB58-296AAD786D68}" type="presParOf" srcId="{A91D0E4A-6A13-4ED3-9D57-947C972590C7}" destId="{DC7C670C-7E39-426A-AE23-1B2F5BC9C0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176B75-C6E0-4978-B2E8-D7AA82508C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681233-3E1D-416B-B1DC-3C9E99B57839}">
      <dgm:prSet phldrT="[Text]"/>
      <dgm:spPr/>
      <dgm:t>
        <a:bodyPr/>
        <a:lstStyle/>
        <a:p>
          <a:r>
            <a:rPr lang="en-US" dirty="0"/>
            <a:t>Receiver</a:t>
          </a:r>
        </a:p>
      </dgm:t>
    </dgm:pt>
    <dgm:pt modelId="{B2EF9F97-B9FB-4893-83F3-04C12D6CA69E}" type="parTrans" cxnId="{9097D4B4-AB24-460F-B49B-3DB67922ABE0}">
      <dgm:prSet/>
      <dgm:spPr/>
      <dgm:t>
        <a:bodyPr/>
        <a:lstStyle/>
        <a:p>
          <a:endParaRPr lang="en-US"/>
        </a:p>
      </dgm:t>
    </dgm:pt>
    <dgm:pt modelId="{ED7592A0-985B-480F-9D71-59E2697BA8E7}" type="sibTrans" cxnId="{9097D4B4-AB24-460F-B49B-3DB67922ABE0}">
      <dgm:prSet/>
      <dgm:spPr/>
      <dgm:t>
        <a:bodyPr/>
        <a:lstStyle/>
        <a:p>
          <a:endParaRPr lang="en-US"/>
        </a:p>
      </dgm:t>
    </dgm:pt>
    <dgm:pt modelId="{DB49508F-A1D9-4ED9-9238-A46E77644BB3}">
      <dgm:prSet phldrT="[Text]"/>
      <dgm:spPr/>
      <dgm:t>
        <a:bodyPr/>
        <a:lstStyle/>
        <a:p>
          <a:r>
            <a:rPr lang="en-US" dirty="0"/>
            <a:t>Spectral Estimation</a:t>
          </a:r>
        </a:p>
      </dgm:t>
    </dgm:pt>
    <dgm:pt modelId="{5EE9D29B-4BB0-4D8D-9F53-05529FBB11D0}" type="parTrans" cxnId="{4E0DD479-FC4C-4CAB-89CA-F8CF0886785A}">
      <dgm:prSet/>
      <dgm:spPr/>
      <dgm:t>
        <a:bodyPr/>
        <a:lstStyle/>
        <a:p>
          <a:endParaRPr lang="en-US"/>
        </a:p>
      </dgm:t>
    </dgm:pt>
    <dgm:pt modelId="{CD1C94A8-8C90-43FB-932F-7AE7A8225AF3}" type="sibTrans" cxnId="{4E0DD479-FC4C-4CAB-89CA-F8CF0886785A}">
      <dgm:prSet/>
      <dgm:spPr/>
      <dgm:t>
        <a:bodyPr/>
        <a:lstStyle/>
        <a:p>
          <a:endParaRPr lang="en-US"/>
        </a:p>
      </dgm:t>
    </dgm:pt>
    <dgm:pt modelId="{96F28C9A-22BC-4B0F-A720-197FC8E804BC}">
      <dgm:prSet phldrT="[Text]"/>
      <dgm:spPr/>
      <dgm:t>
        <a:bodyPr/>
        <a:lstStyle/>
        <a:p>
          <a:r>
            <a:rPr lang="en-US" dirty="0"/>
            <a:t>Plotting Power Spectrum</a:t>
          </a:r>
        </a:p>
      </dgm:t>
    </dgm:pt>
    <dgm:pt modelId="{A3E9CDF0-09C9-4CD1-B897-3EAC8537652C}" type="parTrans" cxnId="{E0DFBEC0-8B37-4B6E-BAA4-1A2DC5CA840C}">
      <dgm:prSet/>
      <dgm:spPr/>
      <dgm:t>
        <a:bodyPr/>
        <a:lstStyle/>
        <a:p>
          <a:endParaRPr lang="en-US"/>
        </a:p>
      </dgm:t>
    </dgm:pt>
    <dgm:pt modelId="{9613BB26-AE16-4BEA-8296-82C3151F6D35}" type="sibTrans" cxnId="{E0DFBEC0-8B37-4B6E-BAA4-1A2DC5CA840C}">
      <dgm:prSet/>
      <dgm:spPr/>
      <dgm:t>
        <a:bodyPr/>
        <a:lstStyle/>
        <a:p>
          <a:endParaRPr lang="en-US"/>
        </a:p>
      </dgm:t>
    </dgm:pt>
    <dgm:pt modelId="{BF51EAAB-A5C4-4397-B896-71F100AD1DF8}">
      <dgm:prSet phldrT="[Text]"/>
      <dgm:spPr/>
      <dgm:t>
        <a:bodyPr/>
        <a:lstStyle/>
        <a:p>
          <a:r>
            <a:rPr lang="en-US" i="1" dirty="0"/>
            <a:t>Transmitter</a:t>
          </a:r>
        </a:p>
      </dgm:t>
    </dgm:pt>
    <dgm:pt modelId="{3470F5D7-2D49-4A5E-993A-2B0BE0E03E73}" type="sibTrans" cxnId="{C445E664-DB5F-440D-BA06-B51CF5570886}">
      <dgm:prSet/>
      <dgm:spPr/>
      <dgm:t>
        <a:bodyPr/>
        <a:lstStyle/>
        <a:p>
          <a:endParaRPr lang="en-US"/>
        </a:p>
      </dgm:t>
    </dgm:pt>
    <dgm:pt modelId="{E865F4C4-E04D-4842-B41E-E2FB67A6583A}" type="parTrans" cxnId="{C445E664-DB5F-440D-BA06-B51CF5570886}">
      <dgm:prSet/>
      <dgm:spPr/>
      <dgm:t>
        <a:bodyPr/>
        <a:lstStyle/>
        <a:p>
          <a:endParaRPr lang="en-US"/>
        </a:p>
      </dgm:t>
    </dgm:pt>
    <dgm:pt modelId="{CD48107F-DFCB-4E44-B970-22E404EAF92E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D28C65C8-BD43-40B1-9162-A1D0E84C6866}" type="sibTrans" cxnId="{FBE87775-C61E-4154-BF47-F5F72C2DD232}">
      <dgm:prSet/>
      <dgm:spPr/>
      <dgm:t>
        <a:bodyPr/>
        <a:lstStyle/>
        <a:p>
          <a:endParaRPr lang="en-US"/>
        </a:p>
      </dgm:t>
    </dgm:pt>
    <dgm:pt modelId="{1315E180-FE5C-4035-8756-C62223054996}" type="parTrans" cxnId="{FBE87775-C61E-4154-BF47-F5F72C2DD232}">
      <dgm:prSet/>
      <dgm:spPr/>
      <dgm:t>
        <a:bodyPr/>
        <a:lstStyle/>
        <a:p>
          <a:endParaRPr lang="en-US"/>
        </a:p>
      </dgm:t>
    </dgm:pt>
    <dgm:pt modelId="{A91D0E4A-6A13-4ED3-9D57-947C972590C7}" type="pres">
      <dgm:prSet presAssocID="{70176B75-C6E0-4978-B2E8-D7AA82508C5C}" presName="Name0" presStyleCnt="0">
        <dgm:presLayoutVars>
          <dgm:dir/>
          <dgm:resizeHandles val="exact"/>
        </dgm:presLayoutVars>
      </dgm:prSet>
      <dgm:spPr/>
    </dgm:pt>
    <dgm:pt modelId="{300B5721-EA7B-4E3E-A32F-C990B26BBAB8}" type="pres">
      <dgm:prSet presAssocID="{BF51EAAB-A5C4-4397-B896-71F100AD1DF8}" presName="node" presStyleLbl="node1" presStyleIdx="0" presStyleCnt="5">
        <dgm:presLayoutVars>
          <dgm:bulletEnabled val="1"/>
        </dgm:presLayoutVars>
      </dgm:prSet>
      <dgm:spPr/>
    </dgm:pt>
    <dgm:pt modelId="{42BF6D95-BDB9-4339-B90B-9F2C0B75490E}" type="pres">
      <dgm:prSet presAssocID="{3470F5D7-2D49-4A5E-993A-2B0BE0E03E73}" presName="sibTrans" presStyleLbl="sibTrans2D1" presStyleIdx="0" presStyleCnt="4"/>
      <dgm:spPr/>
    </dgm:pt>
    <dgm:pt modelId="{2EAF82EE-E82D-4E7A-8B5B-EF81F3C5AF02}" type="pres">
      <dgm:prSet presAssocID="{3470F5D7-2D49-4A5E-993A-2B0BE0E03E73}" presName="connectorText" presStyleLbl="sibTrans2D1" presStyleIdx="0" presStyleCnt="4"/>
      <dgm:spPr/>
    </dgm:pt>
    <dgm:pt modelId="{00102BB0-85DA-47A4-A334-D498475F2F36}" type="pres">
      <dgm:prSet presAssocID="{CD48107F-DFCB-4E44-B970-22E404EAF92E}" presName="node" presStyleLbl="node1" presStyleIdx="1" presStyleCnt="5">
        <dgm:presLayoutVars>
          <dgm:bulletEnabled val="1"/>
        </dgm:presLayoutVars>
      </dgm:prSet>
      <dgm:spPr/>
    </dgm:pt>
    <dgm:pt modelId="{A160A7BA-7D94-4518-A0F3-4177DCD4F1A1}" type="pres">
      <dgm:prSet presAssocID="{D28C65C8-BD43-40B1-9162-A1D0E84C6866}" presName="sibTrans" presStyleLbl="sibTrans2D1" presStyleIdx="1" presStyleCnt="4"/>
      <dgm:spPr/>
    </dgm:pt>
    <dgm:pt modelId="{3CAE6DC7-3771-4083-A447-3F1CF50C146B}" type="pres">
      <dgm:prSet presAssocID="{D28C65C8-BD43-40B1-9162-A1D0E84C6866}" presName="connectorText" presStyleLbl="sibTrans2D1" presStyleIdx="1" presStyleCnt="4"/>
      <dgm:spPr/>
    </dgm:pt>
    <dgm:pt modelId="{A76C71C1-D1CD-41C2-8501-B39F801E1FFA}" type="pres">
      <dgm:prSet presAssocID="{3A681233-3E1D-416B-B1DC-3C9E99B57839}" presName="node" presStyleLbl="node1" presStyleIdx="2" presStyleCnt="5">
        <dgm:presLayoutVars>
          <dgm:bulletEnabled val="1"/>
        </dgm:presLayoutVars>
      </dgm:prSet>
      <dgm:spPr/>
    </dgm:pt>
    <dgm:pt modelId="{D610F661-6B91-4D9F-811E-5F4BF26E15D5}" type="pres">
      <dgm:prSet presAssocID="{ED7592A0-985B-480F-9D71-59E2697BA8E7}" presName="sibTrans" presStyleLbl="sibTrans2D1" presStyleIdx="2" presStyleCnt="4"/>
      <dgm:spPr/>
    </dgm:pt>
    <dgm:pt modelId="{6B5DBDD4-7924-4E61-9F7F-9BEBFAE091BD}" type="pres">
      <dgm:prSet presAssocID="{ED7592A0-985B-480F-9D71-59E2697BA8E7}" presName="connectorText" presStyleLbl="sibTrans2D1" presStyleIdx="2" presStyleCnt="4"/>
      <dgm:spPr/>
    </dgm:pt>
    <dgm:pt modelId="{5454CDFC-7AED-40FF-B22D-C7309163317D}" type="pres">
      <dgm:prSet presAssocID="{DB49508F-A1D9-4ED9-9238-A46E77644BB3}" presName="node" presStyleLbl="node1" presStyleIdx="3" presStyleCnt="5">
        <dgm:presLayoutVars>
          <dgm:bulletEnabled val="1"/>
        </dgm:presLayoutVars>
      </dgm:prSet>
      <dgm:spPr/>
    </dgm:pt>
    <dgm:pt modelId="{06D07D95-3104-427E-AC3B-D8CF9D8AAA3D}" type="pres">
      <dgm:prSet presAssocID="{CD1C94A8-8C90-43FB-932F-7AE7A8225AF3}" presName="sibTrans" presStyleLbl="sibTrans2D1" presStyleIdx="3" presStyleCnt="4"/>
      <dgm:spPr/>
    </dgm:pt>
    <dgm:pt modelId="{A2CABF59-1C5C-42E8-AA2D-31847C51F835}" type="pres">
      <dgm:prSet presAssocID="{CD1C94A8-8C90-43FB-932F-7AE7A8225AF3}" presName="connectorText" presStyleLbl="sibTrans2D1" presStyleIdx="3" presStyleCnt="4"/>
      <dgm:spPr/>
    </dgm:pt>
    <dgm:pt modelId="{DC7C670C-7E39-426A-AE23-1B2F5BC9C014}" type="pres">
      <dgm:prSet presAssocID="{96F28C9A-22BC-4B0F-A720-197FC8E804BC}" presName="node" presStyleLbl="node1" presStyleIdx="4" presStyleCnt="5">
        <dgm:presLayoutVars>
          <dgm:bulletEnabled val="1"/>
        </dgm:presLayoutVars>
      </dgm:prSet>
      <dgm:spPr/>
    </dgm:pt>
  </dgm:ptLst>
  <dgm:cxnLst>
    <dgm:cxn modelId="{5ADC6411-826F-45C9-B621-B5573560E227}" type="presOf" srcId="{CD1C94A8-8C90-43FB-932F-7AE7A8225AF3}" destId="{A2CABF59-1C5C-42E8-AA2D-31847C51F835}" srcOrd="1" destOrd="0" presId="urn:microsoft.com/office/officeart/2005/8/layout/process1"/>
    <dgm:cxn modelId="{B276B31F-9439-434E-8D8E-76C8668D6A78}" type="presOf" srcId="{DB49508F-A1D9-4ED9-9238-A46E77644BB3}" destId="{5454CDFC-7AED-40FF-B22D-C7309163317D}" srcOrd="0" destOrd="0" presId="urn:microsoft.com/office/officeart/2005/8/layout/process1"/>
    <dgm:cxn modelId="{86A76D39-7B79-47B2-B43D-B0DE1C753219}" type="presOf" srcId="{3470F5D7-2D49-4A5E-993A-2B0BE0E03E73}" destId="{42BF6D95-BDB9-4339-B90B-9F2C0B75490E}" srcOrd="0" destOrd="0" presId="urn:microsoft.com/office/officeart/2005/8/layout/process1"/>
    <dgm:cxn modelId="{94409C5C-5C2C-4A78-AFBC-7CC55F46EDB9}" type="presOf" srcId="{CD48107F-DFCB-4E44-B970-22E404EAF92E}" destId="{00102BB0-85DA-47A4-A334-D498475F2F36}" srcOrd="0" destOrd="0" presId="urn:microsoft.com/office/officeart/2005/8/layout/process1"/>
    <dgm:cxn modelId="{C445E664-DB5F-440D-BA06-B51CF5570886}" srcId="{70176B75-C6E0-4978-B2E8-D7AA82508C5C}" destId="{BF51EAAB-A5C4-4397-B896-71F100AD1DF8}" srcOrd="0" destOrd="0" parTransId="{E865F4C4-E04D-4842-B41E-E2FB67A6583A}" sibTransId="{3470F5D7-2D49-4A5E-993A-2B0BE0E03E73}"/>
    <dgm:cxn modelId="{66A70267-EF28-43B1-A086-FC3447981624}" type="presOf" srcId="{CD1C94A8-8C90-43FB-932F-7AE7A8225AF3}" destId="{06D07D95-3104-427E-AC3B-D8CF9D8AAA3D}" srcOrd="0" destOrd="0" presId="urn:microsoft.com/office/officeart/2005/8/layout/process1"/>
    <dgm:cxn modelId="{ECBB2267-387E-4006-B63E-D6CDAA9695BB}" type="presOf" srcId="{ED7592A0-985B-480F-9D71-59E2697BA8E7}" destId="{D610F661-6B91-4D9F-811E-5F4BF26E15D5}" srcOrd="0" destOrd="0" presId="urn:microsoft.com/office/officeart/2005/8/layout/process1"/>
    <dgm:cxn modelId="{065A9A6D-E1A8-4460-AFFF-93165E3CA62E}" type="presOf" srcId="{ED7592A0-985B-480F-9D71-59E2697BA8E7}" destId="{6B5DBDD4-7924-4E61-9F7F-9BEBFAE091BD}" srcOrd="1" destOrd="0" presId="urn:microsoft.com/office/officeart/2005/8/layout/process1"/>
    <dgm:cxn modelId="{FBE87775-C61E-4154-BF47-F5F72C2DD232}" srcId="{70176B75-C6E0-4978-B2E8-D7AA82508C5C}" destId="{CD48107F-DFCB-4E44-B970-22E404EAF92E}" srcOrd="1" destOrd="0" parTransId="{1315E180-FE5C-4035-8756-C62223054996}" sibTransId="{D28C65C8-BD43-40B1-9162-A1D0E84C6866}"/>
    <dgm:cxn modelId="{4E0DD479-FC4C-4CAB-89CA-F8CF0886785A}" srcId="{70176B75-C6E0-4978-B2E8-D7AA82508C5C}" destId="{DB49508F-A1D9-4ED9-9238-A46E77644BB3}" srcOrd="3" destOrd="0" parTransId="{5EE9D29B-4BB0-4D8D-9F53-05529FBB11D0}" sibTransId="{CD1C94A8-8C90-43FB-932F-7AE7A8225AF3}"/>
    <dgm:cxn modelId="{89B1DF80-D0E2-47BA-BC0C-BA6D22D5102A}" type="presOf" srcId="{D28C65C8-BD43-40B1-9162-A1D0E84C6866}" destId="{A160A7BA-7D94-4518-A0F3-4177DCD4F1A1}" srcOrd="0" destOrd="0" presId="urn:microsoft.com/office/officeart/2005/8/layout/process1"/>
    <dgm:cxn modelId="{B61E07A2-392A-4280-91F1-930FE34A0EFD}" type="presOf" srcId="{BF51EAAB-A5C4-4397-B896-71F100AD1DF8}" destId="{300B5721-EA7B-4E3E-A32F-C990B26BBAB8}" srcOrd="0" destOrd="0" presId="urn:microsoft.com/office/officeart/2005/8/layout/process1"/>
    <dgm:cxn modelId="{429F41A6-8A4E-4B07-B444-D6B02BFD0283}" type="presOf" srcId="{70176B75-C6E0-4978-B2E8-D7AA82508C5C}" destId="{A91D0E4A-6A13-4ED3-9D57-947C972590C7}" srcOrd="0" destOrd="0" presId="urn:microsoft.com/office/officeart/2005/8/layout/process1"/>
    <dgm:cxn modelId="{CB76B9B4-92F6-4D95-9566-CF79989EC86B}" type="presOf" srcId="{96F28C9A-22BC-4B0F-A720-197FC8E804BC}" destId="{DC7C670C-7E39-426A-AE23-1B2F5BC9C014}" srcOrd="0" destOrd="0" presId="urn:microsoft.com/office/officeart/2005/8/layout/process1"/>
    <dgm:cxn modelId="{9097D4B4-AB24-460F-B49B-3DB67922ABE0}" srcId="{70176B75-C6E0-4978-B2E8-D7AA82508C5C}" destId="{3A681233-3E1D-416B-B1DC-3C9E99B57839}" srcOrd="2" destOrd="0" parTransId="{B2EF9F97-B9FB-4893-83F3-04C12D6CA69E}" sibTransId="{ED7592A0-985B-480F-9D71-59E2697BA8E7}"/>
    <dgm:cxn modelId="{863D0CB9-46D1-4C68-A218-0EE5AD3F3BDF}" type="presOf" srcId="{3A681233-3E1D-416B-B1DC-3C9E99B57839}" destId="{A76C71C1-D1CD-41C2-8501-B39F801E1FFA}" srcOrd="0" destOrd="0" presId="urn:microsoft.com/office/officeart/2005/8/layout/process1"/>
    <dgm:cxn modelId="{E0DFBEC0-8B37-4B6E-BAA4-1A2DC5CA840C}" srcId="{70176B75-C6E0-4978-B2E8-D7AA82508C5C}" destId="{96F28C9A-22BC-4B0F-A720-197FC8E804BC}" srcOrd="4" destOrd="0" parTransId="{A3E9CDF0-09C9-4CD1-B897-3EAC8537652C}" sibTransId="{9613BB26-AE16-4BEA-8296-82C3151F6D35}"/>
    <dgm:cxn modelId="{0BE6A4EA-A777-462F-80B2-A31C4A074E88}" type="presOf" srcId="{3470F5D7-2D49-4A5E-993A-2B0BE0E03E73}" destId="{2EAF82EE-E82D-4E7A-8B5B-EF81F3C5AF02}" srcOrd="1" destOrd="0" presId="urn:microsoft.com/office/officeart/2005/8/layout/process1"/>
    <dgm:cxn modelId="{665894FC-E804-42B0-9CB6-5A05E9891A0C}" type="presOf" srcId="{D28C65C8-BD43-40B1-9162-A1D0E84C6866}" destId="{3CAE6DC7-3771-4083-A447-3F1CF50C146B}" srcOrd="1" destOrd="0" presId="urn:microsoft.com/office/officeart/2005/8/layout/process1"/>
    <dgm:cxn modelId="{B34B0D01-EE44-49E3-BE6B-AFEE6C1DBA26}" type="presParOf" srcId="{A91D0E4A-6A13-4ED3-9D57-947C972590C7}" destId="{300B5721-EA7B-4E3E-A32F-C990B26BBAB8}" srcOrd="0" destOrd="0" presId="urn:microsoft.com/office/officeart/2005/8/layout/process1"/>
    <dgm:cxn modelId="{ADEF6089-6D90-4A53-B186-16FFD399B586}" type="presParOf" srcId="{A91D0E4A-6A13-4ED3-9D57-947C972590C7}" destId="{42BF6D95-BDB9-4339-B90B-9F2C0B75490E}" srcOrd="1" destOrd="0" presId="urn:microsoft.com/office/officeart/2005/8/layout/process1"/>
    <dgm:cxn modelId="{7A2E749F-73E5-4751-910A-A5588E4C7ADB}" type="presParOf" srcId="{42BF6D95-BDB9-4339-B90B-9F2C0B75490E}" destId="{2EAF82EE-E82D-4E7A-8B5B-EF81F3C5AF02}" srcOrd="0" destOrd="0" presId="urn:microsoft.com/office/officeart/2005/8/layout/process1"/>
    <dgm:cxn modelId="{8A10C005-3826-4EA6-B8FA-70577753B17B}" type="presParOf" srcId="{A91D0E4A-6A13-4ED3-9D57-947C972590C7}" destId="{00102BB0-85DA-47A4-A334-D498475F2F36}" srcOrd="2" destOrd="0" presId="urn:microsoft.com/office/officeart/2005/8/layout/process1"/>
    <dgm:cxn modelId="{74B36EC6-B32D-4697-ADF8-36DFD69A4002}" type="presParOf" srcId="{A91D0E4A-6A13-4ED3-9D57-947C972590C7}" destId="{A160A7BA-7D94-4518-A0F3-4177DCD4F1A1}" srcOrd="3" destOrd="0" presId="urn:microsoft.com/office/officeart/2005/8/layout/process1"/>
    <dgm:cxn modelId="{D9BB937E-F0F7-40E7-9BF1-6883A0CE9DE8}" type="presParOf" srcId="{A160A7BA-7D94-4518-A0F3-4177DCD4F1A1}" destId="{3CAE6DC7-3771-4083-A447-3F1CF50C146B}" srcOrd="0" destOrd="0" presId="urn:microsoft.com/office/officeart/2005/8/layout/process1"/>
    <dgm:cxn modelId="{3B046FFC-48A0-4736-98BC-B7738DBF06CC}" type="presParOf" srcId="{A91D0E4A-6A13-4ED3-9D57-947C972590C7}" destId="{A76C71C1-D1CD-41C2-8501-B39F801E1FFA}" srcOrd="4" destOrd="0" presId="urn:microsoft.com/office/officeart/2005/8/layout/process1"/>
    <dgm:cxn modelId="{FD2E8CAD-1872-4BA1-940C-7BF6D7786CA1}" type="presParOf" srcId="{A91D0E4A-6A13-4ED3-9D57-947C972590C7}" destId="{D610F661-6B91-4D9F-811E-5F4BF26E15D5}" srcOrd="5" destOrd="0" presId="urn:microsoft.com/office/officeart/2005/8/layout/process1"/>
    <dgm:cxn modelId="{159B8391-5E3D-4B02-8ED9-7AFA4407FE6C}" type="presParOf" srcId="{D610F661-6B91-4D9F-811E-5F4BF26E15D5}" destId="{6B5DBDD4-7924-4E61-9F7F-9BEBFAE091BD}" srcOrd="0" destOrd="0" presId="urn:microsoft.com/office/officeart/2005/8/layout/process1"/>
    <dgm:cxn modelId="{7C681B59-B496-48C2-99E6-15E91F677272}" type="presParOf" srcId="{A91D0E4A-6A13-4ED3-9D57-947C972590C7}" destId="{5454CDFC-7AED-40FF-B22D-C7309163317D}" srcOrd="6" destOrd="0" presId="urn:microsoft.com/office/officeart/2005/8/layout/process1"/>
    <dgm:cxn modelId="{AB35F251-35F7-4F1A-8433-EA43F52F8BB3}" type="presParOf" srcId="{A91D0E4A-6A13-4ED3-9D57-947C972590C7}" destId="{06D07D95-3104-427E-AC3B-D8CF9D8AAA3D}" srcOrd="7" destOrd="0" presId="urn:microsoft.com/office/officeart/2005/8/layout/process1"/>
    <dgm:cxn modelId="{0E52E14A-5A7A-4B52-99D6-190D2E081AA5}" type="presParOf" srcId="{06D07D95-3104-427E-AC3B-D8CF9D8AAA3D}" destId="{A2CABF59-1C5C-42E8-AA2D-31847C51F835}" srcOrd="0" destOrd="0" presId="urn:microsoft.com/office/officeart/2005/8/layout/process1"/>
    <dgm:cxn modelId="{58D040B4-CC38-4C07-BB58-296AAD786D68}" type="presParOf" srcId="{A91D0E4A-6A13-4ED3-9D57-947C972590C7}" destId="{DC7C670C-7E39-426A-AE23-1B2F5BC9C0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76B75-C6E0-4978-B2E8-D7AA82508C5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681233-3E1D-416B-B1DC-3C9E99B57839}">
      <dgm:prSet phldrT="[Text]"/>
      <dgm:spPr/>
      <dgm:t>
        <a:bodyPr/>
        <a:lstStyle/>
        <a:p>
          <a:r>
            <a:rPr lang="en-US" dirty="0"/>
            <a:t>Receiver</a:t>
          </a:r>
        </a:p>
      </dgm:t>
    </dgm:pt>
    <dgm:pt modelId="{B2EF9F97-B9FB-4893-83F3-04C12D6CA69E}" type="parTrans" cxnId="{9097D4B4-AB24-460F-B49B-3DB67922ABE0}">
      <dgm:prSet/>
      <dgm:spPr/>
      <dgm:t>
        <a:bodyPr/>
        <a:lstStyle/>
        <a:p>
          <a:endParaRPr lang="en-US"/>
        </a:p>
      </dgm:t>
    </dgm:pt>
    <dgm:pt modelId="{ED7592A0-985B-480F-9D71-59E2697BA8E7}" type="sibTrans" cxnId="{9097D4B4-AB24-460F-B49B-3DB67922ABE0}">
      <dgm:prSet/>
      <dgm:spPr/>
      <dgm:t>
        <a:bodyPr/>
        <a:lstStyle/>
        <a:p>
          <a:endParaRPr lang="en-US"/>
        </a:p>
      </dgm:t>
    </dgm:pt>
    <dgm:pt modelId="{DB49508F-A1D9-4ED9-9238-A46E77644BB3}">
      <dgm:prSet phldrT="[Text]"/>
      <dgm:spPr/>
      <dgm:t>
        <a:bodyPr/>
        <a:lstStyle/>
        <a:p>
          <a:r>
            <a:rPr lang="en-US" dirty="0"/>
            <a:t>Find</a:t>
          </a:r>
          <a:r>
            <a:rPr lang="en-US" baseline="0" dirty="0"/>
            <a:t> Noise subspace of </a:t>
          </a:r>
          <a:r>
            <a:rPr lang="en-US" i="1" baseline="0" dirty="0" err="1"/>
            <a:t>R</a:t>
          </a:r>
          <a:r>
            <a:rPr lang="en-US" i="1" baseline="-25000" dirty="0" err="1"/>
            <a:t>xx</a:t>
          </a:r>
          <a:endParaRPr lang="en-US" i="1" dirty="0"/>
        </a:p>
      </dgm:t>
    </dgm:pt>
    <dgm:pt modelId="{5EE9D29B-4BB0-4D8D-9F53-05529FBB11D0}" type="parTrans" cxnId="{4E0DD479-FC4C-4CAB-89CA-F8CF0886785A}">
      <dgm:prSet/>
      <dgm:spPr/>
      <dgm:t>
        <a:bodyPr/>
        <a:lstStyle/>
        <a:p>
          <a:endParaRPr lang="en-US"/>
        </a:p>
      </dgm:t>
    </dgm:pt>
    <dgm:pt modelId="{CD1C94A8-8C90-43FB-932F-7AE7A8225AF3}" type="sibTrans" cxnId="{4E0DD479-FC4C-4CAB-89CA-F8CF0886785A}">
      <dgm:prSet/>
      <dgm:spPr/>
      <dgm:t>
        <a:bodyPr/>
        <a:lstStyle/>
        <a:p>
          <a:endParaRPr lang="en-US"/>
        </a:p>
      </dgm:t>
    </dgm:pt>
    <dgm:pt modelId="{96F28C9A-22BC-4B0F-A720-197FC8E804BC}">
      <dgm:prSet phldrT="[Text]"/>
      <dgm:spPr/>
      <dgm:t>
        <a:bodyPr/>
        <a:lstStyle/>
        <a:p>
          <a:r>
            <a:rPr lang="en-US" dirty="0"/>
            <a:t>Plotting Power Spectrum</a:t>
          </a:r>
        </a:p>
      </dgm:t>
    </dgm:pt>
    <dgm:pt modelId="{A3E9CDF0-09C9-4CD1-B897-3EAC8537652C}" type="parTrans" cxnId="{E0DFBEC0-8B37-4B6E-BAA4-1A2DC5CA840C}">
      <dgm:prSet/>
      <dgm:spPr/>
      <dgm:t>
        <a:bodyPr/>
        <a:lstStyle/>
        <a:p>
          <a:endParaRPr lang="en-US"/>
        </a:p>
      </dgm:t>
    </dgm:pt>
    <dgm:pt modelId="{9613BB26-AE16-4BEA-8296-82C3151F6D35}" type="sibTrans" cxnId="{E0DFBEC0-8B37-4B6E-BAA4-1A2DC5CA840C}">
      <dgm:prSet/>
      <dgm:spPr/>
      <dgm:t>
        <a:bodyPr/>
        <a:lstStyle/>
        <a:p>
          <a:endParaRPr lang="en-US"/>
        </a:p>
      </dgm:t>
    </dgm:pt>
    <dgm:pt modelId="{BF51EAAB-A5C4-4397-B896-71F100AD1DF8}">
      <dgm:prSet phldrT="[Text]"/>
      <dgm:spPr/>
      <dgm:t>
        <a:bodyPr/>
        <a:lstStyle/>
        <a:p>
          <a:r>
            <a:rPr lang="en-US" i="1" dirty="0"/>
            <a:t>Transmitter</a:t>
          </a:r>
        </a:p>
      </dgm:t>
    </dgm:pt>
    <dgm:pt modelId="{3470F5D7-2D49-4A5E-993A-2B0BE0E03E73}" type="sibTrans" cxnId="{C445E664-DB5F-440D-BA06-B51CF5570886}">
      <dgm:prSet/>
      <dgm:spPr/>
      <dgm:t>
        <a:bodyPr/>
        <a:lstStyle/>
        <a:p>
          <a:endParaRPr lang="en-US"/>
        </a:p>
      </dgm:t>
    </dgm:pt>
    <dgm:pt modelId="{E865F4C4-E04D-4842-B41E-E2FB67A6583A}" type="parTrans" cxnId="{C445E664-DB5F-440D-BA06-B51CF5570886}">
      <dgm:prSet/>
      <dgm:spPr/>
      <dgm:t>
        <a:bodyPr/>
        <a:lstStyle/>
        <a:p>
          <a:endParaRPr lang="en-US"/>
        </a:p>
      </dgm:t>
    </dgm:pt>
    <dgm:pt modelId="{CD48107F-DFCB-4E44-B970-22E404EAF92E}">
      <dgm:prSet phldrT="[Text]"/>
      <dgm:spPr/>
      <dgm:t>
        <a:bodyPr/>
        <a:lstStyle/>
        <a:p>
          <a:r>
            <a:rPr lang="en-US" dirty="0"/>
            <a:t>Channel</a:t>
          </a:r>
        </a:p>
      </dgm:t>
    </dgm:pt>
    <dgm:pt modelId="{D28C65C8-BD43-40B1-9162-A1D0E84C6866}" type="sibTrans" cxnId="{FBE87775-C61E-4154-BF47-F5F72C2DD232}">
      <dgm:prSet/>
      <dgm:spPr/>
      <dgm:t>
        <a:bodyPr/>
        <a:lstStyle/>
        <a:p>
          <a:endParaRPr lang="en-US"/>
        </a:p>
      </dgm:t>
    </dgm:pt>
    <dgm:pt modelId="{1315E180-FE5C-4035-8756-C62223054996}" type="parTrans" cxnId="{FBE87775-C61E-4154-BF47-F5F72C2DD232}">
      <dgm:prSet/>
      <dgm:spPr/>
      <dgm:t>
        <a:bodyPr/>
        <a:lstStyle/>
        <a:p>
          <a:endParaRPr lang="en-US"/>
        </a:p>
      </dgm:t>
    </dgm:pt>
    <dgm:pt modelId="{A91D0E4A-6A13-4ED3-9D57-947C972590C7}" type="pres">
      <dgm:prSet presAssocID="{70176B75-C6E0-4978-B2E8-D7AA82508C5C}" presName="Name0" presStyleCnt="0">
        <dgm:presLayoutVars>
          <dgm:dir/>
          <dgm:resizeHandles val="exact"/>
        </dgm:presLayoutVars>
      </dgm:prSet>
      <dgm:spPr/>
    </dgm:pt>
    <dgm:pt modelId="{300B5721-EA7B-4E3E-A32F-C990B26BBAB8}" type="pres">
      <dgm:prSet presAssocID="{BF51EAAB-A5C4-4397-B896-71F100AD1DF8}" presName="node" presStyleLbl="node1" presStyleIdx="0" presStyleCnt="5">
        <dgm:presLayoutVars>
          <dgm:bulletEnabled val="1"/>
        </dgm:presLayoutVars>
      </dgm:prSet>
      <dgm:spPr/>
    </dgm:pt>
    <dgm:pt modelId="{42BF6D95-BDB9-4339-B90B-9F2C0B75490E}" type="pres">
      <dgm:prSet presAssocID="{3470F5D7-2D49-4A5E-993A-2B0BE0E03E73}" presName="sibTrans" presStyleLbl="sibTrans2D1" presStyleIdx="0" presStyleCnt="4"/>
      <dgm:spPr/>
    </dgm:pt>
    <dgm:pt modelId="{2EAF82EE-E82D-4E7A-8B5B-EF81F3C5AF02}" type="pres">
      <dgm:prSet presAssocID="{3470F5D7-2D49-4A5E-993A-2B0BE0E03E73}" presName="connectorText" presStyleLbl="sibTrans2D1" presStyleIdx="0" presStyleCnt="4"/>
      <dgm:spPr/>
    </dgm:pt>
    <dgm:pt modelId="{00102BB0-85DA-47A4-A334-D498475F2F36}" type="pres">
      <dgm:prSet presAssocID="{CD48107F-DFCB-4E44-B970-22E404EAF92E}" presName="node" presStyleLbl="node1" presStyleIdx="1" presStyleCnt="5">
        <dgm:presLayoutVars>
          <dgm:bulletEnabled val="1"/>
        </dgm:presLayoutVars>
      </dgm:prSet>
      <dgm:spPr/>
    </dgm:pt>
    <dgm:pt modelId="{A160A7BA-7D94-4518-A0F3-4177DCD4F1A1}" type="pres">
      <dgm:prSet presAssocID="{D28C65C8-BD43-40B1-9162-A1D0E84C6866}" presName="sibTrans" presStyleLbl="sibTrans2D1" presStyleIdx="1" presStyleCnt="4"/>
      <dgm:spPr/>
    </dgm:pt>
    <dgm:pt modelId="{3CAE6DC7-3771-4083-A447-3F1CF50C146B}" type="pres">
      <dgm:prSet presAssocID="{D28C65C8-BD43-40B1-9162-A1D0E84C6866}" presName="connectorText" presStyleLbl="sibTrans2D1" presStyleIdx="1" presStyleCnt="4"/>
      <dgm:spPr/>
    </dgm:pt>
    <dgm:pt modelId="{A76C71C1-D1CD-41C2-8501-B39F801E1FFA}" type="pres">
      <dgm:prSet presAssocID="{3A681233-3E1D-416B-B1DC-3C9E99B57839}" presName="node" presStyleLbl="node1" presStyleIdx="2" presStyleCnt="5">
        <dgm:presLayoutVars>
          <dgm:bulletEnabled val="1"/>
        </dgm:presLayoutVars>
      </dgm:prSet>
      <dgm:spPr/>
    </dgm:pt>
    <dgm:pt modelId="{D610F661-6B91-4D9F-811E-5F4BF26E15D5}" type="pres">
      <dgm:prSet presAssocID="{ED7592A0-985B-480F-9D71-59E2697BA8E7}" presName="sibTrans" presStyleLbl="sibTrans2D1" presStyleIdx="2" presStyleCnt="4"/>
      <dgm:spPr/>
    </dgm:pt>
    <dgm:pt modelId="{6B5DBDD4-7924-4E61-9F7F-9BEBFAE091BD}" type="pres">
      <dgm:prSet presAssocID="{ED7592A0-985B-480F-9D71-59E2697BA8E7}" presName="connectorText" presStyleLbl="sibTrans2D1" presStyleIdx="2" presStyleCnt="4"/>
      <dgm:spPr/>
    </dgm:pt>
    <dgm:pt modelId="{5454CDFC-7AED-40FF-B22D-C7309163317D}" type="pres">
      <dgm:prSet presAssocID="{DB49508F-A1D9-4ED9-9238-A46E77644BB3}" presName="node" presStyleLbl="node1" presStyleIdx="3" presStyleCnt="5">
        <dgm:presLayoutVars>
          <dgm:bulletEnabled val="1"/>
        </dgm:presLayoutVars>
      </dgm:prSet>
      <dgm:spPr/>
    </dgm:pt>
    <dgm:pt modelId="{06D07D95-3104-427E-AC3B-D8CF9D8AAA3D}" type="pres">
      <dgm:prSet presAssocID="{CD1C94A8-8C90-43FB-932F-7AE7A8225AF3}" presName="sibTrans" presStyleLbl="sibTrans2D1" presStyleIdx="3" presStyleCnt="4"/>
      <dgm:spPr/>
    </dgm:pt>
    <dgm:pt modelId="{A2CABF59-1C5C-42E8-AA2D-31847C51F835}" type="pres">
      <dgm:prSet presAssocID="{CD1C94A8-8C90-43FB-932F-7AE7A8225AF3}" presName="connectorText" presStyleLbl="sibTrans2D1" presStyleIdx="3" presStyleCnt="4"/>
      <dgm:spPr/>
    </dgm:pt>
    <dgm:pt modelId="{DC7C670C-7E39-426A-AE23-1B2F5BC9C014}" type="pres">
      <dgm:prSet presAssocID="{96F28C9A-22BC-4B0F-A720-197FC8E804BC}" presName="node" presStyleLbl="node1" presStyleIdx="4" presStyleCnt="5">
        <dgm:presLayoutVars>
          <dgm:bulletEnabled val="1"/>
        </dgm:presLayoutVars>
      </dgm:prSet>
      <dgm:spPr/>
    </dgm:pt>
  </dgm:ptLst>
  <dgm:cxnLst>
    <dgm:cxn modelId="{5ADC6411-826F-45C9-B621-B5573560E227}" type="presOf" srcId="{CD1C94A8-8C90-43FB-932F-7AE7A8225AF3}" destId="{A2CABF59-1C5C-42E8-AA2D-31847C51F835}" srcOrd="1" destOrd="0" presId="urn:microsoft.com/office/officeart/2005/8/layout/process1"/>
    <dgm:cxn modelId="{B276B31F-9439-434E-8D8E-76C8668D6A78}" type="presOf" srcId="{DB49508F-A1D9-4ED9-9238-A46E77644BB3}" destId="{5454CDFC-7AED-40FF-B22D-C7309163317D}" srcOrd="0" destOrd="0" presId="urn:microsoft.com/office/officeart/2005/8/layout/process1"/>
    <dgm:cxn modelId="{86A76D39-7B79-47B2-B43D-B0DE1C753219}" type="presOf" srcId="{3470F5D7-2D49-4A5E-993A-2B0BE0E03E73}" destId="{42BF6D95-BDB9-4339-B90B-9F2C0B75490E}" srcOrd="0" destOrd="0" presId="urn:microsoft.com/office/officeart/2005/8/layout/process1"/>
    <dgm:cxn modelId="{94409C5C-5C2C-4A78-AFBC-7CC55F46EDB9}" type="presOf" srcId="{CD48107F-DFCB-4E44-B970-22E404EAF92E}" destId="{00102BB0-85DA-47A4-A334-D498475F2F36}" srcOrd="0" destOrd="0" presId="urn:microsoft.com/office/officeart/2005/8/layout/process1"/>
    <dgm:cxn modelId="{C445E664-DB5F-440D-BA06-B51CF5570886}" srcId="{70176B75-C6E0-4978-B2E8-D7AA82508C5C}" destId="{BF51EAAB-A5C4-4397-B896-71F100AD1DF8}" srcOrd="0" destOrd="0" parTransId="{E865F4C4-E04D-4842-B41E-E2FB67A6583A}" sibTransId="{3470F5D7-2D49-4A5E-993A-2B0BE0E03E73}"/>
    <dgm:cxn modelId="{66A70267-EF28-43B1-A086-FC3447981624}" type="presOf" srcId="{CD1C94A8-8C90-43FB-932F-7AE7A8225AF3}" destId="{06D07D95-3104-427E-AC3B-D8CF9D8AAA3D}" srcOrd="0" destOrd="0" presId="urn:microsoft.com/office/officeart/2005/8/layout/process1"/>
    <dgm:cxn modelId="{ECBB2267-387E-4006-B63E-D6CDAA9695BB}" type="presOf" srcId="{ED7592A0-985B-480F-9D71-59E2697BA8E7}" destId="{D610F661-6B91-4D9F-811E-5F4BF26E15D5}" srcOrd="0" destOrd="0" presId="urn:microsoft.com/office/officeart/2005/8/layout/process1"/>
    <dgm:cxn modelId="{065A9A6D-E1A8-4460-AFFF-93165E3CA62E}" type="presOf" srcId="{ED7592A0-985B-480F-9D71-59E2697BA8E7}" destId="{6B5DBDD4-7924-4E61-9F7F-9BEBFAE091BD}" srcOrd="1" destOrd="0" presId="urn:microsoft.com/office/officeart/2005/8/layout/process1"/>
    <dgm:cxn modelId="{FBE87775-C61E-4154-BF47-F5F72C2DD232}" srcId="{70176B75-C6E0-4978-B2E8-D7AA82508C5C}" destId="{CD48107F-DFCB-4E44-B970-22E404EAF92E}" srcOrd="1" destOrd="0" parTransId="{1315E180-FE5C-4035-8756-C62223054996}" sibTransId="{D28C65C8-BD43-40B1-9162-A1D0E84C6866}"/>
    <dgm:cxn modelId="{4E0DD479-FC4C-4CAB-89CA-F8CF0886785A}" srcId="{70176B75-C6E0-4978-B2E8-D7AA82508C5C}" destId="{DB49508F-A1D9-4ED9-9238-A46E77644BB3}" srcOrd="3" destOrd="0" parTransId="{5EE9D29B-4BB0-4D8D-9F53-05529FBB11D0}" sibTransId="{CD1C94A8-8C90-43FB-932F-7AE7A8225AF3}"/>
    <dgm:cxn modelId="{89B1DF80-D0E2-47BA-BC0C-BA6D22D5102A}" type="presOf" srcId="{D28C65C8-BD43-40B1-9162-A1D0E84C6866}" destId="{A160A7BA-7D94-4518-A0F3-4177DCD4F1A1}" srcOrd="0" destOrd="0" presId="urn:microsoft.com/office/officeart/2005/8/layout/process1"/>
    <dgm:cxn modelId="{B61E07A2-392A-4280-91F1-930FE34A0EFD}" type="presOf" srcId="{BF51EAAB-A5C4-4397-B896-71F100AD1DF8}" destId="{300B5721-EA7B-4E3E-A32F-C990B26BBAB8}" srcOrd="0" destOrd="0" presId="urn:microsoft.com/office/officeart/2005/8/layout/process1"/>
    <dgm:cxn modelId="{429F41A6-8A4E-4B07-B444-D6B02BFD0283}" type="presOf" srcId="{70176B75-C6E0-4978-B2E8-D7AA82508C5C}" destId="{A91D0E4A-6A13-4ED3-9D57-947C972590C7}" srcOrd="0" destOrd="0" presId="urn:microsoft.com/office/officeart/2005/8/layout/process1"/>
    <dgm:cxn modelId="{CB76B9B4-92F6-4D95-9566-CF79989EC86B}" type="presOf" srcId="{96F28C9A-22BC-4B0F-A720-197FC8E804BC}" destId="{DC7C670C-7E39-426A-AE23-1B2F5BC9C014}" srcOrd="0" destOrd="0" presId="urn:microsoft.com/office/officeart/2005/8/layout/process1"/>
    <dgm:cxn modelId="{9097D4B4-AB24-460F-B49B-3DB67922ABE0}" srcId="{70176B75-C6E0-4978-B2E8-D7AA82508C5C}" destId="{3A681233-3E1D-416B-B1DC-3C9E99B57839}" srcOrd="2" destOrd="0" parTransId="{B2EF9F97-B9FB-4893-83F3-04C12D6CA69E}" sibTransId="{ED7592A0-985B-480F-9D71-59E2697BA8E7}"/>
    <dgm:cxn modelId="{863D0CB9-46D1-4C68-A218-0EE5AD3F3BDF}" type="presOf" srcId="{3A681233-3E1D-416B-B1DC-3C9E99B57839}" destId="{A76C71C1-D1CD-41C2-8501-B39F801E1FFA}" srcOrd="0" destOrd="0" presId="urn:microsoft.com/office/officeart/2005/8/layout/process1"/>
    <dgm:cxn modelId="{E0DFBEC0-8B37-4B6E-BAA4-1A2DC5CA840C}" srcId="{70176B75-C6E0-4978-B2E8-D7AA82508C5C}" destId="{96F28C9A-22BC-4B0F-A720-197FC8E804BC}" srcOrd="4" destOrd="0" parTransId="{A3E9CDF0-09C9-4CD1-B897-3EAC8537652C}" sibTransId="{9613BB26-AE16-4BEA-8296-82C3151F6D35}"/>
    <dgm:cxn modelId="{0BE6A4EA-A777-462F-80B2-A31C4A074E88}" type="presOf" srcId="{3470F5D7-2D49-4A5E-993A-2B0BE0E03E73}" destId="{2EAF82EE-E82D-4E7A-8B5B-EF81F3C5AF02}" srcOrd="1" destOrd="0" presId="urn:microsoft.com/office/officeart/2005/8/layout/process1"/>
    <dgm:cxn modelId="{665894FC-E804-42B0-9CB6-5A05E9891A0C}" type="presOf" srcId="{D28C65C8-BD43-40B1-9162-A1D0E84C6866}" destId="{3CAE6DC7-3771-4083-A447-3F1CF50C146B}" srcOrd="1" destOrd="0" presId="urn:microsoft.com/office/officeart/2005/8/layout/process1"/>
    <dgm:cxn modelId="{B34B0D01-EE44-49E3-BE6B-AFEE6C1DBA26}" type="presParOf" srcId="{A91D0E4A-6A13-4ED3-9D57-947C972590C7}" destId="{300B5721-EA7B-4E3E-A32F-C990B26BBAB8}" srcOrd="0" destOrd="0" presId="urn:microsoft.com/office/officeart/2005/8/layout/process1"/>
    <dgm:cxn modelId="{ADEF6089-6D90-4A53-B186-16FFD399B586}" type="presParOf" srcId="{A91D0E4A-6A13-4ED3-9D57-947C972590C7}" destId="{42BF6D95-BDB9-4339-B90B-9F2C0B75490E}" srcOrd="1" destOrd="0" presId="urn:microsoft.com/office/officeart/2005/8/layout/process1"/>
    <dgm:cxn modelId="{7A2E749F-73E5-4751-910A-A5588E4C7ADB}" type="presParOf" srcId="{42BF6D95-BDB9-4339-B90B-9F2C0B75490E}" destId="{2EAF82EE-E82D-4E7A-8B5B-EF81F3C5AF02}" srcOrd="0" destOrd="0" presId="urn:microsoft.com/office/officeart/2005/8/layout/process1"/>
    <dgm:cxn modelId="{8A10C005-3826-4EA6-B8FA-70577753B17B}" type="presParOf" srcId="{A91D0E4A-6A13-4ED3-9D57-947C972590C7}" destId="{00102BB0-85DA-47A4-A334-D498475F2F36}" srcOrd="2" destOrd="0" presId="urn:microsoft.com/office/officeart/2005/8/layout/process1"/>
    <dgm:cxn modelId="{74B36EC6-B32D-4697-ADF8-36DFD69A4002}" type="presParOf" srcId="{A91D0E4A-6A13-4ED3-9D57-947C972590C7}" destId="{A160A7BA-7D94-4518-A0F3-4177DCD4F1A1}" srcOrd="3" destOrd="0" presId="urn:microsoft.com/office/officeart/2005/8/layout/process1"/>
    <dgm:cxn modelId="{D9BB937E-F0F7-40E7-9BF1-6883A0CE9DE8}" type="presParOf" srcId="{A160A7BA-7D94-4518-A0F3-4177DCD4F1A1}" destId="{3CAE6DC7-3771-4083-A447-3F1CF50C146B}" srcOrd="0" destOrd="0" presId="urn:microsoft.com/office/officeart/2005/8/layout/process1"/>
    <dgm:cxn modelId="{3B046FFC-48A0-4736-98BC-B7738DBF06CC}" type="presParOf" srcId="{A91D0E4A-6A13-4ED3-9D57-947C972590C7}" destId="{A76C71C1-D1CD-41C2-8501-B39F801E1FFA}" srcOrd="4" destOrd="0" presId="urn:microsoft.com/office/officeart/2005/8/layout/process1"/>
    <dgm:cxn modelId="{FD2E8CAD-1872-4BA1-940C-7BF6D7786CA1}" type="presParOf" srcId="{A91D0E4A-6A13-4ED3-9D57-947C972590C7}" destId="{D610F661-6B91-4D9F-811E-5F4BF26E15D5}" srcOrd="5" destOrd="0" presId="urn:microsoft.com/office/officeart/2005/8/layout/process1"/>
    <dgm:cxn modelId="{159B8391-5E3D-4B02-8ED9-7AFA4407FE6C}" type="presParOf" srcId="{D610F661-6B91-4D9F-811E-5F4BF26E15D5}" destId="{6B5DBDD4-7924-4E61-9F7F-9BEBFAE091BD}" srcOrd="0" destOrd="0" presId="urn:microsoft.com/office/officeart/2005/8/layout/process1"/>
    <dgm:cxn modelId="{7C681B59-B496-48C2-99E6-15E91F677272}" type="presParOf" srcId="{A91D0E4A-6A13-4ED3-9D57-947C972590C7}" destId="{5454CDFC-7AED-40FF-B22D-C7309163317D}" srcOrd="6" destOrd="0" presId="urn:microsoft.com/office/officeart/2005/8/layout/process1"/>
    <dgm:cxn modelId="{AB35F251-35F7-4F1A-8433-EA43F52F8BB3}" type="presParOf" srcId="{A91D0E4A-6A13-4ED3-9D57-947C972590C7}" destId="{06D07D95-3104-427E-AC3B-D8CF9D8AAA3D}" srcOrd="7" destOrd="0" presId="urn:microsoft.com/office/officeart/2005/8/layout/process1"/>
    <dgm:cxn modelId="{0E52E14A-5A7A-4B52-99D6-190D2E081AA5}" type="presParOf" srcId="{06D07D95-3104-427E-AC3B-D8CF9D8AAA3D}" destId="{A2CABF59-1C5C-42E8-AA2D-31847C51F835}" srcOrd="0" destOrd="0" presId="urn:microsoft.com/office/officeart/2005/8/layout/process1"/>
    <dgm:cxn modelId="{58D040B4-CC38-4C07-BB58-296AAD786D68}" type="presParOf" srcId="{A91D0E4A-6A13-4ED3-9D57-947C972590C7}" destId="{DC7C670C-7E39-426A-AE23-1B2F5BC9C01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378B24-7F9B-48A7-A5F1-EEC559E738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2922F0-8E4D-4AAF-A831-5C6A0F3A5B6B}">
      <dgm:prSet phldrT="[Text]"/>
      <dgm:spPr/>
      <dgm:t>
        <a:bodyPr/>
        <a:lstStyle/>
        <a:p>
          <a:r>
            <a:rPr lang="en-IN" dirty="0"/>
            <a:t>Beamformers</a:t>
          </a:r>
        </a:p>
      </dgm:t>
    </dgm:pt>
    <dgm:pt modelId="{44A0EDF9-A214-41E4-8252-43249E14F4A2}" type="parTrans" cxnId="{A825E313-5D80-485F-A686-B9D259096DDB}">
      <dgm:prSet/>
      <dgm:spPr/>
      <dgm:t>
        <a:bodyPr/>
        <a:lstStyle/>
        <a:p>
          <a:endParaRPr lang="en-IN"/>
        </a:p>
      </dgm:t>
    </dgm:pt>
    <dgm:pt modelId="{8B7ABBEF-DE68-4457-BF99-C448C61D7892}" type="sibTrans" cxnId="{A825E313-5D80-485F-A686-B9D259096DDB}">
      <dgm:prSet/>
      <dgm:spPr/>
      <dgm:t>
        <a:bodyPr/>
        <a:lstStyle/>
        <a:p>
          <a:endParaRPr lang="en-IN"/>
        </a:p>
      </dgm:t>
    </dgm:pt>
    <dgm:pt modelId="{760054E7-4B71-448B-8A14-319F14AF1EA3}">
      <dgm:prSet phldrT="[Text]"/>
      <dgm:spPr/>
      <dgm:t>
        <a:bodyPr/>
        <a:lstStyle/>
        <a:p>
          <a:r>
            <a:rPr lang="en-IN" dirty="0"/>
            <a:t>Conventional</a:t>
          </a:r>
        </a:p>
      </dgm:t>
    </dgm:pt>
    <dgm:pt modelId="{39A7F9F5-DB93-4509-B77D-38F92771F566}" type="parTrans" cxnId="{61348280-06B2-474E-A1E7-9BD308102EC7}">
      <dgm:prSet/>
      <dgm:spPr/>
      <dgm:t>
        <a:bodyPr/>
        <a:lstStyle/>
        <a:p>
          <a:endParaRPr lang="en-IN"/>
        </a:p>
      </dgm:t>
    </dgm:pt>
    <dgm:pt modelId="{70901C95-02CF-4B07-A063-CABBC7900486}" type="sibTrans" cxnId="{61348280-06B2-474E-A1E7-9BD308102EC7}">
      <dgm:prSet/>
      <dgm:spPr/>
      <dgm:t>
        <a:bodyPr/>
        <a:lstStyle/>
        <a:p>
          <a:endParaRPr lang="en-IN"/>
        </a:p>
      </dgm:t>
    </dgm:pt>
    <dgm:pt modelId="{EE4C95D3-5BB1-4B35-A548-94AF817CA416}">
      <dgm:prSet phldrT="[Text]"/>
      <dgm:spPr/>
      <dgm:t>
        <a:bodyPr/>
        <a:lstStyle/>
        <a:p>
          <a:r>
            <a:rPr lang="en-IN" dirty="0"/>
            <a:t>Optimal-MVDR</a:t>
          </a:r>
        </a:p>
      </dgm:t>
    </dgm:pt>
    <dgm:pt modelId="{BF77AF11-5EE9-421F-AD49-500AC617C4ED}" type="parTrans" cxnId="{64CA548D-8B27-4EB3-8C45-0A2444BFA32D}">
      <dgm:prSet/>
      <dgm:spPr/>
      <dgm:t>
        <a:bodyPr/>
        <a:lstStyle/>
        <a:p>
          <a:endParaRPr lang="en-IN"/>
        </a:p>
      </dgm:t>
    </dgm:pt>
    <dgm:pt modelId="{0BD1562B-C9D2-4768-A025-7EE5A3EC29BE}" type="sibTrans" cxnId="{64CA548D-8B27-4EB3-8C45-0A2444BFA32D}">
      <dgm:prSet/>
      <dgm:spPr/>
      <dgm:t>
        <a:bodyPr/>
        <a:lstStyle/>
        <a:p>
          <a:endParaRPr lang="en-IN"/>
        </a:p>
      </dgm:t>
    </dgm:pt>
    <dgm:pt modelId="{3A303943-A515-4038-9B12-7967DA82A2B7}">
      <dgm:prSet phldrT="[Text]"/>
      <dgm:spPr/>
      <dgm:t>
        <a:bodyPr/>
        <a:lstStyle/>
        <a:p>
          <a:pPr algn="ctr"/>
          <a:r>
            <a:rPr lang="en-IN" dirty="0"/>
            <a:t>Adaptive - SMI</a:t>
          </a:r>
        </a:p>
      </dgm:t>
    </dgm:pt>
    <dgm:pt modelId="{1EAA94DA-5DC3-42DE-BB25-E555442337B4}" type="parTrans" cxnId="{17866CFE-05EF-4C00-8AD3-11BA415AD0AE}">
      <dgm:prSet/>
      <dgm:spPr/>
      <dgm:t>
        <a:bodyPr/>
        <a:lstStyle/>
        <a:p>
          <a:endParaRPr lang="en-IN"/>
        </a:p>
      </dgm:t>
    </dgm:pt>
    <dgm:pt modelId="{20863A10-0047-43E8-99BD-8E56C2186E2A}" type="sibTrans" cxnId="{17866CFE-05EF-4C00-8AD3-11BA415AD0AE}">
      <dgm:prSet/>
      <dgm:spPr/>
      <dgm:t>
        <a:bodyPr/>
        <a:lstStyle/>
        <a:p>
          <a:endParaRPr lang="en-IN"/>
        </a:p>
      </dgm:t>
    </dgm:pt>
    <dgm:pt modelId="{21FFE709-2B42-4172-943E-41308FFA5CA2}" type="pres">
      <dgm:prSet presAssocID="{DC378B24-7F9B-48A7-A5F1-EEC559E738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7B803C-4317-4C05-BD1E-159531601B9C}" type="pres">
      <dgm:prSet presAssocID="{B12922F0-8E4D-4AAF-A831-5C6A0F3A5B6B}" presName="hierRoot1" presStyleCnt="0">
        <dgm:presLayoutVars>
          <dgm:hierBranch val="init"/>
        </dgm:presLayoutVars>
      </dgm:prSet>
      <dgm:spPr/>
    </dgm:pt>
    <dgm:pt modelId="{6AEBE2A7-CFAD-49C9-8DD2-B5C934021CD8}" type="pres">
      <dgm:prSet presAssocID="{B12922F0-8E4D-4AAF-A831-5C6A0F3A5B6B}" presName="rootComposite1" presStyleCnt="0"/>
      <dgm:spPr/>
    </dgm:pt>
    <dgm:pt modelId="{342874F2-BFD1-4AAA-A3A8-5EF3533304A3}" type="pres">
      <dgm:prSet presAssocID="{B12922F0-8E4D-4AAF-A831-5C6A0F3A5B6B}" presName="rootText1" presStyleLbl="node0" presStyleIdx="0" presStyleCnt="1">
        <dgm:presLayoutVars>
          <dgm:chPref val="3"/>
        </dgm:presLayoutVars>
      </dgm:prSet>
      <dgm:spPr/>
    </dgm:pt>
    <dgm:pt modelId="{21A5D4DA-F84D-40A9-83F1-2BF4B12BDBF4}" type="pres">
      <dgm:prSet presAssocID="{B12922F0-8E4D-4AAF-A831-5C6A0F3A5B6B}" presName="rootConnector1" presStyleLbl="node1" presStyleIdx="0" presStyleCnt="0"/>
      <dgm:spPr/>
    </dgm:pt>
    <dgm:pt modelId="{205ED117-8991-42C3-ADD7-08F4CD67A30A}" type="pres">
      <dgm:prSet presAssocID="{B12922F0-8E4D-4AAF-A831-5C6A0F3A5B6B}" presName="hierChild2" presStyleCnt="0"/>
      <dgm:spPr/>
    </dgm:pt>
    <dgm:pt modelId="{397F9A4D-1D42-4C83-97EC-9C7BFF057F33}" type="pres">
      <dgm:prSet presAssocID="{39A7F9F5-DB93-4509-B77D-38F92771F566}" presName="Name37" presStyleLbl="parChTrans1D2" presStyleIdx="0" presStyleCnt="3"/>
      <dgm:spPr/>
    </dgm:pt>
    <dgm:pt modelId="{B1E4C2F8-274D-4181-B28A-F20E50DFB946}" type="pres">
      <dgm:prSet presAssocID="{760054E7-4B71-448B-8A14-319F14AF1EA3}" presName="hierRoot2" presStyleCnt="0">
        <dgm:presLayoutVars>
          <dgm:hierBranch val="init"/>
        </dgm:presLayoutVars>
      </dgm:prSet>
      <dgm:spPr/>
    </dgm:pt>
    <dgm:pt modelId="{FA3E4578-B2D3-45ED-BA1A-D7BD09F0F897}" type="pres">
      <dgm:prSet presAssocID="{760054E7-4B71-448B-8A14-319F14AF1EA3}" presName="rootComposite" presStyleCnt="0"/>
      <dgm:spPr/>
    </dgm:pt>
    <dgm:pt modelId="{A07A7E12-9182-4A10-91CC-C3FC74EDE1DC}" type="pres">
      <dgm:prSet presAssocID="{760054E7-4B71-448B-8A14-319F14AF1EA3}" presName="rootText" presStyleLbl="node2" presStyleIdx="0" presStyleCnt="3">
        <dgm:presLayoutVars>
          <dgm:chPref val="3"/>
        </dgm:presLayoutVars>
      </dgm:prSet>
      <dgm:spPr/>
    </dgm:pt>
    <dgm:pt modelId="{5D9F728E-068C-44E8-9CCA-87892131E384}" type="pres">
      <dgm:prSet presAssocID="{760054E7-4B71-448B-8A14-319F14AF1EA3}" presName="rootConnector" presStyleLbl="node2" presStyleIdx="0" presStyleCnt="3"/>
      <dgm:spPr/>
    </dgm:pt>
    <dgm:pt modelId="{2D505FFD-46DB-405F-A9AC-F4577C03C3DB}" type="pres">
      <dgm:prSet presAssocID="{760054E7-4B71-448B-8A14-319F14AF1EA3}" presName="hierChild4" presStyleCnt="0"/>
      <dgm:spPr/>
    </dgm:pt>
    <dgm:pt modelId="{4781094F-91A0-434F-9D52-432E83DE18C9}" type="pres">
      <dgm:prSet presAssocID="{760054E7-4B71-448B-8A14-319F14AF1EA3}" presName="hierChild5" presStyleCnt="0"/>
      <dgm:spPr/>
    </dgm:pt>
    <dgm:pt modelId="{6E8AD843-EBC8-4DF3-956F-3525FDD6C44E}" type="pres">
      <dgm:prSet presAssocID="{BF77AF11-5EE9-421F-AD49-500AC617C4ED}" presName="Name37" presStyleLbl="parChTrans1D2" presStyleIdx="1" presStyleCnt="3"/>
      <dgm:spPr/>
    </dgm:pt>
    <dgm:pt modelId="{FB3891D7-0C73-402E-97FA-CAB05B0BE366}" type="pres">
      <dgm:prSet presAssocID="{EE4C95D3-5BB1-4B35-A548-94AF817CA416}" presName="hierRoot2" presStyleCnt="0">
        <dgm:presLayoutVars>
          <dgm:hierBranch val="init"/>
        </dgm:presLayoutVars>
      </dgm:prSet>
      <dgm:spPr/>
    </dgm:pt>
    <dgm:pt modelId="{0B4658A0-42E5-4811-88CB-C8C7EB296847}" type="pres">
      <dgm:prSet presAssocID="{EE4C95D3-5BB1-4B35-A548-94AF817CA416}" presName="rootComposite" presStyleCnt="0"/>
      <dgm:spPr/>
    </dgm:pt>
    <dgm:pt modelId="{0ECFDEA6-2948-4CCF-A2DB-DD6F70D99CFA}" type="pres">
      <dgm:prSet presAssocID="{EE4C95D3-5BB1-4B35-A548-94AF817CA416}" presName="rootText" presStyleLbl="node2" presStyleIdx="1" presStyleCnt="3">
        <dgm:presLayoutVars>
          <dgm:chPref val="3"/>
        </dgm:presLayoutVars>
      </dgm:prSet>
      <dgm:spPr/>
    </dgm:pt>
    <dgm:pt modelId="{D0A2A8E6-9FF3-4CC1-BFC6-6C3D7EEF9919}" type="pres">
      <dgm:prSet presAssocID="{EE4C95D3-5BB1-4B35-A548-94AF817CA416}" presName="rootConnector" presStyleLbl="node2" presStyleIdx="1" presStyleCnt="3"/>
      <dgm:spPr/>
    </dgm:pt>
    <dgm:pt modelId="{160B5141-A7DD-40E2-8364-5697AF73374E}" type="pres">
      <dgm:prSet presAssocID="{EE4C95D3-5BB1-4B35-A548-94AF817CA416}" presName="hierChild4" presStyleCnt="0"/>
      <dgm:spPr/>
    </dgm:pt>
    <dgm:pt modelId="{1D40C6A4-C0D6-4319-9D61-7C326777A468}" type="pres">
      <dgm:prSet presAssocID="{EE4C95D3-5BB1-4B35-A548-94AF817CA416}" presName="hierChild5" presStyleCnt="0"/>
      <dgm:spPr/>
    </dgm:pt>
    <dgm:pt modelId="{E262E829-3956-46A0-90B1-4B11D514D092}" type="pres">
      <dgm:prSet presAssocID="{1EAA94DA-5DC3-42DE-BB25-E555442337B4}" presName="Name37" presStyleLbl="parChTrans1D2" presStyleIdx="2" presStyleCnt="3"/>
      <dgm:spPr/>
    </dgm:pt>
    <dgm:pt modelId="{C6367131-3036-4C89-BB34-0D70673A1D4B}" type="pres">
      <dgm:prSet presAssocID="{3A303943-A515-4038-9B12-7967DA82A2B7}" presName="hierRoot2" presStyleCnt="0">
        <dgm:presLayoutVars>
          <dgm:hierBranch val="init"/>
        </dgm:presLayoutVars>
      </dgm:prSet>
      <dgm:spPr/>
    </dgm:pt>
    <dgm:pt modelId="{FD5FAC69-83F1-48CA-986B-335B162961B8}" type="pres">
      <dgm:prSet presAssocID="{3A303943-A515-4038-9B12-7967DA82A2B7}" presName="rootComposite" presStyleCnt="0"/>
      <dgm:spPr/>
    </dgm:pt>
    <dgm:pt modelId="{F685EC80-95CD-41F7-99BB-89423B1C5F8A}" type="pres">
      <dgm:prSet presAssocID="{3A303943-A515-4038-9B12-7967DA82A2B7}" presName="rootText" presStyleLbl="node2" presStyleIdx="2" presStyleCnt="3">
        <dgm:presLayoutVars>
          <dgm:chPref val="3"/>
        </dgm:presLayoutVars>
      </dgm:prSet>
      <dgm:spPr/>
    </dgm:pt>
    <dgm:pt modelId="{86E23C9B-361B-4825-9C77-3D4474125F5D}" type="pres">
      <dgm:prSet presAssocID="{3A303943-A515-4038-9B12-7967DA82A2B7}" presName="rootConnector" presStyleLbl="node2" presStyleIdx="2" presStyleCnt="3"/>
      <dgm:spPr/>
    </dgm:pt>
    <dgm:pt modelId="{1950009B-8B70-4542-A608-A48D1F4656EB}" type="pres">
      <dgm:prSet presAssocID="{3A303943-A515-4038-9B12-7967DA82A2B7}" presName="hierChild4" presStyleCnt="0"/>
      <dgm:spPr/>
    </dgm:pt>
    <dgm:pt modelId="{997D5925-CC6F-42C3-8D17-5BBF6C4335E9}" type="pres">
      <dgm:prSet presAssocID="{3A303943-A515-4038-9B12-7967DA82A2B7}" presName="hierChild5" presStyleCnt="0"/>
      <dgm:spPr/>
    </dgm:pt>
    <dgm:pt modelId="{5905663A-FD11-4948-ACDA-E3597C6E5F12}" type="pres">
      <dgm:prSet presAssocID="{B12922F0-8E4D-4AAF-A831-5C6A0F3A5B6B}" presName="hierChild3" presStyleCnt="0"/>
      <dgm:spPr/>
    </dgm:pt>
  </dgm:ptLst>
  <dgm:cxnLst>
    <dgm:cxn modelId="{A825E313-5D80-485F-A686-B9D259096DDB}" srcId="{DC378B24-7F9B-48A7-A5F1-EEC559E73827}" destId="{B12922F0-8E4D-4AAF-A831-5C6A0F3A5B6B}" srcOrd="0" destOrd="0" parTransId="{44A0EDF9-A214-41E4-8252-43249E14F4A2}" sibTransId="{8B7ABBEF-DE68-4457-BF99-C448C61D7892}"/>
    <dgm:cxn modelId="{D92AD71D-D110-463D-84A2-66A289E1C01D}" type="presOf" srcId="{3A303943-A515-4038-9B12-7967DA82A2B7}" destId="{F685EC80-95CD-41F7-99BB-89423B1C5F8A}" srcOrd="0" destOrd="0" presId="urn:microsoft.com/office/officeart/2005/8/layout/orgChart1"/>
    <dgm:cxn modelId="{D018883A-3D29-427D-9D27-D83E38EAAFAC}" type="presOf" srcId="{1EAA94DA-5DC3-42DE-BB25-E555442337B4}" destId="{E262E829-3956-46A0-90B1-4B11D514D092}" srcOrd="0" destOrd="0" presId="urn:microsoft.com/office/officeart/2005/8/layout/orgChart1"/>
    <dgm:cxn modelId="{119F2E46-956D-42AF-8D22-DBFDAEB47714}" type="presOf" srcId="{B12922F0-8E4D-4AAF-A831-5C6A0F3A5B6B}" destId="{21A5D4DA-F84D-40A9-83F1-2BF4B12BDBF4}" srcOrd="1" destOrd="0" presId="urn:microsoft.com/office/officeart/2005/8/layout/orgChart1"/>
    <dgm:cxn modelId="{6218206A-11C4-4638-9B28-30DAB0BAB9CD}" type="presOf" srcId="{760054E7-4B71-448B-8A14-319F14AF1EA3}" destId="{5D9F728E-068C-44E8-9CCA-87892131E384}" srcOrd="1" destOrd="0" presId="urn:microsoft.com/office/officeart/2005/8/layout/orgChart1"/>
    <dgm:cxn modelId="{F53DD46A-562D-4E94-91EB-D5DB7E5D9B32}" type="presOf" srcId="{DC378B24-7F9B-48A7-A5F1-EEC559E73827}" destId="{21FFE709-2B42-4172-943E-41308FFA5CA2}" srcOrd="0" destOrd="0" presId="urn:microsoft.com/office/officeart/2005/8/layout/orgChart1"/>
    <dgm:cxn modelId="{06EF2B7A-2DED-4220-8829-F3BC933E1E9B}" type="presOf" srcId="{B12922F0-8E4D-4AAF-A831-5C6A0F3A5B6B}" destId="{342874F2-BFD1-4AAA-A3A8-5EF3533304A3}" srcOrd="0" destOrd="0" presId="urn:microsoft.com/office/officeart/2005/8/layout/orgChart1"/>
    <dgm:cxn modelId="{61348280-06B2-474E-A1E7-9BD308102EC7}" srcId="{B12922F0-8E4D-4AAF-A831-5C6A0F3A5B6B}" destId="{760054E7-4B71-448B-8A14-319F14AF1EA3}" srcOrd="0" destOrd="0" parTransId="{39A7F9F5-DB93-4509-B77D-38F92771F566}" sibTransId="{70901C95-02CF-4B07-A063-CABBC7900486}"/>
    <dgm:cxn modelId="{64CA548D-8B27-4EB3-8C45-0A2444BFA32D}" srcId="{B12922F0-8E4D-4AAF-A831-5C6A0F3A5B6B}" destId="{EE4C95D3-5BB1-4B35-A548-94AF817CA416}" srcOrd="1" destOrd="0" parTransId="{BF77AF11-5EE9-421F-AD49-500AC617C4ED}" sibTransId="{0BD1562B-C9D2-4768-A025-7EE5A3EC29BE}"/>
    <dgm:cxn modelId="{DD87C491-C63D-423A-A913-1DF6AD72D1D4}" type="presOf" srcId="{760054E7-4B71-448B-8A14-319F14AF1EA3}" destId="{A07A7E12-9182-4A10-91CC-C3FC74EDE1DC}" srcOrd="0" destOrd="0" presId="urn:microsoft.com/office/officeart/2005/8/layout/orgChart1"/>
    <dgm:cxn modelId="{FE1E8D9B-AF22-4C5B-B647-A5F6FBA81041}" type="presOf" srcId="{BF77AF11-5EE9-421F-AD49-500AC617C4ED}" destId="{6E8AD843-EBC8-4DF3-956F-3525FDD6C44E}" srcOrd="0" destOrd="0" presId="urn:microsoft.com/office/officeart/2005/8/layout/orgChart1"/>
    <dgm:cxn modelId="{B6160EA2-706D-4414-9233-DBD0F8D90A34}" type="presOf" srcId="{EE4C95D3-5BB1-4B35-A548-94AF817CA416}" destId="{0ECFDEA6-2948-4CCF-A2DB-DD6F70D99CFA}" srcOrd="0" destOrd="0" presId="urn:microsoft.com/office/officeart/2005/8/layout/orgChart1"/>
    <dgm:cxn modelId="{5D17C9B7-76F5-4108-A7C6-F25DCEFAA79E}" type="presOf" srcId="{39A7F9F5-DB93-4509-B77D-38F92771F566}" destId="{397F9A4D-1D42-4C83-97EC-9C7BFF057F33}" srcOrd="0" destOrd="0" presId="urn:microsoft.com/office/officeart/2005/8/layout/orgChart1"/>
    <dgm:cxn modelId="{F48FC8D6-7096-4469-A583-E188494DD68B}" type="presOf" srcId="{EE4C95D3-5BB1-4B35-A548-94AF817CA416}" destId="{D0A2A8E6-9FF3-4CC1-BFC6-6C3D7EEF9919}" srcOrd="1" destOrd="0" presId="urn:microsoft.com/office/officeart/2005/8/layout/orgChart1"/>
    <dgm:cxn modelId="{83F42FE8-55C6-4978-808E-93550B806747}" type="presOf" srcId="{3A303943-A515-4038-9B12-7967DA82A2B7}" destId="{86E23C9B-361B-4825-9C77-3D4474125F5D}" srcOrd="1" destOrd="0" presId="urn:microsoft.com/office/officeart/2005/8/layout/orgChart1"/>
    <dgm:cxn modelId="{17866CFE-05EF-4C00-8AD3-11BA415AD0AE}" srcId="{B12922F0-8E4D-4AAF-A831-5C6A0F3A5B6B}" destId="{3A303943-A515-4038-9B12-7967DA82A2B7}" srcOrd="2" destOrd="0" parTransId="{1EAA94DA-5DC3-42DE-BB25-E555442337B4}" sibTransId="{20863A10-0047-43E8-99BD-8E56C2186E2A}"/>
    <dgm:cxn modelId="{965BA7AC-B500-4EE7-9757-6B03E05DF967}" type="presParOf" srcId="{21FFE709-2B42-4172-943E-41308FFA5CA2}" destId="{977B803C-4317-4C05-BD1E-159531601B9C}" srcOrd="0" destOrd="0" presId="urn:microsoft.com/office/officeart/2005/8/layout/orgChart1"/>
    <dgm:cxn modelId="{B3AF133E-3EBC-4821-908E-1CE2B5025D71}" type="presParOf" srcId="{977B803C-4317-4C05-BD1E-159531601B9C}" destId="{6AEBE2A7-CFAD-49C9-8DD2-B5C934021CD8}" srcOrd="0" destOrd="0" presId="urn:microsoft.com/office/officeart/2005/8/layout/orgChart1"/>
    <dgm:cxn modelId="{FAD30739-8950-436A-A0A0-6B19E8098E11}" type="presParOf" srcId="{6AEBE2A7-CFAD-49C9-8DD2-B5C934021CD8}" destId="{342874F2-BFD1-4AAA-A3A8-5EF3533304A3}" srcOrd="0" destOrd="0" presId="urn:microsoft.com/office/officeart/2005/8/layout/orgChart1"/>
    <dgm:cxn modelId="{0E858856-C7DD-44C9-8569-4E52959F89D5}" type="presParOf" srcId="{6AEBE2A7-CFAD-49C9-8DD2-B5C934021CD8}" destId="{21A5D4DA-F84D-40A9-83F1-2BF4B12BDBF4}" srcOrd="1" destOrd="0" presId="urn:microsoft.com/office/officeart/2005/8/layout/orgChart1"/>
    <dgm:cxn modelId="{00B91F18-64A7-4E7D-B3D6-59A7294CB41F}" type="presParOf" srcId="{977B803C-4317-4C05-BD1E-159531601B9C}" destId="{205ED117-8991-42C3-ADD7-08F4CD67A30A}" srcOrd="1" destOrd="0" presId="urn:microsoft.com/office/officeart/2005/8/layout/orgChart1"/>
    <dgm:cxn modelId="{BB845359-95CA-4AD6-A5DA-D8020AA4D9C6}" type="presParOf" srcId="{205ED117-8991-42C3-ADD7-08F4CD67A30A}" destId="{397F9A4D-1D42-4C83-97EC-9C7BFF057F33}" srcOrd="0" destOrd="0" presId="urn:microsoft.com/office/officeart/2005/8/layout/orgChart1"/>
    <dgm:cxn modelId="{F1AF2D35-2617-4EB8-BAF0-548FC5CBE41F}" type="presParOf" srcId="{205ED117-8991-42C3-ADD7-08F4CD67A30A}" destId="{B1E4C2F8-274D-4181-B28A-F20E50DFB946}" srcOrd="1" destOrd="0" presId="urn:microsoft.com/office/officeart/2005/8/layout/orgChart1"/>
    <dgm:cxn modelId="{F4076BD7-DE60-47E7-A8C3-951B0264F6FA}" type="presParOf" srcId="{B1E4C2F8-274D-4181-B28A-F20E50DFB946}" destId="{FA3E4578-B2D3-45ED-BA1A-D7BD09F0F897}" srcOrd="0" destOrd="0" presId="urn:microsoft.com/office/officeart/2005/8/layout/orgChart1"/>
    <dgm:cxn modelId="{D5F8010D-9F35-4DC7-8839-21FA0C85CBB1}" type="presParOf" srcId="{FA3E4578-B2D3-45ED-BA1A-D7BD09F0F897}" destId="{A07A7E12-9182-4A10-91CC-C3FC74EDE1DC}" srcOrd="0" destOrd="0" presId="urn:microsoft.com/office/officeart/2005/8/layout/orgChart1"/>
    <dgm:cxn modelId="{85B7486F-1EA2-4411-9E2F-DE9BC2B36818}" type="presParOf" srcId="{FA3E4578-B2D3-45ED-BA1A-D7BD09F0F897}" destId="{5D9F728E-068C-44E8-9CCA-87892131E384}" srcOrd="1" destOrd="0" presId="urn:microsoft.com/office/officeart/2005/8/layout/orgChart1"/>
    <dgm:cxn modelId="{64F53301-A413-42AE-BC71-F86E037237DD}" type="presParOf" srcId="{B1E4C2F8-274D-4181-B28A-F20E50DFB946}" destId="{2D505FFD-46DB-405F-A9AC-F4577C03C3DB}" srcOrd="1" destOrd="0" presId="urn:microsoft.com/office/officeart/2005/8/layout/orgChart1"/>
    <dgm:cxn modelId="{F99D4059-3980-41E4-8D56-17606620834B}" type="presParOf" srcId="{B1E4C2F8-274D-4181-B28A-F20E50DFB946}" destId="{4781094F-91A0-434F-9D52-432E83DE18C9}" srcOrd="2" destOrd="0" presId="urn:microsoft.com/office/officeart/2005/8/layout/orgChart1"/>
    <dgm:cxn modelId="{CB8DDBEC-15AC-4376-A2CC-01EBA1810252}" type="presParOf" srcId="{205ED117-8991-42C3-ADD7-08F4CD67A30A}" destId="{6E8AD843-EBC8-4DF3-956F-3525FDD6C44E}" srcOrd="2" destOrd="0" presId="urn:microsoft.com/office/officeart/2005/8/layout/orgChart1"/>
    <dgm:cxn modelId="{16FCD09C-15F7-47B1-AF0C-849DFE984E69}" type="presParOf" srcId="{205ED117-8991-42C3-ADD7-08F4CD67A30A}" destId="{FB3891D7-0C73-402E-97FA-CAB05B0BE366}" srcOrd="3" destOrd="0" presId="urn:microsoft.com/office/officeart/2005/8/layout/orgChart1"/>
    <dgm:cxn modelId="{7F4F6CBA-D5F3-40FB-B19A-2B8EC109276D}" type="presParOf" srcId="{FB3891D7-0C73-402E-97FA-CAB05B0BE366}" destId="{0B4658A0-42E5-4811-88CB-C8C7EB296847}" srcOrd="0" destOrd="0" presId="urn:microsoft.com/office/officeart/2005/8/layout/orgChart1"/>
    <dgm:cxn modelId="{B9F22CC5-2B6A-4787-BFB3-A34399EA0DAC}" type="presParOf" srcId="{0B4658A0-42E5-4811-88CB-C8C7EB296847}" destId="{0ECFDEA6-2948-4CCF-A2DB-DD6F70D99CFA}" srcOrd="0" destOrd="0" presId="urn:microsoft.com/office/officeart/2005/8/layout/orgChart1"/>
    <dgm:cxn modelId="{C8EE61AA-A809-4A8F-9BDD-8FD2BC9D4C3A}" type="presParOf" srcId="{0B4658A0-42E5-4811-88CB-C8C7EB296847}" destId="{D0A2A8E6-9FF3-4CC1-BFC6-6C3D7EEF9919}" srcOrd="1" destOrd="0" presId="urn:microsoft.com/office/officeart/2005/8/layout/orgChart1"/>
    <dgm:cxn modelId="{14DEC257-BE29-43FB-A81C-87B39748C329}" type="presParOf" srcId="{FB3891D7-0C73-402E-97FA-CAB05B0BE366}" destId="{160B5141-A7DD-40E2-8364-5697AF73374E}" srcOrd="1" destOrd="0" presId="urn:microsoft.com/office/officeart/2005/8/layout/orgChart1"/>
    <dgm:cxn modelId="{054F065D-35E4-414B-897E-9B1FC8039EAB}" type="presParOf" srcId="{FB3891D7-0C73-402E-97FA-CAB05B0BE366}" destId="{1D40C6A4-C0D6-4319-9D61-7C326777A468}" srcOrd="2" destOrd="0" presId="urn:microsoft.com/office/officeart/2005/8/layout/orgChart1"/>
    <dgm:cxn modelId="{7DACF5D3-C2F1-44D7-8BC1-BE572EB31AF3}" type="presParOf" srcId="{205ED117-8991-42C3-ADD7-08F4CD67A30A}" destId="{E262E829-3956-46A0-90B1-4B11D514D092}" srcOrd="4" destOrd="0" presId="urn:microsoft.com/office/officeart/2005/8/layout/orgChart1"/>
    <dgm:cxn modelId="{F36EB29C-1167-434B-905F-562D6CA0C827}" type="presParOf" srcId="{205ED117-8991-42C3-ADD7-08F4CD67A30A}" destId="{C6367131-3036-4C89-BB34-0D70673A1D4B}" srcOrd="5" destOrd="0" presId="urn:microsoft.com/office/officeart/2005/8/layout/orgChart1"/>
    <dgm:cxn modelId="{DBB68EC4-3E8F-48A7-9F2C-EBA63688FEF4}" type="presParOf" srcId="{C6367131-3036-4C89-BB34-0D70673A1D4B}" destId="{FD5FAC69-83F1-48CA-986B-335B162961B8}" srcOrd="0" destOrd="0" presId="urn:microsoft.com/office/officeart/2005/8/layout/orgChart1"/>
    <dgm:cxn modelId="{348FA604-CBA9-4155-BD8A-AF64EFD15892}" type="presParOf" srcId="{FD5FAC69-83F1-48CA-986B-335B162961B8}" destId="{F685EC80-95CD-41F7-99BB-89423B1C5F8A}" srcOrd="0" destOrd="0" presId="urn:microsoft.com/office/officeart/2005/8/layout/orgChart1"/>
    <dgm:cxn modelId="{DFD62A58-ABBE-4EB1-BE53-0F46BCC24CE2}" type="presParOf" srcId="{FD5FAC69-83F1-48CA-986B-335B162961B8}" destId="{86E23C9B-361B-4825-9C77-3D4474125F5D}" srcOrd="1" destOrd="0" presId="urn:microsoft.com/office/officeart/2005/8/layout/orgChart1"/>
    <dgm:cxn modelId="{9C551A70-309D-4A05-B43A-670D820AF9D5}" type="presParOf" srcId="{C6367131-3036-4C89-BB34-0D70673A1D4B}" destId="{1950009B-8B70-4542-A608-A48D1F4656EB}" srcOrd="1" destOrd="0" presId="urn:microsoft.com/office/officeart/2005/8/layout/orgChart1"/>
    <dgm:cxn modelId="{D630501E-4D9F-4900-AE59-78F6A97F0260}" type="presParOf" srcId="{C6367131-3036-4C89-BB34-0D70673A1D4B}" destId="{997D5925-CC6F-42C3-8D17-5BBF6C4335E9}" srcOrd="2" destOrd="0" presId="urn:microsoft.com/office/officeart/2005/8/layout/orgChart1"/>
    <dgm:cxn modelId="{E3FCBF4B-D4B5-4EE3-B28E-AD64FFCB1ED5}" type="presParOf" srcId="{977B803C-4317-4C05-BD1E-159531601B9C}" destId="{5905663A-FD11-4948-ACDA-E3597C6E5F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7DA8D-17A1-42C7-A826-71B5A4612A79}">
      <dsp:nvSpPr>
        <dsp:cNvPr id="0" name=""/>
        <dsp:cNvSpPr/>
      </dsp:nvSpPr>
      <dsp:spPr>
        <a:xfrm rot="5400000">
          <a:off x="-150517" y="151647"/>
          <a:ext cx="1003448" cy="70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1</a:t>
          </a:r>
        </a:p>
      </dsp:txBody>
      <dsp:txXfrm rot="-5400000">
        <a:off x="0" y="352337"/>
        <a:ext cx="702414" cy="301034"/>
      </dsp:txXfrm>
    </dsp:sp>
    <dsp:sp modelId="{4BBEB523-1C79-43F8-96D9-334858301458}">
      <dsp:nvSpPr>
        <dsp:cNvPr id="0" name=""/>
        <dsp:cNvSpPr/>
      </dsp:nvSpPr>
      <dsp:spPr>
        <a:xfrm rot="5400000">
          <a:off x="3943370" y="-3239825"/>
          <a:ext cx="652241" cy="713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Simulation of various DOA algorithms on MATLAB</a:t>
          </a:r>
        </a:p>
      </dsp:txBody>
      <dsp:txXfrm rot="-5400000">
        <a:off x="702414" y="32971"/>
        <a:ext cx="7102313" cy="588561"/>
      </dsp:txXfrm>
    </dsp:sp>
    <dsp:sp modelId="{11F31167-D33E-4F30-8D9A-9B4A35BC954F}">
      <dsp:nvSpPr>
        <dsp:cNvPr id="0" name=""/>
        <dsp:cNvSpPr/>
      </dsp:nvSpPr>
      <dsp:spPr>
        <a:xfrm rot="5400000">
          <a:off x="-150517" y="1036870"/>
          <a:ext cx="1003448" cy="70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2</a:t>
          </a:r>
        </a:p>
      </dsp:txBody>
      <dsp:txXfrm rot="-5400000">
        <a:off x="0" y="1237560"/>
        <a:ext cx="702414" cy="301034"/>
      </dsp:txXfrm>
    </dsp:sp>
    <dsp:sp modelId="{ABA3DA62-1171-475D-8425-AA4623922C13}">
      <dsp:nvSpPr>
        <dsp:cNvPr id="0" name=""/>
        <dsp:cNvSpPr/>
      </dsp:nvSpPr>
      <dsp:spPr>
        <a:xfrm rot="5400000">
          <a:off x="3930671" y="-2348745"/>
          <a:ext cx="652241" cy="713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rPr>
            <a:t>Performance analysis of algorithms on MATLAB based on parameters like SNR, No. of Snapshots and Resolution.</a:t>
          </a:r>
          <a:endParaRPr lang="en-IN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689715" y="924051"/>
        <a:ext cx="7102313" cy="588561"/>
      </dsp:txXfrm>
    </dsp:sp>
    <dsp:sp modelId="{0B2CF678-00AD-45A5-9546-F1026A54D85E}">
      <dsp:nvSpPr>
        <dsp:cNvPr id="0" name=""/>
        <dsp:cNvSpPr/>
      </dsp:nvSpPr>
      <dsp:spPr>
        <a:xfrm rot="5400000">
          <a:off x="-153994" y="1925569"/>
          <a:ext cx="1003448" cy="6954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3</a:t>
          </a:r>
        </a:p>
      </dsp:txBody>
      <dsp:txXfrm rot="-5400000">
        <a:off x="0" y="2119305"/>
        <a:ext cx="695460" cy="307988"/>
      </dsp:txXfrm>
    </dsp:sp>
    <dsp:sp modelId="{7F2C354F-707C-422B-99A0-61C789DA8BE1}">
      <dsp:nvSpPr>
        <dsp:cNvPr id="0" name=""/>
        <dsp:cNvSpPr/>
      </dsp:nvSpPr>
      <dsp:spPr>
        <a:xfrm rot="5400000">
          <a:off x="3943370" y="-1469380"/>
          <a:ext cx="652241" cy="713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Modifying the standard MUSIC for improved resolution and source coherence issue</a:t>
          </a:r>
        </a:p>
      </dsp:txBody>
      <dsp:txXfrm rot="-5400000">
        <a:off x="702414" y="1803416"/>
        <a:ext cx="7102313" cy="588561"/>
      </dsp:txXfrm>
    </dsp:sp>
    <dsp:sp modelId="{CF5986EB-0776-4517-B0DB-D54B35E86A64}">
      <dsp:nvSpPr>
        <dsp:cNvPr id="0" name=""/>
        <dsp:cNvSpPr/>
      </dsp:nvSpPr>
      <dsp:spPr>
        <a:xfrm rot="5400000">
          <a:off x="-150517" y="2807315"/>
          <a:ext cx="1003448" cy="70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4</a:t>
          </a:r>
        </a:p>
      </dsp:txBody>
      <dsp:txXfrm rot="-5400000">
        <a:off x="0" y="3008005"/>
        <a:ext cx="702414" cy="301034"/>
      </dsp:txXfrm>
    </dsp:sp>
    <dsp:sp modelId="{FA9066CA-B8FA-4C46-8E74-398A15289DD1}">
      <dsp:nvSpPr>
        <dsp:cNvPr id="0" name=""/>
        <dsp:cNvSpPr/>
      </dsp:nvSpPr>
      <dsp:spPr>
        <a:xfrm rot="5400000">
          <a:off x="3943370" y="-584157"/>
          <a:ext cx="652241" cy="713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Extending linear array to a planar array and implementing planar MVDR and planar MUSIC</a:t>
          </a:r>
        </a:p>
      </dsp:txBody>
      <dsp:txXfrm rot="-5400000">
        <a:off x="702414" y="2688639"/>
        <a:ext cx="7102313" cy="588561"/>
      </dsp:txXfrm>
    </dsp:sp>
    <dsp:sp modelId="{67DFFB07-DBD4-4D55-A24E-27062E31E453}">
      <dsp:nvSpPr>
        <dsp:cNvPr id="0" name=""/>
        <dsp:cNvSpPr/>
      </dsp:nvSpPr>
      <dsp:spPr>
        <a:xfrm rot="5400000">
          <a:off x="-150517" y="3692538"/>
          <a:ext cx="1003448" cy="702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rPr>
            <a:t>5</a:t>
          </a:r>
        </a:p>
      </dsp:txBody>
      <dsp:txXfrm rot="-5400000">
        <a:off x="0" y="3893228"/>
        <a:ext cx="702414" cy="301034"/>
      </dsp:txXfrm>
    </dsp:sp>
    <dsp:sp modelId="{DCF0EC80-69F4-4835-A537-58423D2BB6E4}">
      <dsp:nvSpPr>
        <dsp:cNvPr id="0" name=""/>
        <dsp:cNvSpPr/>
      </dsp:nvSpPr>
      <dsp:spPr>
        <a:xfrm rot="5400000">
          <a:off x="3943370" y="301064"/>
          <a:ext cx="652241" cy="713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u="none" strike="noStrike" kern="1200" cap="none" dirty="0">
              <a:solidFill>
                <a:schemeClr val="tx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rPr>
            <a:t>Simulating Adaptive Beamformers based on conventional, optimal and adaptive algorithms</a:t>
          </a:r>
          <a:endParaRPr lang="en-IN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702414" y="3573860"/>
        <a:ext cx="7102313" cy="588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80BB-CD66-4475-85C2-E356DB44CB52}">
      <dsp:nvSpPr>
        <dsp:cNvPr id="0" name=""/>
        <dsp:cNvSpPr/>
      </dsp:nvSpPr>
      <dsp:spPr>
        <a:xfrm>
          <a:off x="6288707" y="3282527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982F-109C-465A-A69A-8B2BEE469653}">
      <dsp:nvSpPr>
        <dsp:cNvPr id="0" name=""/>
        <dsp:cNvSpPr/>
      </dsp:nvSpPr>
      <dsp:spPr>
        <a:xfrm>
          <a:off x="5943241" y="2086035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160BD-EEC6-4F61-B429-2DECFA06F346}">
      <dsp:nvSpPr>
        <dsp:cNvPr id="0" name=""/>
        <dsp:cNvSpPr/>
      </dsp:nvSpPr>
      <dsp:spPr>
        <a:xfrm>
          <a:off x="4249615" y="3282527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649C5-B5FF-40CE-97E7-0916232919AD}">
      <dsp:nvSpPr>
        <dsp:cNvPr id="0" name=""/>
        <dsp:cNvSpPr/>
      </dsp:nvSpPr>
      <dsp:spPr>
        <a:xfrm>
          <a:off x="4923695" y="2086035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EAF7-ACB7-4985-8495-99EED2167860}">
      <dsp:nvSpPr>
        <dsp:cNvPr id="0" name=""/>
        <dsp:cNvSpPr/>
      </dsp:nvSpPr>
      <dsp:spPr>
        <a:xfrm>
          <a:off x="3904150" y="889543"/>
          <a:ext cx="2039091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2039091" y="176945"/>
              </a:lnTo>
              <a:lnTo>
                <a:pt x="2039091" y="353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8AC14-1C5F-4C46-A0F9-5912B380F223}">
      <dsp:nvSpPr>
        <dsp:cNvPr id="0" name=""/>
        <dsp:cNvSpPr/>
      </dsp:nvSpPr>
      <dsp:spPr>
        <a:xfrm>
          <a:off x="2210524" y="3282527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0A94-ED98-4C78-B70E-95E374A9BF7A}">
      <dsp:nvSpPr>
        <dsp:cNvPr id="0" name=""/>
        <dsp:cNvSpPr/>
      </dsp:nvSpPr>
      <dsp:spPr>
        <a:xfrm>
          <a:off x="1865058" y="2086035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945"/>
              </a:lnTo>
              <a:lnTo>
                <a:pt x="1019545" y="176945"/>
              </a:lnTo>
              <a:lnTo>
                <a:pt x="1019545" y="353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04EB8-3CB2-4FF0-9742-B0395EC5283B}">
      <dsp:nvSpPr>
        <dsp:cNvPr id="0" name=""/>
        <dsp:cNvSpPr/>
      </dsp:nvSpPr>
      <dsp:spPr>
        <a:xfrm>
          <a:off x="171433" y="3282527"/>
          <a:ext cx="252779" cy="775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5191"/>
              </a:lnTo>
              <a:lnTo>
                <a:pt x="252779" y="7751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814C8-2549-492B-9C56-51A545DAE724}">
      <dsp:nvSpPr>
        <dsp:cNvPr id="0" name=""/>
        <dsp:cNvSpPr/>
      </dsp:nvSpPr>
      <dsp:spPr>
        <a:xfrm>
          <a:off x="845513" y="2086035"/>
          <a:ext cx="1019545" cy="353891"/>
        </a:xfrm>
        <a:custGeom>
          <a:avLst/>
          <a:gdLst/>
          <a:ahLst/>
          <a:cxnLst/>
          <a:rect l="0" t="0" r="0" b="0"/>
          <a:pathLst>
            <a:path>
              <a:moveTo>
                <a:pt x="1019545" y="0"/>
              </a:moveTo>
              <a:lnTo>
                <a:pt x="1019545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2B888-D9C8-48F5-B063-FEE834765575}">
      <dsp:nvSpPr>
        <dsp:cNvPr id="0" name=""/>
        <dsp:cNvSpPr/>
      </dsp:nvSpPr>
      <dsp:spPr>
        <a:xfrm>
          <a:off x="1865058" y="889543"/>
          <a:ext cx="2039091" cy="353891"/>
        </a:xfrm>
        <a:custGeom>
          <a:avLst/>
          <a:gdLst/>
          <a:ahLst/>
          <a:cxnLst/>
          <a:rect l="0" t="0" r="0" b="0"/>
          <a:pathLst>
            <a:path>
              <a:moveTo>
                <a:pt x="2039091" y="0"/>
              </a:moveTo>
              <a:lnTo>
                <a:pt x="2039091" y="176945"/>
              </a:lnTo>
              <a:lnTo>
                <a:pt x="0" y="176945"/>
              </a:lnTo>
              <a:lnTo>
                <a:pt x="0" y="353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AB499-3C18-4283-B556-789BC5C18D72}">
      <dsp:nvSpPr>
        <dsp:cNvPr id="0" name=""/>
        <dsp:cNvSpPr/>
      </dsp:nvSpPr>
      <dsp:spPr>
        <a:xfrm>
          <a:off x="3061550" y="46944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DOA Algorithms</a:t>
          </a:r>
        </a:p>
      </dsp:txBody>
      <dsp:txXfrm>
        <a:off x="3061550" y="46944"/>
        <a:ext cx="1685199" cy="842599"/>
      </dsp:txXfrm>
    </dsp:sp>
    <dsp:sp modelId="{5973B642-8057-482D-8DEF-88E15C0462B3}">
      <dsp:nvSpPr>
        <dsp:cNvPr id="0" name=""/>
        <dsp:cNvSpPr/>
      </dsp:nvSpPr>
      <dsp:spPr>
        <a:xfrm>
          <a:off x="1022458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Conventional</a:t>
          </a:r>
        </a:p>
      </dsp:txBody>
      <dsp:txXfrm>
        <a:off x="1022458" y="1243435"/>
        <a:ext cx="1685199" cy="842599"/>
      </dsp:txXfrm>
    </dsp:sp>
    <dsp:sp modelId="{01F13095-782A-42A7-BF94-AE41A0D8D84A}">
      <dsp:nvSpPr>
        <dsp:cNvPr id="0" name=""/>
        <dsp:cNvSpPr/>
      </dsp:nvSpPr>
      <dsp:spPr>
        <a:xfrm>
          <a:off x="2913" y="2439927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Bartlett</a:t>
          </a:r>
        </a:p>
      </dsp:txBody>
      <dsp:txXfrm>
        <a:off x="2913" y="2439927"/>
        <a:ext cx="1685199" cy="842599"/>
      </dsp:txXfrm>
    </dsp:sp>
    <dsp:sp modelId="{D7677F25-F0A9-45F4-99AF-F9ABCF16AD41}">
      <dsp:nvSpPr>
        <dsp:cNvPr id="0" name=""/>
        <dsp:cNvSpPr/>
      </dsp:nvSpPr>
      <dsp:spPr>
        <a:xfrm>
          <a:off x="424213" y="3636419"/>
          <a:ext cx="1685199" cy="84259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424213" y="3636419"/>
        <a:ext cx="1685199" cy="842599"/>
      </dsp:txXfrm>
    </dsp:sp>
    <dsp:sp modelId="{7D791F63-41F4-4334-858D-37444B4B2D6E}">
      <dsp:nvSpPr>
        <dsp:cNvPr id="0" name=""/>
        <dsp:cNvSpPr/>
      </dsp:nvSpPr>
      <dsp:spPr>
        <a:xfrm>
          <a:off x="2042004" y="2439927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MVDR</a:t>
          </a:r>
        </a:p>
      </dsp:txBody>
      <dsp:txXfrm>
        <a:off x="2042004" y="2439927"/>
        <a:ext cx="1685199" cy="842599"/>
      </dsp:txXfrm>
    </dsp:sp>
    <dsp:sp modelId="{C911A523-C914-4DD6-8AAE-0CCEB232ADC3}">
      <dsp:nvSpPr>
        <dsp:cNvPr id="0" name=""/>
        <dsp:cNvSpPr/>
      </dsp:nvSpPr>
      <dsp:spPr>
        <a:xfrm>
          <a:off x="2463304" y="3636419"/>
          <a:ext cx="1685199" cy="842599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2463304" y="3636419"/>
        <a:ext cx="1685199" cy="842599"/>
      </dsp:txXfrm>
    </dsp:sp>
    <dsp:sp modelId="{2B59A8BE-7B8A-4148-A9BB-0ED9B3E50070}">
      <dsp:nvSpPr>
        <dsp:cNvPr id="0" name=""/>
        <dsp:cNvSpPr/>
      </dsp:nvSpPr>
      <dsp:spPr>
        <a:xfrm>
          <a:off x="5100641" y="1243435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Subspace</a:t>
          </a:r>
        </a:p>
      </dsp:txBody>
      <dsp:txXfrm>
        <a:off x="5100641" y="1243435"/>
        <a:ext cx="1685199" cy="842599"/>
      </dsp:txXfrm>
    </dsp:sp>
    <dsp:sp modelId="{9FF6698F-0FA3-4C81-A6CE-40FF88368836}">
      <dsp:nvSpPr>
        <dsp:cNvPr id="0" name=""/>
        <dsp:cNvSpPr/>
      </dsp:nvSpPr>
      <dsp:spPr>
        <a:xfrm>
          <a:off x="4081096" y="2439927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MUSIC</a:t>
          </a:r>
        </a:p>
      </dsp:txBody>
      <dsp:txXfrm>
        <a:off x="4081096" y="2439927"/>
        <a:ext cx="1685199" cy="842599"/>
      </dsp:txXfrm>
    </dsp:sp>
    <dsp:sp modelId="{DE2958BE-2311-43A1-A6D1-32CAAAD059A6}">
      <dsp:nvSpPr>
        <dsp:cNvPr id="0" name=""/>
        <dsp:cNvSpPr/>
      </dsp:nvSpPr>
      <dsp:spPr>
        <a:xfrm>
          <a:off x="4502395" y="3636419"/>
          <a:ext cx="1685199" cy="842599"/>
        </a:xfrm>
        <a:prstGeom prst="rect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4502395" y="3636419"/>
        <a:ext cx="1685199" cy="842599"/>
      </dsp:txXfrm>
    </dsp:sp>
    <dsp:sp modelId="{88880B71-CB1C-4877-9696-74F0FF3E5351}">
      <dsp:nvSpPr>
        <dsp:cNvPr id="0" name=""/>
        <dsp:cNvSpPr/>
      </dsp:nvSpPr>
      <dsp:spPr>
        <a:xfrm>
          <a:off x="6120187" y="2439927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ESPRIT</a:t>
          </a:r>
        </a:p>
      </dsp:txBody>
      <dsp:txXfrm>
        <a:off x="6120187" y="2439927"/>
        <a:ext cx="1685199" cy="842599"/>
      </dsp:txXfrm>
    </dsp:sp>
    <dsp:sp modelId="{A3870524-7F8D-481F-A005-5F972B642320}">
      <dsp:nvSpPr>
        <dsp:cNvPr id="0" name=""/>
        <dsp:cNvSpPr/>
      </dsp:nvSpPr>
      <dsp:spPr>
        <a:xfrm>
          <a:off x="6541487" y="3636419"/>
          <a:ext cx="1685199" cy="84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Direct method</a:t>
          </a:r>
        </a:p>
      </dsp:txBody>
      <dsp:txXfrm>
        <a:off x="6541487" y="3636419"/>
        <a:ext cx="1685199" cy="842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5721-EA7B-4E3E-A32F-C990B26BBAB8}">
      <dsp:nvSpPr>
        <dsp:cNvPr id="0" name=""/>
        <dsp:cNvSpPr/>
      </dsp:nvSpPr>
      <dsp:spPr>
        <a:xfrm>
          <a:off x="4043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Transmitter</a:t>
          </a:r>
        </a:p>
      </dsp:txBody>
      <dsp:txXfrm>
        <a:off x="29168" y="2075879"/>
        <a:ext cx="1203217" cy="807591"/>
      </dsp:txXfrm>
    </dsp:sp>
    <dsp:sp modelId="{42BF6D95-BDB9-4339-B90B-9F2C0B75490E}">
      <dsp:nvSpPr>
        <dsp:cNvPr id="0" name=""/>
        <dsp:cNvSpPr/>
      </dsp:nvSpPr>
      <dsp:spPr>
        <a:xfrm>
          <a:off x="1382857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82857" y="2386417"/>
        <a:ext cx="186015" cy="186515"/>
      </dsp:txXfrm>
    </dsp:sp>
    <dsp:sp modelId="{00102BB0-85DA-47A4-A334-D498475F2F36}">
      <dsp:nvSpPr>
        <dsp:cNvPr id="0" name=""/>
        <dsp:cNvSpPr/>
      </dsp:nvSpPr>
      <dsp:spPr>
        <a:xfrm>
          <a:off x="1758897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Channel</a:t>
          </a:r>
        </a:p>
      </dsp:txBody>
      <dsp:txXfrm>
        <a:off x="1784022" y="2075879"/>
        <a:ext cx="1203217" cy="807591"/>
      </dsp:txXfrm>
    </dsp:sp>
    <dsp:sp modelId="{A160A7BA-7D94-4518-A0F3-4177DCD4F1A1}">
      <dsp:nvSpPr>
        <dsp:cNvPr id="0" name=""/>
        <dsp:cNvSpPr/>
      </dsp:nvSpPr>
      <dsp:spPr>
        <a:xfrm>
          <a:off x="3137711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37711" y="2386417"/>
        <a:ext cx="186015" cy="186515"/>
      </dsp:txXfrm>
    </dsp:sp>
    <dsp:sp modelId="{A76C71C1-D1CD-41C2-8501-B39F801E1FFA}">
      <dsp:nvSpPr>
        <dsp:cNvPr id="0" name=""/>
        <dsp:cNvSpPr/>
      </dsp:nvSpPr>
      <dsp:spPr>
        <a:xfrm>
          <a:off x="3513751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Receiver</a:t>
          </a:r>
        </a:p>
      </dsp:txBody>
      <dsp:txXfrm>
        <a:off x="3538876" y="2075879"/>
        <a:ext cx="1203217" cy="807591"/>
      </dsp:txXfrm>
    </dsp:sp>
    <dsp:sp modelId="{D610F661-6B91-4D9F-811E-5F4BF26E15D5}">
      <dsp:nvSpPr>
        <dsp:cNvPr id="0" name=""/>
        <dsp:cNvSpPr/>
      </dsp:nvSpPr>
      <dsp:spPr>
        <a:xfrm>
          <a:off x="4892565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92565" y="2386417"/>
        <a:ext cx="186015" cy="186515"/>
      </dsp:txXfrm>
    </dsp:sp>
    <dsp:sp modelId="{5454CDFC-7AED-40FF-B22D-C7309163317D}">
      <dsp:nvSpPr>
        <dsp:cNvPr id="0" name=""/>
        <dsp:cNvSpPr/>
      </dsp:nvSpPr>
      <dsp:spPr>
        <a:xfrm>
          <a:off x="5268606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Spectral Estimation</a:t>
          </a:r>
        </a:p>
      </dsp:txBody>
      <dsp:txXfrm>
        <a:off x="5293731" y="2075879"/>
        <a:ext cx="1203217" cy="807591"/>
      </dsp:txXfrm>
    </dsp:sp>
    <dsp:sp modelId="{06D07D95-3104-427E-AC3B-D8CF9D8AAA3D}">
      <dsp:nvSpPr>
        <dsp:cNvPr id="0" name=""/>
        <dsp:cNvSpPr/>
      </dsp:nvSpPr>
      <dsp:spPr>
        <a:xfrm>
          <a:off x="6647420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47420" y="2386417"/>
        <a:ext cx="186015" cy="186515"/>
      </dsp:txXfrm>
    </dsp:sp>
    <dsp:sp modelId="{DC7C670C-7E39-426A-AE23-1B2F5BC9C014}">
      <dsp:nvSpPr>
        <dsp:cNvPr id="0" name=""/>
        <dsp:cNvSpPr/>
      </dsp:nvSpPr>
      <dsp:spPr>
        <a:xfrm>
          <a:off x="7023460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Plotting Power Spectrum</a:t>
          </a:r>
        </a:p>
      </dsp:txBody>
      <dsp:txXfrm>
        <a:off x="7048585" y="2075879"/>
        <a:ext cx="1203217" cy="80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5721-EA7B-4E3E-A32F-C990B26BBAB8}">
      <dsp:nvSpPr>
        <dsp:cNvPr id="0" name=""/>
        <dsp:cNvSpPr/>
      </dsp:nvSpPr>
      <dsp:spPr>
        <a:xfrm>
          <a:off x="4043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Transmitter</a:t>
          </a:r>
        </a:p>
      </dsp:txBody>
      <dsp:txXfrm>
        <a:off x="29168" y="2075879"/>
        <a:ext cx="1203217" cy="807591"/>
      </dsp:txXfrm>
    </dsp:sp>
    <dsp:sp modelId="{42BF6D95-BDB9-4339-B90B-9F2C0B75490E}">
      <dsp:nvSpPr>
        <dsp:cNvPr id="0" name=""/>
        <dsp:cNvSpPr/>
      </dsp:nvSpPr>
      <dsp:spPr>
        <a:xfrm>
          <a:off x="1382857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82857" y="2386417"/>
        <a:ext cx="186015" cy="186515"/>
      </dsp:txXfrm>
    </dsp:sp>
    <dsp:sp modelId="{00102BB0-85DA-47A4-A334-D498475F2F36}">
      <dsp:nvSpPr>
        <dsp:cNvPr id="0" name=""/>
        <dsp:cNvSpPr/>
      </dsp:nvSpPr>
      <dsp:spPr>
        <a:xfrm>
          <a:off x="1758897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Channel</a:t>
          </a:r>
        </a:p>
      </dsp:txBody>
      <dsp:txXfrm>
        <a:off x="1784022" y="2075879"/>
        <a:ext cx="1203217" cy="807591"/>
      </dsp:txXfrm>
    </dsp:sp>
    <dsp:sp modelId="{A160A7BA-7D94-4518-A0F3-4177DCD4F1A1}">
      <dsp:nvSpPr>
        <dsp:cNvPr id="0" name=""/>
        <dsp:cNvSpPr/>
      </dsp:nvSpPr>
      <dsp:spPr>
        <a:xfrm>
          <a:off x="3137711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37711" y="2386417"/>
        <a:ext cx="186015" cy="186515"/>
      </dsp:txXfrm>
    </dsp:sp>
    <dsp:sp modelId="{A76C71C1-D1CD-41C2-8501-B39F801E1FFA}">
      <dsp:nvSpPr>
        <dsp:cNvPr id="0" name=""/>
        <dsp:cNvSpPr/>
      </dsp:nvSpPr>
      <dsp:spPr>
        <a:xfrm>
          <a:off x="3513751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Receiver</a:t>
          </a:r>
        </a:p>
      </dsp:txBody>
      <dsp:txXfrm>
        <a:off x="3538876" y="2075879"/>
        <a:ext cx="1203217" cy="807591"/>
      </dsp:txXfrm>
    </dsp:sp>
    <dsp:sp modelId="{D610F661-6B91-4D9F-811E-5F4BF26E15D5}">
      <dsp:nvSpPr>
        <dsp:cNvPr id="0" name=""/>
        <dsp:cNvSpPr/>
      </dsp:nvSpPr>
      <dsp:spPr>
        <a:xfrm>
          <a:off x="4892565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92565" y="2386417"/>
        <a:ext cx="186015" cy="186515"/>
      </dsp:txXfrm>
    </dsp:sp>
    <dsp:sp modelId="{5454CDFC-7AED-40FF-B22D-C7309163317D}">
      <dsp:nvSpPr>
        <dsp:cNvPr id="0" name=""/>
        <dsp:cNvSpPr/>
      </dsp:nvSpPr>
      <dsp:spPr>
        <a:xfrm>
          <a:off x="5268606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Spectral Estimation</a:t>
          </a:r>
        </a:p>
      </dsp:txBody>
      <dsp:txXfrm>
        <a:off x="5293731" y="2075879"/>
        <a:ext cx="1203217" cy="807591"/>
      </dsp:txXfrm>
    </dsp:sp>
    <dsp:sp modelId="{06D07D95-3104-427E-AC3B-D8CF9D8AAA3D}">
      <dsp:nvSpPr>
        <dsp:cNvPr id="0" name=""/>
        <dsp:cNvSpPr/>
      </dsp:nvSpPr>
      <dsp:spPr>
        <a:xfrm>
          <a:off x="6647420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47420" y="2386417"/>
        <a:ext cx="186015" cy="186515"/>
      </dsp:txXfrm>
    </dsp:sp>
    <dsp:sp modelId="{DC7C670C-7E39-426A-AE23-1B2F5BC9C014}">
      <dsp:nvSpPr>
        <dsp:cNvPr id="0" name=""/>
        <dsp:cNvSpPr/>
      </dsp:nvSpPr>
      <dsp:spPr>
        <a:xfrm>
          <a:off x="7023460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Plotting Power Spectrum</a:t>
          </a:r>
        </a:p>
      </dsp:txBody>
      <dsp:txXfrm>
        <a:off x="7048585" y="2075879"/>
        <a:ext cx="1203217" cy="807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5721-EA7B-4E3E-A32F-C990B26BBAB8}">
      <dsp:nvSpPr>
        <dsp:cNvPr id="0" name=""/>
        <dsp:cNvSpPr/>
      </dsp:nvSpPr>
      <dsp:spPr>
        <a:xfrm>
          <a:off x="4043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Transmitter</a:t>
          </a:r>
        </a:p>
      </dsp:txBody>
      <dsp:txXfrm>
        <a:off x="29168" y="2075879"/>
        <a:ext cx="1203217" cy="807591"/>
      </dsp:txXfrm>
    </dsp:sp>
    <dsp:sp modelId="{42BF6D95-BDB9-4339-B90B-9F2C0B75490E}">
      <dsp:nvSpPr>
        <dsp:cNvPr id="0" name=""/>
        <dsp:cNvSpPr/>
      </dsp:nvSpPr>
      <dsp:spPr>
        <a:xfrm>
          <a:off x="1382857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82857" y="2386417"/>
        <a:ext cx="186015" cy="186515"/>
      </dsp:txXfrm>
    </dsp:sp>
    <dsp:sp modelId="{00102BB0-85DA-47A4-A334-D498475F2F36}">
      <dsp:nvSpPr>
        <dsp:cNvPr id="0" name=""/>
        <dsp:cNvSpPr/>
      </dsp:nvSpPr>
      <dsp:spPr>
        <a:xfrm>
          <a:off x="1758897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Channel</a:t>
          </a:r>
        </a:p>
      </dsp:txBody>
      <dsp:txXfrm>
        <a:off x="1784022" y="2075879"/>
        <a:ext cx="1203217" cy="807591"/>
      </dsp:txXfrm>
    </dsp:sp>
    <dsp:sp modelId="{A160A7BA-7D94-4518-A0F3-4177DCD4F1A1}">
      <dsp:nvSpPr>
        <dsp:cNvPr id="0" name=""/>
        <dsp:cNvSpPr/>
      </dsp:nvSpPr>
      <dsp:spPr>
        <a:xfrm>
          <a:off x="3137711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137711" y="2386417"/>
        <a:ext cx="186015" cy="186515"/>
      </dsp:txXfrm>
    </dsp:sp>
    <dsp:sp modelId="{A76C71C1-D1CD-41C2-8501-B39F801E1FFA}">
      <dsp:nvSpPr>
        <dsp:cNvPr id="0" name=""/>
        <dsp:cNvSpPr/>
      </dsp:nvSpPr>
      <dsp:spPr>
        <a:xfrm>
          <a:off x="3513751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Receiver</a:t>
          </a:r>
        </a:p>
      </dsp:txBody>
      <dsp:txXfrm>
        <a:off x="3538876" y="2075879"/>
        <a:ext cx="1203217" cy="807591"/>
      </dsp:txXfrm>
    </dsp:sp>
    <dsp:sp modelId="{D610F661-6B91-4D9F-811E-5F4BF26E15D5}">
      <dsp:nvSpPr>
        <dsp:cNvPr id="0" name=""/>
        <dsp:cNvSpPr/>
      </dsp:nvSpPr>
      <dsp:spPr>
        <a:xfrm>
          <a:off x="4892565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92565" y="2386417"/>
        <a:ext cx="186015" cy="186515"/>
      </dsp:txXfrm>
    </dsp:sp>
    <dsp:sp modelId="{5454CDFC-7AED-40FF-B22D-C7309163317D}">
      <dsp:nvSpPr>
        <dsp:cNvPr id="0" name=""/>
        <dsp:cNvSpPr/>
      </dsp:nvSpPr>
      <dsp:spPr>
        <a:xfrm>
          <a:off x="5268606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</a:t>
          </a:r>
          <a:r>
            <a:rPr lang="en-US" sz="1700" kern="1200" baseline="0" dirty="0"/>
            <a:t> Noise subspace of </a:t>
          </a:r>
          <a:r>
            <a:rPr lang="en-US" sz="1700" i="1" kern="1200" baseline="0" dirty="0" err="1"/>
            <a:t>R</a:t>
          </a:r>
          <a:r>
            <a:rPr lang="en-US" sz="1700" i="1" kern="1200" baseline="-25000" dirty="0" err="1"/>
            <a:t>xx</a:t>
          </a:r>
          <a:endParaRPr lang="en-US" sz="1700" i="1" kern="1200" dirty="0"/>
        </a:p>
      </dsp:txBody>
      <dsp:txXfrm>
        <a:off x="5293731" y="2075879"/>
        <a:ext cx="1203217" cy="807591"/>
      </dsp:txXfrm>
    </dsp:sp>
    <dsp:sp modelId="{06D07D95-3104-427E-AC3B-D8CF9D8AAA3D}">
      <dsp:nvSpPr>
        <dsp:cNvPr id="0" name=""/>
        <dsp:cNvSpPr/>
      </dsp:nvSpPr>
      <dsp:spPr>
        <a:xfrm>
          <a:off x="6647420" y="2324245"/>
          <a:ext cx="265735" cy="310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47420" y="2386417"/>
        <a:ext cx="186015" cy="186515"/>
      </dsp:txXfrm>
    </dsp:sp>
    <dsp:sp modelId="{DC7C670C-7E39-426A-AE23-1B2F5BC9C014}">
      <dsp:nvSpPr>
        <dsp:cNvPr id="0" name=""/>
        <dsp:cNvSpPr/>
      </dsp:nvSpPr>
      <dsp:spPr>
        <a:xfrm>
          <a:off x="7023460" y="2050754"/>
          <a:ext cx="1253467" cy="8578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Plotting Power Spectrum</a:t>
          </a:r>
        </a:p>
      </dsp:txBody>
      <dsp:txXfrm>
        <a:off x="7048585" y="2075879"/>
        <a:ext cx="1203217" cy="8075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2E829-3956-46A0-90B1-4B11D514D092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AD843-EBC8-4DF3-956F-3525FDD6C44E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F9A4D-1D42-4C83-97EC-9C7BFF057F33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874F2-BFD1-4AAA-A3A8-5EF3533304A3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Beamformers</a:t>
          </a:r>
        </a:p>
      </dsp:txBody>
      <dsp:txXfrm>
        <a:off x="2911803" y="807355"/>
        <a:ext cx="2405992" cy="1202996"/>
      </dsp:txXfrm>
    </dsp:sp>
    <dsp:sp modelId="{A07A7E12-9182-4A10-91CC-C3FC74EDE1DC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Conventional</a:t>
          </a:r>
        </a:p>
      </dsp:txBody>
      <dsp:txXfrm>
        <a:off x="552" y="2515610"/>
        <a:ext cx="2405992" cy="1202996"/>
      </dsp:txXfrm>
    </dsp:sp>
    <dsp:sp modelId="{0ECFDEA6-2948-4CCF-A2DB-DD6F70D99CFA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Optimal-MVDR</a:t>
          </a:r>
        </a:p>
      </dsp:txBody>
      <dsp:txXfrm>
        <a:off x="2911803" y="2515610"/>
        <a:ext cx="2405992" cy="1202996"/>
      </dsp:txXfrm>
    </dsp:sp>
    <dsp:sp modelId="{F685EC80-95CD-41F7-99BB-89423B1C5F8A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Adaptive - SMI</a:t>
          </a:r>
        </a:p>
      </dsp:txBody>
      <dsp:txXfrm>
        <a:off x="5823054" y="2515610"/>
        <a:ext cx="2405992" cy="1202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446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13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794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6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67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46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b8e606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b8e6067a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fb8e6067a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8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0" y="4323811"/>
            <a:ext cx="1308489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30-11-2019</a:t>
            </a: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Dept. of ECE, RVCE</a:t>
            </a:r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785" y="84550"/>
            <a:ext cx="1381125" cy="1323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0" y="1510110"/>
            <a:ext cx="9144000" cy="73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Comparative Analysis of various Direction Of Arrival Estimation Algorithms</a:t>
            </a:r>
            <a:endParaRPr sz="3200" b="0" i="0" u="none" strike="noStrike" cap="none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2299778" y="2479109"/>
            <a:ext cx="478369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lang="en-IN" sz="2220" b="1" i="0" u="none" strike="noStrike" cap="none" dirty="0">
                <a:solidFill>
                  <a:srgbClr val="0033CC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Minor Project Presentation</a:t>
            </a:r>
            <a:endParaRPr sz="1295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73168" y="3573983"/>
            <a:ext cx="739766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Abhilash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R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Namboodiri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		1RV16EC004</a:t>
            </a:r>
            <a:endParaRPr sz="16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Abhishek P                			1RV16EC009</a:t>
            </a:r>
            <a:endParaRPr sz="16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18786" y="4668991"/>
            <a:ext cx="8288054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Under the guidance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Dr. </a:t>
            </a:r>
            <a:r>
              <a:rPr lang="en-IN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Shushrutha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K.S.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Associate Professor</a:t>
            </a:r>
            <a:endParaRPr sz="1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Department of Electronics and Communication</a:t>
            </a:r>
            <a:endParaRPr sz="1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RV College of Engineering</a:t>
            </a:r>
            <a:endParaRPr sz="1400" b="0" i="0" u="none" strike="noStrike" cap="none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34440" y="218162"/>
            <a:ext cx="7772400" cy="104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IN" sz="3200" b="0" i="0" u="none" strike="noStrike" cap="small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RV College of Engineering</a:t>
            </a:r>
            <a:r>
              <a:rPr lang="en-IN" sz="2800" b="0" i="0" u="none" strike="noStrike" cap="small" baseline="3000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®</a:t>
            </a:r>
            <a:endParaRPr sz="3200" b="0" i="0" u="none" strike="noStrike" cap="small" baseline="30000">
              <a:solidFill>
                <a:srgbClr val="FF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IN" sz="2400" b="0" i="0" u="none" strike="noStrike" cap="none">
                <a:solidFill>
                  <a:srgbClr val="0033CC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(Autonomous Institution affiliated to VTU, Belgavi)</a:t>
            </a:r>
            <a:endParaRPr sz="1400" b="0" i="0" u="none" strike="noStrike" cap="none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latin typeface="Times New Roman" pitchFamily="18" charset="0"/>
                <a:cs typeface="Times New Roman" pitchFamily="18" charset="0"/>
              </a:rPr>
              <a:t>1</a:t>
            </a:fld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Study and analysis of various DOA algorithms</a:t>
            </a:r>
            <a:r>
              <a:rPr lang="en-IN" dirty="0"/>
              <a:t>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using MATLAB</a:t>
            </a:r>
          </a:p>
          <a:p>
            <a:pPr marL="457200" lvl="1" indent="0" algn="just">
              <a:spcBef>
                <a:spcPts val="600"/>
              </a:spcBef>
              <a:buSzPts val="30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(Specifically Bartlett, MVDR, MUSIC, ESPRIT for linear arrays)</a:t>
            </a:r>
            <a:endParaRPr lang="en-IN" dirty="0">
              <a:ea typeface="Times New Roman"/>
            </a:endParaRPr>
          </a:p>
          <a:p>
            <a:pPr marL="51435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Study and simulation of planar arrays and DOA using MVDR and MUSIC algorithm.</a:t>
            </a:r>
          </a:p>
          <a:p>
            <a:pPr marL="51435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Study and simulation of beamformers using conventional and adaptive algorithms</a:t>
            </a:r>
          </a:p>
          <a:p>
            <a:pPr marL="457200" lvl="1" indent="0" algn="just">
              <a:spcBef>
                <a:spcPts val="600"/>
              </a:spcBef>
              <a:buSzPts val="30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(Specifically conventional, optimal MVDR, SMI)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dirty="0"/>
          </a:p>
        </p:txBody>
      </p:sp>
      <p:sp>
        <p:nvSpPr>
          <p:cNvPr id="148" name="Google Shape;1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151" name="Google Shape;151;p7"/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IN" sz="4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>
            <a:off x="2286000" y="304800"/>
            <a:ext cx="5181600" cy="788858"/>
            <a:chOff x="0" y="0"/>
            <a:chExt cx="6574426" cy="892444"/>
          </a:xfrm>
        </p:grpSpPr>
        <p:sp>
          <p:nvSpPr>
            <p:cNvPr id="161" name="Google Shape;161;p8"/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IN" sz="4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3363546"/>
              </p:ext>
            </p:extLst>
          </p:nvPr>
        </p:nvGraphicFramePr>
        <p:xfrm>
          <a:off x="525379" y="1457158"/>
          <a:ext cx="7836568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DOA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204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916" y="4872789"/>
            <a:ext cx="8590547" cy="141972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Array 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702" y="1523999"/>
                <a:ext cx="8229600" cy="5080323"/>
              </a:xfrm>
            </p:spPr>
            <p:txBody>
              <a:bodyPr>
                <a:normAutofit/>
              </a:bodyPr>
              <a:lstStyle/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Path Difference=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𝑑𝑠𝑖𝑛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endParaRPr lang="en-IN" sz="300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Phase Difference=</a:t>
                </a:r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  <a:sym typeface="Symbol"/>
                  </a:rPr>
                  <a:t></a:t>
                </a:r>
              </a:p>
              <a:p>
                <a:pPr marL="114300" indent="0">
                  <a:buNone/>
                </a:pPr>
                <a:r>
                  <a:rPr lang="en-IN" sz="3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	</a:t>
                </a:r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  <a:sym typeface="Symbol"/>
                  </a:rPr>
                  <a:t></a:t>
                </a:r>
                <a:r>
                  <a:rPr lang="en-IN" sz="3000" i="1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𝑑𝑠𝑖𝑛</m:t>
                        </m:r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num>
                      <m:den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  <a:sym typeface="Symbol"/>
                          </a:rPr>
                          <m:t></m:t>
                        </m:r>
                      </m:den>
                    </m:f>
                  </m:oMath>
                </a14:m>
                <a:endParaRPr lang="en-IN" sz="3000" i="1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For N element array, we define array steering vector A or a</a:t>
                </a:r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  <a:sym typeface="Symbol"/>
                  </a:rPr>
                  <a:t> as</a:t>
                </a:r>
              </a:p>
              <a:p>
                <a:pPr marL="114300" indent="0">
                  <a:buNone/>
                </a:pPr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  <a:sym typeface="Symbol"/>
                  </a:rPr>
                  <a:t>	A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  <a:sym typeface="Symbol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𝑗</m:t>
                              </m:r>
                              <m: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∗0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IN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𝑗</m:t>
                              </m:r>
                              <m: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∗1</m:t>
                              </m:r>
                            </m:sup>
                          </m:sSup>
                          <m:r>
                            <a:rPr lang="en-IN" sz="3000" i="1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Symbol"/>
                            </a:rPr>
                            <m:t>⋯</m:t>
                          </m:r>
                        </m:e>
                        <m:e>
                          <m:sSup>
                            <m:sSupPr>
                              <m:ctrlPr>
                                <a:rPr lang="en-IN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𝑗</m:t>
                              </m:r>
                              <m:r>
                                <a:rPr lang="en-IN" sz="3000" i="1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∗(</m:t>
                              </m:r>
                              <m: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𝑁</m:t>
                              </m:r>
                              <m:r>
                                <a:rPr lang="en-IN" sz="30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  <a:sym typeface="Symbol"/>
                                </a:rPr>
                                <m:t>−1)</m:t>
                              </m:r>
                            </m:sup>
                          </m:sSup>
                        </m:e>
                      </m:mr>
                    </m:m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  <a:sym typeface="Symbol"/>
                      </a:rPr>
                      <m:t>]</m:t>
                    </m:r>
                  </m:oMath>
                </a14:m>
                <a:endParaRPr lang="en-IN" sz="3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Received signal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d>
                      <m:dPr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3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∗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𝑠</m:t>
                    </m:r>
                    <m:d>
                      <m:dPr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3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𝑋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∗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IN" sz="3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𝑁</m:t>
                      </m:r>
                    </m:oMath>
                  </m:oMathPara>
                </a14:m>
                <a:endParaRPr lang="en-IN" sz="3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IN" sz="30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Received Correlation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𝑥𝑥</m:t>
                        </m:r>
                      </m:sub>
                    </m:sSub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3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∗</m:t>
                    </m:r>
                    <m:sSup>
                      <m:sSupPr>
                        <m:ctrlPr>
                          <a:rPr lang="en-IN" sz="30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3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IN" sz="3000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2857500" lvl="6" indent="0">
                  <a:buNone/>
                </a:pPr>
                <a:endParaRPr lang="en-IN" sz="3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702" y="1523999"/>
                <a:ext cx="8229600" cy="5080323"/>
              </a:xfrm>
              <a:blipFill rotWithShape="1">
                <a:blip r:embed="rId2"/>
                <a:stretch>
                  <a:fillRect l="-370" t="-480" b="-7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33" y="1215080"/>
            <a:ext cx="4241869" cy="197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0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Bartlett’s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It is also referred as conventional or delay sum model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It assumes the channel to be noiseless.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It magnifies the signal from certain direction by compensating phase shift due to array antenna</a:t>
                </a:r>
              </a:p>
              <a:p>
                <a:pPr marL="457200" lvl="6"/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Message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000" b="0" i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3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sup>
                    </m:sSup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r>
                          <a:rPr lang="en-IN" sz="3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sup>
                    </m:sSup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∗(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∗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𝑆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3000" i="1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6"/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If we do not consider noise, then </a:t>
                </a:r>
                <a:endParaRPr lang="en-IN" sz="3000" i="1" dirty="0">
                  <a:latin typeface="Cambria Math"/>
                  <a:cs typeface="Times New Roman" pitchFamily="18" charset="0"/>
                </a:endParaRPr>
              </a:p>
              <a:p>
                <a:pPr marL="571500" lvl="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IN" sz="300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m:oMathPara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7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Power of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𝑋𝑋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𝐴𝐻𝑅𝑥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𝑥𝐴</m:t>
                    </m:r>
                  </m:oMath>
                </a14:m>
                <a:endParaRPr lang="en-IN" b="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Power spectrum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𝐵𝑎𝑟𝑡𝑙𝑒𝑡𝑡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e>
                    </m:d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𝑥𝑥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b="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Limitations</a:t>
                </a: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Primitive method.</a:t>
                </a: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Very low resolution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3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D561-1D95-42CB-862F-97914EB71F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46C5C-0362-477C-B3DB-9560AB4329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6C26F-3761-44E3-A10A-A7657E8A4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F22F7A-2931-42C6-9B62-3D851E8A9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612080"/>
              </p:ext>
            </p:extLst>
          </p:nvPr>
        </p:nvGraphicFramePr>
        <p:xfrm>
          <a:off x="405829" y="821647"/>
          <a:ext cx="8280971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FBBD1-6E73-4E3B-86CB-142A6B2B0C24}"/>
              </a:ext>
            </a:extLst>
          </p:cNvPr>
          <p:cNvSpPr txBox="1"/>
          <p:nvPr/>
        </p:nvSpPr>
        <p:spPr>
          <a:xfrm>
            <a:off x="860036" y="37706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1765E-EDC1-4A10-A38B-2F4F8FCFD77D}"/>
              </a:ext>
            </a:extLst>
          </p:cNvPr>
          <p:cNvSpPr txBox="1"/>
          <p:nvPr/>
        </p:nvSpPr>
        <p:spPr>
          <a:xfrm>
            <a:off x="2311000" y="3770616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 +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3065E-B761-465B-912A-AA34BE488E04}"/>
              </a:ext>
            </a:extLst>
          </p:cNvPr>
          <p:cNvSpPr txBox="1"/>
          <p:nvPr/>
        </p:nvSpPr>
        <p:spPr>
          <a:xfrm>
            <a:off x="3750663" y="3780890"/>
            <a:ext cx="1816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 = W</a:t>
            </a:r>
            <a:r>
              <a:rPr lang="en-US" i="1" baseline="30000" dirty="0"/>
              <a:t>H</a:t>
            </a:r>
            <a:r>
              <a:rPr lang="en-US" i="1" dirty="0"/>
              <a:t> *(A*S(t) + N)</a:t>
            </a:r>
          </a:p>
          <a:p>
            <a:endParaRPr lang="en-US" i="1" dirty="0"/>
          </a:p>
          <a:p>
            <a:r>
              <a:rPr lang="en-US" i="1" dirty="0"/>
              <a:t>Where W</a:t>
            </a:r>
            <a:r>
              <a:rPr lang="en-US" i="1" baseline="30000" dirty="0"/>
              <a:t>H</a:t>
            </a:r>
            <a:r>
              <a:rPr lang="en-US" i="1" dirty="0"/>
              <a:t> =A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A1270-7ECD-4569-9345-CE097B8B80F0}"/>
              </a:ext>
            </a:extLst>
          </p:cNvPr>
          <p:cNvSpPr txBox="1"/>
          <p:nvPr/>
        </p:nvSpPr>
        <p:spPr>
          <a:xfrm>
            <a:off x="6009461" y="3770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E(Y)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/>
              <p:nvPr/>
            </p:nvSpPr>
            <p:spPr>
              <a:xfrm>
                <a:off x="6920496" y="3780890"/>
                <a:ext cx="232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IN" i="1" baseline="-25000">
                          <a:latin typeface="Cambria Math"/>
                          <a:cs typeface="Times New Roman" pitchFamily="18" charset="0"/>
                        </a:rPr>
                        <m:t>𝐵𝑎𝑟𝑡𝑙𝑒𝑡𝑡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 baseline="30000">
                          <a:latin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IN" i="1" baseline="-25000">
                          <a:latin typeface="Cambria Math"/>
                          <a:cs typeface="Times New Roman" pitchFamily="18" charset="0"/>
                        </a:rPr>
                        <m:t>𝑥𝑥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496" y="3780890"/>
                <a:ext cx="232647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41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MVDR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Also called Capon’s method.</a:t>
                </a: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It stands for minimum variance distortion-less response</a:t>
                </a: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It maintains signal from desired direction (distortion-less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𝑊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  <a:sym typeface="Symbol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𝐼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) and minimise signal from other directions/noise (minimum variance of noise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𝑊</m:t>
                        </m:r>
                        <m:r>
                          <a:rPr lang="en-IN" b="0" i="1" baseline="3000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𝐻</m:t>
                        </m:r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𝑅</m:t>
                        </m:r>
                        <m:r>
                          <a:rPr lang="en-IN" b="0" i="1" baseline="-2500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𝑥𝑥</m:t>
                        </m:r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𝑊</m:t>
                        </m:r>
                      </m:e>
                    </m:d>
                  </m:oMath>
                </a14:m>
                <a:endParaRPr lang="en-IN" b="0" dirty="0">
                  <a:latin typeface="Times New Roman" pitchFamily="18" charset="0"/>
                  <a:cs typeface="Times New Roman" pitchFamily="18" charset="0"/>
                  <a:sym typeface="Symbol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Solving the constraints we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𝑊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b="0" i="1" baseline="30000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cs typeface="Times New Roman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  <m:sup>
                            <m: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b="0" i="1" baseline="30000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7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054" y="1315994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Power of signal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3000" i="1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</m:d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𝑌</m:t>
                    </m:r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p>
                        <m:r>
                          <a:rPr lang="en-IN" sz="3000" i="1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sup>
                    </m:sSup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𝑊</m:t>
                    </m:r>
                    <m:r>
                      <a:rPr lang="en-IN" sz="3000" i="1" baseline="3000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𝑋𝑋</m:t>
                    </m:r>
                    <m:r>
                      <a:rPr lang="en-IN" sz="3000" i="1" baseline="3000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𝑊</m:t>
                    </m:r>
                  </m:oMath>
                </a14:m>
                <a:endParaRPr lang="en-IN" sz="3000" b="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r>
                        <a:rPr lang="en-IN" sz="3000" i="1" baseline="30000">
                          <a:latin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en-IN" sz="3000" i="1">
                          <a:latin typeface="Cambria Math"/>
                          <a:cs typeface="Times New Roman" pitchFamily="18" charset="0"/>
                        </a:rPr>
                        <m:t>𝑅</m:t>
                      </m:r>
                      <m:r>
                        <a:rPr lang="en-IN" sz="3000" i="1" baseline="-25000">
                          <a:latin typeface="Cambria Math"/>
                          <a:cs typeface="Times New Roman" pitchFamily="18" charset="0"/>
                        </a:rPr>
                        <m:t>𝑥𝑥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r>
                        <a:rPr lang="en-IN" sz="3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3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sz="3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30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sz="30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sz="3000" b="0" i="1" baseline="30000" smtClean="0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Power spectrum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sz="3000" b="0" i="1" baseline="-25000" smtClean="0">
                        <a:latin typeface="Cambria Math"/>
                        <a:cs typeface="Times New Roman" pitchFamily="18" charset="0"/>
                      </a:rPr>
                      <m:t>𝑀𝑉𝐷𝑅</m:t>
                    </m:r>
                    <m:d>
                      <m:dPr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e>
                    </m:d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3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3000" i="1">
                                <a:latin typeface="Cambria Math"/>
                                <a:cs typeface="Times New Roman" pitchFamily="18" charset="0"/>
                              </a:rPr>
                              <m:t>𝑅</m:t>
                            </m:r>
                            <m:r>
                              <a:rPr lang="en-IN" sz="3000" i="1" baseline="-25000">
                                <a:latin typeface="Cambria Math"/>
                                <a:cs typeface="Times New Roman" pitchFamily="18" charset="0"/>
                              </a:rPr>
                              <m:t>𝑥𝑥</m:t>
                            </m:r>
                          </m:e>
                          <m:sup>
                            <m:r>
                              <a:rPr lang="en-IN" sz="3000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3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sz="3000" b="0" i="1" baseline="30000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Limitations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Resolution is significantly enhanced compared to Bartlett but still not good enough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Subspace approaches yield better results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054" y="1315994"/>
                <a:ext cx="8229600" cy="4525963"/>
              </a:xfrm>
              <a:blipFill>
                <a:blip r:embed="rId2"/>
                <a:stretch>
                  <a:fillRect l="-296" t="-539" r="-2296" b="-10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7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D561-1D95-42CB-862F-97914EB71F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46C5C-0362-477C-B3DB-9560AB4329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6C26F-3761-44E3-A10A-A7657E8A4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F22F7A-2931-42C6-9B62-3D851E8A9790}"/>
              </a:ext>
            </a:extLst>
          </p:cNvPr>
          <p:cNvGraphicFramePr/>
          <p:nvPr/>
        </p:nvGraphicFramePr>
        <p:xfrm>
          <a:off x="405829" y="821647"/>
          <a:ext cx="8280971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FBBD1-6E73-4E3B-86CB-142A6B2B0C24}"/>
              </a:ext>
            </a:extLst>
          </p:cNvPr>
          <p:cNvSpPr txBox="1"/>
          <p:nvPr/>
        </p:nvSpPr>
        <p:spPr>
          <a:xfrm>
            <a:off x="860036" y="37706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1765E-EDC1-4A10-A38B-2F4F8FCFD77D}"/>
              </a:ext>
            </a:extLst>
          </p:cNvPr>
          <p:cNvSpPr txBox="1"/>
          <p:nvPr/>
        </p:nvSpPr>
        <p:spPr>
          <a:xfrm>
            <a:off x="2311000" y="3770616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 +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43065E-B761-465B-912A-AA34BE488E04}"/>
                  </a:ext>
                </a:extLst>
              </p:cNvPr>
              <p:cNvSpPr txBox="1"/>
              <p:nvPr/>
            </p:nvSpPr>
            <p:spPr>
              <a:xfrm>
                <a:off x="3750663" y="3780890"/>
                <a:ext cx="1816523" cy="1239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 = W</a:t>
                </a:r>
                <a:r>
                  <a:rPr lang="en-US" i="1" baseline="30000" dirty="0"/>
                  <a:t>H</a:t>
                </a:r>
                <a:r>
                  <a:rPr lang="en-US" i="1" dirty="0"/>
                  <a:t> *(A*S(t) + N)</a:t>
                </a:r>
              </a:p>
              <a:p>
                <a:r>
                  <a:rPr lang="en-US" i="1" dirty="0"/>
                  <a:t>where,</a:t>
                </a:r>
              </a:p>
              <a:p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𝑊</m:t>
                      </m:r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i="1" baseline="30000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  <a:cs typeface="Times New Roman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IN" i="1" baseline="30000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43065E-B761-465B-912A-AA34BE48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63" y="3780890"/>
                <a:ext cx="1816523" cy="1239314"/>
              </a:xfrm>
              <a:prstGeom prst="rect">
                <a:avLst/>
              </a:prstGeom>
              <a:blipFill>
                <a:blip r:embed="rId8"/>
                <a:stretch>
                  <a:fillRect l="-100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9A1270-7ECD-4569-9345-CE097B8B80F0}"/>
              </a:ext>
            </a:extLst>
          </p:cNvPr>
          <p:cNvSpPr txBox="1"/>
          <p:nvPr/>
        </p:nvSpPr>
        <p:spPr>
          <a:xfrm>
            <a:off x="6009461" y="3770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E(Y)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/>
              <p:nvPr/>
            </p:nvSpPr>
            <p:spPr>
              <a:xfrm>
                <a:off x="6841880" y="3814634"/>
                <a:ext cx="2412392" cy="52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IN" i="1" baseline="-25000">
                          <a:latin typeface="Cambria Math"/>
                          <a:cs typeface="Times New Roman" pitchFamily="18" charset="0"/>
                        </a:rPr>
                        <m:t>𝑀𝑉𝐷𝑅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𝑅</m:t>
                              </m:r>
                              <m:r>
                                <a:rPr lang="en-IN" i="1" baseline="-25000">
                                  <a:latin typeface="Cambria Math"/>
                                  <a:cs typeface="Times New Roman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i="1" baseline="30000">
                              <a:latin typeface="Cambria Math"/>
                              <a:cs typeface="Times New Roman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880" y="3814634"/>
                <a:ext cx="2412392" cy="527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7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DOA Algorithms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Beamforming Algorithms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Details of Software Used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28650" indent="-514350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628650" indent="-514350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3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-358140" algn="just">
              <a:lnSpc>
                <a:spcPct val="115000"/>
              </a:lnSpc>
              <a:spcBef>
                <a:spcPts val="1200"/>
              </a:spcBef>
              <a:buSzPts val="204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MUSIC stands for 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Mu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ltiple 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gnal 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lassification.</a:t>
            </a:r>
          </a:p>
          <a:p>
            <a:pPr lvl="0" indent="-358140" algn="just">
              <a:lnSpc>
                <a:spcPct val="115000"/>
              </a:lnSpc>
              <a:spcBef>
                <a:spcPts val="1200"/>
              </a:spcBef>
              <a:buSzPts val="204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MUSIC was proposed by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R.O.Schmidt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58140" algn="just">
              <a:lnSpc>
                <a:spcPct val="115000"/>
              </a:lnSpc>
              <a:spcBef>
                <a:spcPts val="1200"/>
              </a:spcBef>
              <a:buSzPts val="204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MUSIC conducts characteristic decomposition for the covariance matrix of any array output data, resulting in both signal subspace and noise subspace.</a:t>
            </a:r>
          </a:p>
          <a:p>
            <a:pPr lvl="0" indent="-358140" algn="just">
              <a:lnSpc>
                <a:spcPct val="115000"/>
              </a:lnSpc>
              <a:spcBef>
                <a:spcPts val="1200"/>
              </a:spcBef>
              <a:buSzPts val="2040"/>
              <a:buFont typeface="Times New Roman"/>
              <a:buChar char="●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MUSIC detects DOA by a spectral peak search of these subspaces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Consider Received correlation matrix</a:t>
                </a:r>
              </a:p>
              <a:p>
                <a14:m>
                  <m:oMath xmlns:m="http://schemas.openxmlformats.org/officeDocument/2006/math"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sz="2600" i="1" baseline="-25000">
                        <a:latin typeface="Cambria Math"/>
                        <a:cs typeface="Times New Roman" pitchFamily="18" charset="0"/>
                      </a:rPr>
                      <m:t>𝑥𝑥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𝑋𝑋</m:t>
                        </m:r>
                        <m:r>
                          <a:rPr lang="en-IN" sz="2600" i="1" baseline="3000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</m:d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𝐴𝑆𝑆</m:t>
                        </m:r>
                        <m:r>
                          <a:rPr lang="en-IN" sz="2600" i="1" baseline="3000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sz="2600" i="1" baseline="3000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</m:d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𝑁𝑁</m:t>
                        </m:r>
                        <m:r>
                          <a:rPr lang="en-IN" sz="2600" i="1" baseline="3000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lvl="1" indent="0">
                  <a:buNone/>
                </a:pP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𝐴𝐸</m:t>
                    </m:r>
                    <m:d>
                      <m:dPr>
                        <m:begChr m:val="["/>
                        <m:endChr m:val="]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/>
                            <a:cs typeface="Times New Roman" pitchFamily="18" charset="0"/>
                          </a:rPr>
                          <m:t>𝑆𝑆</m:t>
                        </m:r>
                        <m:r>
                          <a:rPr lang="en-IN" sz="2600" i="1" baseline="3000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</m:e>
                    </m:d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600" i="1" baseline="3000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  <m:r>
                      <a:rPr lang="en-IN" sz="2600" i="1" baseline="30000"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endParaRPr lang="en-IN" sz="26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571500" lvl="1" indent="0">
                  <a:buNone/>
                </a:pP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		=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𝐴𝑅</m:t>
                    </m:r>
                    <m:r>
                      <a:rPr lang="en-IN" sz="2600" i="1" baseline="-2500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600" i="1" baseline="3000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sz="2600" i="1">
                        <a:latin typeface="Cambria Math"/>
                        <a:cs typeface="Times New Roman" pitchFamily="18" charset="0"/>
                      </a:rPr>
                      <m:t>+ 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  <m:r>
                      <a:rPr lang="en-IN" sz="2600" i="1" baseline="30000"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r>
                      <a:rPr lang="en-IN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endParaRPr lang="en-I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>
                  <a:buFont typeface="Arial"/>
                  <a:buChar char="•"/>
                </a:pP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IN" sz="2600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2600" i="1" baseline="-25000" dirty="0" err="1">
                    <a:latin typeface="Times New Roman" pitchFamily="18" charset="0"/>
                    <a:cs typeface="Times New Roman" pitchFamily="18" charset="0"/>
                  </a:rPr>
                  <a:t>xx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 is decomposed into </a:t>
                </a:r>
                <a:r>
                  <a:rPr lang="en-IN" sz="2600" dirty="0" err="1">
                    <a:latin typeface="Times New Roman" pitchFamily="18" charset="0"/>
                    <a:cs typeface="Times New Roman" pitchFamily="18" charset="0"/>
                  </a:rPr>
                  <a:t>eigen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 values. It contains N </a:t>
                </a:r>
                <a:r>
                  <a:rPr lang="en-IN" sz="2600" dirty="0" err="1">
                    <a:latin typeface="Times New Roman" pitchFamily="18" charset="0"/>
                    <a:cs typeface="Times New Roman" pitchFamily="18" charset="0"/>
                  </a:rPr>
                  <a:t>eigen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 vectors of which M belong to signal space and (M-N) belong to noise space.</a:t>
                </a:r>
              </a:p>
              <a:p>
                <a:pPr marL="457200" lvl="1">
                  <a:buFont typeface="Arial"/>
                  <a:buChar char="•"/>
                </a:pPr>
                <a:r>
                  <a:rPr lang="en-IN" sz="2600" i="1" dirty="0">
                    <a:latin typeface="Times New Roman" pitchFamily="18" charset="0"/>
                    <a:cs typeface="Times New Roman" pitchFamily="18" charset="0"/>
                  </a:rPr>
                  <a:t>E[A</a:t>
                </a:r>
                <a:r>
                  <a:rPr lang="en-IN" sz="2600" i="1" baseline="300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IN" sz="2600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IN" sz="26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600" i="1" dirty="0">
                    <a:latin typeface="Times New Roman" pitchFamily="18" charset="0"/>
                    <a:cs typeface="Times New Roman" pitchFamily="18" charset="0"/>
                  </a:rPr>
                  <a:t>]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is random distribution but when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</a:t>
                </a:r>
                <a:r>
                  <a:rPr lang="en-IN" sz="2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, it drops drastically as signal space vectors dominate at Direction of Arrival 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IN" sz="2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IN" sz="2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5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14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Hence the plot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IN" b="0" i="1" baseline="30000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𝑄</m:t>
                        </m:r>
                        <m:r>
                          <a:rPr lang="en-IN" b="0" i="1" baseline="-25000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  <a:cs typeface="Times New Roman" pitchFamily="18" charset="0"/>
                              </a:rPr>
                              <m:t>𝑄</m:t>
                            </m:r>
                            <m:r>
                              <a:rPr lang="en-IN" b="0" i="1" baseline="-25000" smtClean="0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cs typeface="Times New Roman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 gives peaks at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IN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0</a:t>
                </a:r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Power spectrum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𝑃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𝑈𝑆𝐼𝐶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N" b="0" i="1" baseline="3000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𝐻</m:t>
                        </m:r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𝑄</m:t>
                        </m:r>
                        <m:r>
                          <a:rPr lang="en-IN" i="1" baseline="-2500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  <m:t>𝑄</m:t>
                            </m:r>
                            <m:r>
                              <a:rPr lang="en-IN" i="1" baseline="-25000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  <a:cs typeface="Times New Roman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Advantage</a:t>
                </a:r>
              </a:p>
              <a:p>
                <a:pPr lvl="0"/>
                <a:r>
                  <a:rPr lang="en-IN" dirty="0">
                    <a:latin typeface="Times New Roman" pitchFamily="18" charset="0"/>
                    <a:ea typeface="Times New Roman"/>
                    <a:cs typeface="Times New Roman" pitchFamily="18" charset="0"/>
                    <a:sym typeface="Times New Roman"/>
                  </a:rPr>
                  <a:t>MUSIC has high resolution, accuracy and stability to detect DOA signals.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4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D561-1D95-42CB-862F-97914EB71F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46C5C-0362-477C-B3DB-9560AB4329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6C26F-3761-44E3-A10A-A7657E8A4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F22F7A-2931-42C6-9B62-3D851E8A9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059460"/>
              </p:ext>
            </p:extLst>
          </p:nvPr>
        </p:nvGraphicFramePr>
        <p:xfrm>
          <a:off x="405829" y="821647"/>
          <a:ext cx="8280971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CFBBD1-6E73-4E3B-86CB-142A6B2B0C24}"/>
              </a:ext>
            </a:extLst>
          </p:cNvPr>
          <p:cNvSpPr txBox="1"/>
          <p:nvPr/>
        </p:nvSpPr>
        <p:spPr>
          <a:xfrm>
            <a:off x="860036" y="37706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1765E-EDC1-4A10-A38B-2F4F8FCFD77D}"/>
              </a:ext>
            </a:extLst>
          </p:cNvPr>
          <p:cNvSpPr txBox="1"/>
          <p:nvPr/>
        </p:nvSpPr>
        <p:spPr>
          <a:xfrm>
            <a:off x="2311000" y="3770616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A*S(t) +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43065E-B761-465B-912A-AA34BE488E04}"/>
                  </a:ext>
                </a:extLst>
              </p:cNvPr>
              <p:cNvSpPr txBox="1"/>
              <p:nvPr/>
            </p:nvSpPr>
            <p:spPr>
              <a:xfrm>
                <a:off x="3688809" y="3818931"/>
                <a:ext cx="1766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R</a:t>
                </a:r>
                <a:r>
                  <a:rPr lang="en-US" i="1" baseline="-25000" dirty="0" err="1"/>
                  <a:t>xx</a:t>
                </a:r>
                <a:r>
                  <a:rPr lang="en-US" i="1" baseline="-2500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𝐴𝑅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i="1" baseline="3000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+ 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  <m:r>
                      <a:rPr lang="en-IN" i="1" baseline="30000"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i="1" baseline="-25000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43065E-B761-465B-912A-AA34BE48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09" y="3818931"/>
                <a:ext cx="1766381" cy="523220"/>
              </a:xfrm>
              <a:prstGeom prst="rect">
                <a:avLst/>
              </a:prstGeom>
              <a:blipFill>
                <a:blip r:embed="rId8"/>
                <a:stretch>
                  <a:fillRect l="-103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9A1270-7ECD-4569-9345-CE097B8B80F0}"/>
              </a:ext>
            </a:extLst>
          </p:cNvPr>
          <p:cNvSpPr txBox="1"/>
          <p:nvPr/>
        </p:nvSpPr>
        <p:spPr>
          <a:xfrm>
            <a:off x="5835610" y="381463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E[A</a:t>
            </a:r>
            <a:r>
              <a:rPr lang="en-IN" i="1" baseline="30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I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/>
              <p:nvPr/>
            </p:nvSpPr>
            <p:spPr>
              <a:xfrm>
                <a:off x="6704480" y="3814634"/>
                <a:ext cx="2577116" cy="744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IN" i="1" baseline="-25000">
                          <a:latin typeface="Cambria Math"/>
                          <a:cs typeface="Times New Roman" pitchFamily="18" charset="0"/>
                        </a:rPr>
                        <m:t>𝑀</m:t>
                      </m:r>
                      <m:r>
                        <a:rPr lang="en-IN" i="1" baseline="-25000">
                          <a:latin typeface="Cambria Math"/>
                          <a:cs typeface="Times New Roman" pitchFamily="18" charset="0"/>
                        </a:rPr>
                        <m:t>𝑈𝑆𝐼𝐶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i="1" baseline="3000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𝑄</m:t>
                          </m:r>
                          <m:r>
                            <a:rPr lang="en-IN" i="1" baseline="-25000"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𝑄</m:t>
                              </m:r>
                              <m:r>
                                <a:rPr lang="en-IN" i="1" baseline="-25000">
                                  <a:latin typeface="Cambria Math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IN" i="1">
                                  <a:latin typeface="Cambria Math"/>
                                  <a:cs typeface="Times New Roman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IN" i="1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79A3E5-981B-4D3C-8ADC-EC22AC553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480" y="3814634"/>
                <a:ext cx="2577116" cy="744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ESPRIT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stands for Estimation of Signal Parameters via Rotational Invariance Techniques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assume by rotational invariance property of ULA that array is composed of 2 sub arrays with array manifold vectors A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&amp; A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82" y="4028183"/>
            <a:ext cx="5645150" cy="1791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34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Received signals can be written as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1 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            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𝑁</m:t>
                    </m:r>
                    <m:r>
                      <a:rPr lang="en-IN" sz="2800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</m:oMath>
                </a14:m>
                <a:endParaRPr lang="en-IN" sz="2800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2=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sz="2800" b="0" i="1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cs typeface="Times New Roman" pitchFamily="18" charset="0"/>
                      </a:rPr>
                      <m:t>Φ</m:t>
                    </m:r>
                  </m:oMath>
                </a14:m>
                <a:endParaRPr lang="en-IN" sz="2800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800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=</m:t>
                    </m:r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  <a:sym typeface="Symbo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800" i="1" smtClean="0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sz="2800" b="0" i="1" smtClean="0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b="0" i="1" smtClean="0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ψ</m:t>
                                        </m:r>
                                        <m:r>
                                          <a:rPr lang="en-IN" sz="2800" b="0" i="1" baseline="-25000" smtClean="0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  <a:sym typeface="Symbo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800" i="1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sz="2800" i="1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ψ</m:t>
                                        </m:r>
                                        <m:r>
                                          <a:rPr lang="en-IN" sz="2800" b="0" i="1" baseline="-25000" smtClean="0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sz="280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  <a:sym typeface="Symbol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800" i="1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IN" sz="2800" i="1">
                                            <a:latin typeface="Cambria Math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𝑗</m:t>
                                        </m:r>
                                        <m:sSubSup>
                                          <m:sSubSupPr>
                                            <m:ctrlPr>
                                              <a:rPr lang="el-GR" sz="2800" i="1" smtClean="0"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  <a:sym typeface="Symbol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2800" i="1" smtClean="0">
                                                <a:latin typeface="Cambria Math"/>
                                                <a:cs typeface="Times New Roman" pitchFamily="18" charset="0"/>
                                                <a:sym typeface="Symbol"/>
                                              </a:rPr>
                                              <m:t>ψ</m:t>
                                            </m:r>
                                          </m:e>
                                          <m:sub>
                                            <m:r>
                                              <a:rPr lang="en-IN" sz="28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IN" sz="2800" b="0" i="1" smtClean="0">
                                                <a:latin typeface="Cambria Math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IN" sz="2800" b="0" i="1" smtClean="0">
                                                <a:latin typeface="Cambria Math"/>
                                              </a:rPr>
                                              <m:t>−1)</m:t>
                                            </m:r>
                                          </m:sub>
                                          <m:sup/>
                                        </m:sSubSup>
                                      </m:sup>
                                    </m:sSup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800" b="0" i="1" smtClean="0">
                                        <a:latin typeface="Cambria Math"/>
                                        <a:cs typeface="Times New Roman" pitchFamily="18" charset="0"/>
                                        <a:sym typeface="Symbo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cs typeface="Times New Roman" pitchFamily="18" charset="0"/>
                          <a:sym typeface="Symbol"/>
                        </a:rPr>
                        <m:t>ψ</m:t>
                      </m:r>
                      <m:r>
                        <a:rPr lang="en-IN" sz="2800" b="0" i="1" baseline="-2500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𝑖</m:t>
                      </m:r>
                      <m:r>
                        <a:rPr lang="en-IN" sz="2800" b="0" i="1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Symbol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Symbol"/>
                            </a:rPr>
                            <m:t>𝑑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</m:t>
                          </m:r>
                        </m:den>
                      </m:f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Symbol"/>
                            </a:rPr>
                            <m:t>𝜃</m:t>
                          </m:r>
                          <m:r>
                            <a:rPr lang="en-IN" sz="2800" b="0" i="1" baseline="-25000" smtClean="0">
                              <a:latin typeface="Cambria Math"/>
                              <a:ea typeface="Cambria Math"/>
                              <a:cs typeface="Times New Roman" pitchFamily="18" charset="0"/>
                              <a:sym typeface="Symbol"/>
                            </a:rPr>
                            <m:t>𝑖</m:t>
                          </m:r>
                        </m:e>
                      </m:func>
                    </m:oMath>
                  </m:oMathPara>
                </a14:m>
                <a:endParaRPr lang="en-IN" sz="28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2919"/>
            <a:ext cx="8229600" cy="1143000"/>
          </a:xfrm>
        </p:spPr>
        <p:txBody>
          <a:bodyPr/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Now we have 2 received correlation matrix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𝑥𝑥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1=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endParaRPr lang="en-IN" b="0" i="1" dirty="0">
                  <a:latin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𝑥𝑥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2=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𝜎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ESPRIT implied that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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𝑠𝑠</m:t>
                    </m:r>
                    <m:r>
                      <a:rPr lang="en-IN" i="1" baseline="-25000">
                        <a:latin typeface="Cambria Math"/>
                        <a:cs typeface="Times New Roman" pitchFamily="18" charset="0"/>
                      </a:rPr>
                      <m:t>2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Where Eigen values of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 (</a:t>
                </a:r>
                <a:r>
                  <a:rPr lang="en-IN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i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’s)=diagonal elements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  <a:sym typeface="Symbol"/>
                      </a:rPr>
                      <m:t></m:t>
                    </m:r>
                  </m:oMath>
                </a14:m>
                <a:endParaRPr lang="en-IN" baseline="-25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b="0" i="1" baseline="-2500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arg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IN" dirty="0">
                                            <a:latin typeface="Times New Roman" pitchFamily="18" charset="0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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baseline="-25000" dirty="0">
                                            <a:latin typeface="Times New Roman" pitchFamily="18" charset="0"/>
                                            <a:cs typeface="Times New Roman" pitchFamily="18" charset="0"/>
                                            <a:sym typeface="Symbol"/>
                                          </a:rPr>
                                          <m:t>i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dirty="0">
                                        <a:latin typeface="Times New Roman" pitchFamily="18" charset="0"/>
                                        <a:cs typeface="Times New Roman" pitchFamily="18" charset="0"/>
                                        <a:sym typeface="Symbol"/>
                                      </a:rPr>
                                      <m:t>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83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Beamformers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1099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27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0" y="4572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Conventional Beamformer (CBR)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The CBR is optimal to white noise only.</a:t>
                </a: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It does not take into account other signals(interference) present in some directions.</a:t>
                </a: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Constraint: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𝑤</m:t>
                    </m:r>
                    <m:r>
                      <a:rPr lang="en-IN" b="0" i="1" baseline="30000" smtClean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  <m:r>
                          <a:rPr lang="en-IN" b="0" i="1" baseline="-2500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𝑤</m:t>
                    </m:r>
                    <m:r>
                      <a:rPr lang="en-IN" b="0" i="1" baseline="-25000" smtClean="0">
                        <a:latin typeface="Cambria Math"/>
                        <a:cs typeface="Times New Roman" pitchFamily="18" charset="0"/>
                      </a:rPr>
                      <m:t>𝐶𝐵𝐹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b="0" i="1" baseline="30000" smtClean="0">
                            <a:latin typeface="Cambria Math"/>
                            <a:cs typeface="Times New Roman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02" y="22521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Optimal MVDR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Optimal Beamformers take into account other signals (interferes).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It tends to place a null towards interference signals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MVDR is one of the optimal Beamformers.</a:t>
                </a: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Constraint: 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cs typeface="Times New Roman" pitchFamily="18" charset="0"/>
                        <a:sym typeface="Symbol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IN" sz="3000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𝑊</m:t>
                        </m:r>
                        <m:r>
                          <a:rPr lang="en-IN" sz="3000" i="1" baseline="3000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𝐻</m:t>
                        </m:r>
                        <m:r>
                          <a:rPr lang="en-IN" sz="3000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𝐶</m:t>
                        </m:r>
                        <m:r>
                          <a:rPr lang="en-IN" sz="3000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𝑊</m:t>
                        </m:r>
                      </m:e>
                    </m:d>
                    <m:r>
                      <a:rPr lang="en-IN" sz="3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𝑠𝑢𝑏𝑗𝑒𝑐𝑡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𝑡𝑜</m:t>
                    </m:r>
                  </m:oMath>
                </a14:m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IN" sz="3000" i="1">
                        <a:latin typeface="Cambria Math"/>
                        <a:cs typeface="Times New Roman" pitchFamily="18" charset="0"/>
                        <a:sym typeface="Symbol"/>
                      </a:rPr>
                      <m:t>𝑊</m:t>
                    </m:r>
                    <m:r>
                      <a:rPr lang="en-IN" sz="3000" i="1" baseline="30000">
                        <a:latin typeface="Cambria Math"/>
                        <a:cs typeface="Times New Roman" pitchFamily="18" charset="0"/>
                        <a:sym typeface="Symbol"/>
                      </a:rPr>
                      <m:t>𝐻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𝑎</m:t>
                    </m:r>
                    <m:d>
                      <m:dPr>
                        <m:ctrlPr>
                          <a:rPr lang="en-IN" sz="3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3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  <m:r>
                          <a:rPr lang="en-IN" sz="3000" i="1" baseline="-250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IN" sz="3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3000" i="1">
                        <a:latin typeface="Cambria Math"/>
                        <a:cs typeface="Times New Roman" pitchFamily="18" charset="0"/>
                        <a:sym typeface="Symbol"/>
                      </a:rPr>
                      <m:t>𝐼</m:t>
                    </m:r>
                  </m:oMath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3000" dirty="0"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𝑊</m:t>
                    </m:r>
                    <m:r>
                      <a:rPr lang="en-IN" sz="3000" b="0" i="1" baseline="-25000" smtClean="0">
                        <a:latin typeface="Cambria Math"/>
                        <a:cs typeface="Times New Roman" pitchFamily="18" charset="0"/>
                      </a:rPr>
                      <m:t>𝑀𝑉𝐷𝑅</m:t>
                    </m:r>
                    <m:r>
                      <a:rPr lang="en-IN" sz="3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3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3000" b="0" i="1" smtClean="0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3000" b="0" i="1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3000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𝑎</m:t>
                        </m:r>
                        <m:d>
                          <m:dPr>
                            <m:ctrlPr>
                              <a:rPr lang="en-IN" sz="3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3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sz="3000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IN" sz="3000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𝑎</m:t>
                        </m:r>
                        <m:r>
                          <a:rPr lang="en-IN" sz="3000" b="0" i="1" baseline="30000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𝐻</m:t>
                        </m:r>
                        <m:d>
                          <m:dPr>
                            <m:ctrlPr>
                              <a:rPr lang="en-IN" sz="3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3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sz="3000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IN" sz="3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3000" i="1">
                                <a:latin typeface="Cambria Math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IN" sz="3000" i="1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sz="3000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𝑎</m:t>
                        </m:r>
                        <m:d>
                          <m:dPr>
                            <m:ctrlPr>
                              <a:rPr lang="en-IN" sz="3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sz="3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𝜃</m:t>
                            </m:r>
                            <m:r>
                              <a:rPr lang="en-IN" sz="3000" i="1" baseline="-2500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en-IN" sz="3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2064589" y="195353"/>
            <a:ext cx="5157857" cy="1031354"/>
            <a:chOff x="0" y="0"/>
            <a:chExt cx="5157857" cy="1031354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5157857" cy="10313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50347" y="50347"/>
              <a:ext cx="5057163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n-IN" sz="43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     Introduction</a:t>
              </a:r>
              <a:r>
                <a:rPr lang="en-IN" sz="4300" b="1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 	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30-11-2019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ECE, RVCE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63225" y="1628150"/>
            <a:ext cx="8160600" cy="4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14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40"/>
              <a:buFont typeface="Times New Roman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Array processing deals with techniques for the analysis and processing of signals collected by a group of sensors.</a:t>
            </a:r>
          </a:p>
          <a:p>
            <a:pPr marL="457200" lvl="0" indent="-35814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40"/>
              <a:buFont typeface="Times New Roman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collection of sensors makes up the array, and the manner in which the signals from the sensors are combined and handled constitutes the processing.</a:t>
            </a:r>
          </a:p>
          <a:p>
            <a:pPr marL="457200" lvl="0" indent="-35814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40"/>
              <a:buFont typeface="Times New Roman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type of processing is dictated by the needs of the particular application.</a:t>
            </a:r>
          </a:p>
          <a:p>
            <a:pPr marL="457200" lvl="0" indent="-35814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40"/>
              <a:buFont typeface="Times New Roman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Array processing has found widespread application in a large number of areas, including radar, sonar, communications, seismology, geophysical prospecting for oil and natural gas, diagnostic ultrasound, and multichannel audio systems.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Adaptive SMI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Adaptive beamformer is improvisation of Optimal Beamformer.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Optimal beamformers consider the interference and channel characteristics as fixed statistics.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But in practice, this is not the case.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Hence we require Adaptive Beamformers which change their weights adaptively based on interference characteristics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ECE, RVCE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248529"/>
            <a:ext cx="7162800" cy="1043310"/>
            <a:chOff x="0" y="144"/>
            <a:chExt cx="6731000" cy="1043310"/>
          </a:xfrm>
        </p:grpSpPr>
        <p:sp>
          <p:nvSpPr>
            <p:cNvPr id="5" name="Rounded Rectangle 4"/>
            <p:cNvSpPr/>
            <p:nvPr/>
          </p:nvSpPr>
          <p:spPr>
            <a:xfrm>
              <a:off x="0" y="144"/>
              <a:ext cx="6731000" cy="10433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0930" y="51074"/>
              <a:ext cx="6629140" cy="94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ctr" defTabSz="2222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Details of Software /Hardware </a:t>
              </a:r>
              <a:endParaRPr lang="en-IN" sz="36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30-11-2019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90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Results</a:t>
              </a:r>
              <a:endParaRPr sz="45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I. Conducted Simulation of: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Bartlett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MVDR 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MUSIC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Static Parameters: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Number of elements : 8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Snapshots : 200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SNR : 20db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Source : -40</a:t>
            </a:r>
            <a:r>
              <a:rPr lang="en-US" sz="2800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20</a:t>
            </a:r>
            <a:r>
              <a:rPr lang="en-US" sz="2800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60</a:t>
            </a:r>
            <a:r>
              <a:rPr lang="en-US" sz="2800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15643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57BCA-49DC-46C0-A0A7-CD50755C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19" y="1212746"/>
            <a:ext cx="5302523" cy="402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2865119" y="5505214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Bartlett’s Algorithm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15234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918292" y="5374455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MVDR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1C70D-3D43-4853-8A29-7D03E34B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0" y="1191157"/>
            <a:ext cx="5054860" cy="398800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2482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970759" y="5466051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CDA2-CCCF-45B4-8B65-E7DB0D79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50" y="1285103"/>
            <a:ext cx="5118301" cy="387542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291120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36</a:t>
            </a:fld>
            <a:endParaRPr lang="en-IN"/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(</a:t>
              </a:r>
              <a:r>
                <a:rPr lang="en-US" sz="4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</a:t>
              </a: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II. Conducted performance analysis of: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Bartlett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MVDR 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MUSIC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Following parameters were varied: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Resolution</a:t>
            </a: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036079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558F4-9379-4DA9-B391-2E73A980E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37</a:t>
            </a:fld>
            <a:endParaRPr lang="en-IN"/>
          </a:p>
        </p:txBody>
      </p:sp>
      <p:sp>
        <p:nvSpPr>
          <p:cNvPr id="3" name="Google Shape;125;p5">
            <a:extLst>
              <a:ext uri="{FF2B5EF4-FFF2-40B4-BE49-F238E27FC236}">
                <a16:creationId xmlns:a16="http://schemas.microsoft.com/office/drawing/2014/main" id="{1E84ED26-263F-4F25-8070-0055D7D4D569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Measurement of SNR 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Static Parameters: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elements : 8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Snapshots : 200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Source : -50</a:t>
            </a:r>
            <a:r>
              <a:rPr lang="en-US" sz="2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r>
              <a:rPr lang="en-US" sz="2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50</a:t>
            </a:r>
            <a:r>
              <a:rPr lang="en-US" sz="2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49018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2753908" y="5999484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Bartlett’s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D1F18-20B4-469E-AF6A-6465236A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" y="1403465"/>
            <a:ext cx="8352069" cy="436722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0211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970759" y="5923251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MVDR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15BDB-4837-460D-9AD8-738D5604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13" y="1396313"/>
            <a:ext cx="7818319" cy="4267159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751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Beamforming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Generally, an array receives spatially propagating signals and processes them to emphasize signals arriving from a certain direction; that is, it acts as a spatially discriminating filter.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spatial filtering operation is known as beamforming, because essentially it emulates the function of a mechanically steered antenna.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 array processor steers a beam to a particular direction by computing a properly weighted sum of the individual sensor signals.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itchFamily="18" charset="0"/>
                <a:cs typeface="Times New Roman" pitchFamily="18" charset="0"/>
              </a:rPr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30-11-2019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81" y="4102443"/>
            <a:ext cx="6385194" cy="203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16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980919" y="592135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63984-F643-4B50-89B4-512E58FE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1458539"/>
            <a:ext cx="7954436" cy="431206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47950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558F4-9379-4DA9-B391-2E73A980E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41</a:t>
            </a:fld>
            <a:endParaRPr lang="en-IN"/>
          </a:p>
        </p:txBody>
      </p:sp>
      <p:sp>
        <p:nvSpPr>
          <p:cNvPr id="3" name="Google Shape;125;p5">
            <a:extLst>
              <a:ext uri="{FF2B5EF4-FFF2-40B4-BE49-F238E27FC236}">
                <a16:creationId xmlns:a16="http://schemas.microsoft.com/office/drawing/2014/main" id="{1E84ED26-263F-4F25-8070-0055D7D4D569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Measurement of Resolution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Static Parameters: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elements : 8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Snapshots : 200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SNR : 0db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413918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A6437-9A8B-414C-94E4-EB41AFE4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1030378"/>
            <a:ext cx="7288015" cy="50920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2951616" y="6141224"/>
            <a:ext cx="3523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Bartlett’s Algorithm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06040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950439" y="5797690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MVDR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047C-6B65-4CFB-AE0C-D84812C5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7" y="1340073"/>
            <a:ext cx="7688013" cy="4177853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10229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206AB-6050-4983-BA68-3AF3D8B6F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4220809" y="5553768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934B9-7FA5-49A7-9950-CA0A6FE8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1304232"/>
            <a:ext cx="7447280" cy="398912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851352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30D8E-D9DD-4905-889E-D959EBC66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756F308-BCE4-4944-8B09-5B66D307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25489"/>
              </p:ext>
            </p:extLst>
          </p:nvPr>
        </p:nvGraphicFramePr>
        <p:xfrm>
          <a:off x="589280" y="2169160"/>
          <a:ext cx="8321040" cy="3370580"/>
        </p:xfrm>
        <a:graphic>
          <a:graphicData uri="http://schemas.openxmlformats.org/drawingml/2006/table">
            <a:tbl>
              <a:tblPr firstRow="1" bandRow="1">
                <a:tableStyleId>{3BB09B7E-1654-48F1-850B-DD5020AF4DE1}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757537754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414133775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90237249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SNR (Lowest distinguishable)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5909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Bartlett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6259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-15dB (Higher Accuracy than Bartlett)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1747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60782"/>
                  </a:ext>
                </a:extLst>
              </a:tr>
            </a:tbl>
          </a:graphicData>
        </a:graphic>
      </p:graphicFrame>
      <p:sp>
        <p:nvSpPr>
          <p:cNvPr id="7" name="Google Shape;180;p10">
            <a:extLst>
              <a:ext uri="{FF2B5EF4-FFF2-40B4-BE49-F238E27FC236}">
                <a16:creationId xmlns:a16="http://schemas.microsoft.com/office/drawing/2014/main" id="{F33A4C2A-CBCE-41AD-8B6A-F76888D2A3B1}"/>
              </a:ext>
            </a:extLst>
          </p:cNvPr>
          <p:cNvSpPr/>
          <p:nvPr/>
        </p:nvSpPr>
        <p:spPr>
          <a:xfrm>
            <a:off x="1578197" y="299459"/>
            <a:ext cx="7054406" cy="9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Comparison of Different Algorithm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393588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46</a:t>
            </a:fld>
            <a:endParaRPr lang="en-IN"/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(</a:t>
              </a:r>
              <a:r>
                <a:rPr lang="en-US" sz="4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</a:t>
              </a: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III. Conducted detailed performance analysis of: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MUSIC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Following parameters were varied: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Resolution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Snapshots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Array elements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Distance between array elements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Coherence</a:t>
            </a: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879187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47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r="7023"/>
          <a:stretch/>
        </p:blipFill>
        <p:spPr bwMode="auto">
          <a:xfrm>
            <a:off x="790833" y="1373531"/>
            <a:ext cx="8155459" cy="467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835955" y="6138543"/>
            <a:ext cx="514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Coherence Problem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44115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48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r="7594"/>
          <a:stretch/>
        </p:blipFill>
        <p:spPr bwMode="auto">
          <a:xfrm>
            <a:off x="976183" y="1416377"/>
            <a:ext cx="8044249" cy="463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835955" y="6138543"/>
            <a:ext cx="575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MUSIC – Coherence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055966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r="5744"/>
          <a:stretch/>
        </p:blipFill>
        <p:spPr bwMode="auto">
          <a:xfrm>
            <a:off x="494269" y="1556951"/>
            <a:ext cx="8031893" cy="443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835955" y="6138543"/>
            <a:ext cx="5612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Array element spacing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093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3913"/>
          <a:stretch/>
        </p:blipFill>
        <p:spPr bwMode="auto">
          <a:xfrm>
            <a:off x="2496066" y="3839339"/>
            <a:ext cx="4211864" cy="163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Google Shape;107;g5fb8e6067a_0_3"/>
          <p:cNvSpPr txBox="1">
            <a:spLocks noGrp="1"/>
          </p:cNvSpPr>
          <p:nvPr>
            <p:ph type="sldNum" idx="12"/>
          </p:nvPr>
        </p:nvSpPr>
        <p:spPr>
          <a:xfrm>
            <a:off x="2924250" y="5855375"/>
            <a:ext cx="3295500" cy="46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DOA estimation</a:t>
            </a:r>
            <a:endParaRPr/>
          </a:p>
        </p:txBody>
      </p:sp>
      <p:sp>
        <p:nvSpPr>
          <p:cNvPr id="109" name="Google Shape;109;g5fb8e6067a_0_3"/>
          <p:cNvSpPr txBox="1"/>
          <p:nvPr/>
        </p:nvSpPr>
        <p:spPr>
          <a:xfrm>
            <a:off x="1602800" y="5657850"/>
            <a:ext cx="91440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5" y="526981"/>
            <a:ext cx="5638259" cy="31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50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8" r="7594"/>
          <a:stretch/>
        </p:blipFill>
        <p:spPr bwMode="auto">
          <a:xfrm>
            <a:off x="1507522" y="1018877"/>
            <a:ext cx="7463481" cy="426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971879" y="5743126"/>
            <a:ext cx="5530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No of Array Elements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763478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51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r="7023"/>
          <a:stretch/>
        </p:blipFill>
        <p:spPr bwMode="auto">
          <a:xfrm>
            <a:off x="1309160" y="1325133"/>
            <a:ext cx="7575348" cy="434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971879" y="5743126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No of Snapshots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066370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52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r="7940"/>
          <a:stretch/>
        </p:blipFill>
        <p:spPr bwMode="auto">
          <a:xfrm>
            <a:off x="1224025" y="1160226"/>
            <a:ext cx="7919974" cy="465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971879" y="5743126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Resolution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630872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53</a:t>
            </a:fld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r="7404"/>
          <a:stretch/>
        </p:blipFill>
        <p:spPr bwMode="auto">
          <a:xfrm>
            <a:off x="1052530" y="1161535"/>
            <a:ext cx="8091470" cy="466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1971879" y="5743126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– SNR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3023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54</a:t>
            </a:fld>
            <a:endParaRPr lang="en-IN"/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(</a:t>
              </a:r>
              <a:r>
                <a:rPr lang="en-US" sz="4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</a:t>
              </a: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III. Conducted performance analysis of: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ESPRIT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Following parameters were varied: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Snapshots</a:t>
            </a: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893349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91977" y="1505396"/>
            <a:ext cx="27184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SNR	</a:t>
            </a:r>
            <a:r>
              <a:rPr lang="en-IN" sz="2000" dirty="0"/>
              <a:t>DOA angles</a:t>
            </a:r>
          </a:p>
          <a:p>
            <a:r>
              <a:rPr lang="en-IN" sz="2400" dirty="0"/>
              <a:t>0	-30	45</a:t>
            </a:r>
          </a:p>
          <a:p>
            <a:r>
              <a:rPr lang="en-IN" sz="2400" dirty="0"/>
              <a:t>-3	-30	45</a:t>
            </a:r>
          </a:p>
          <a:p>
            <a:r>
              <a:rPr lang="en-IN" sz="2400" dirty="0"/>
              <a:t>-6	-30	45</a:t>
            </a:r>
          </a:p>
          <a:p>
            <a:r>
              <a:rPr lang="en-IN" sz="2400" dirty="0"/>
              <a:t>-9	-30	46</a:t>
            </a:r>
          </a:p>
          <a:p>
            <a:r>
              <a:rPr lang="en-IN" sz="2400" dirty="0"/>
              <a:t>-12	-29	45</a:t>
            </a:r>
          </a:p>
          <a:p>
            <a:r>
              <a:rPr lang="en-IN" sz="2400" dirty="0"/>
              <a:t>-15	-28	45</a:t>
            </a:r>
          </a:p>
          <a:p>
            <a:r>
              <a:rPr lang="en-IN" sz="2400" dirty="0"/>
              <a:t>-18	-29	47</a:t>
            </a:r>
          </a:p>
          <a:p>
            <a:r>
              <a:rPr lang="en-IN" sz="2400" dirty="0"/>
              <a:t>-21	-34	41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32238" y="1505396"/>
            <a:ext cx="12357" cy="341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1977" y="1940011"/>
            <a:ext cx="2718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65124" y="1515624"/>
            <a:ext cx="310154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Snapshots	 </a:t>
            </a:r>
            <a:r>
              <a:rPr lang="en-IN" sz="1800" dirty="0"/>
              <a:t>DOA angles</a:t>
            </a:r>
          </a:p>
          <a:p>
            <a:r>
              <a:rPr lang="en-IN" sz="2400" dirty="0"/>
              <a:t>1	-34	46</a:t>
            </a:r>
          </a:p>
          <a:p>
            <a:r>
              <a:rPr lang="en-IN" sz="2400" dirty="0"/>
              <a:t>2	-28	46</a:t>
            </a:r>
          </a:p>
          <a:p>
            <a:r>
              <a:rPr lang="en-IN" sz="2400" dirty="0"/>
              <a:t>3	-30	44</a:t>
            </a:r>
          </a:p>
          <a:p>
            <a:r>
              <a:rPr lang="en-IN" sz="2400" dirty="0"/>
              <a:t>4	-29	44</a:t>
            </a:r>
          </a:p>
          <a:p>
            <a:r>
              <a:rPr lang="en-IN" sz="2400" dirty="0"/>
              <a:t>5	-31	44</a:t>
            </a:r>
          </a:p>
          <a:p>
            <a:r>
              <a:rPr lang="en-IN" sz="2400" dirty="0"/>
              <a:t>6	-30	44</a:t>
            </a:r>
          </a:p>
          <a:p>
            <a:r>
              <a:rPr lang="en-IN" sz="2400" dirty="0"/>
              <a:t>7	-30	43</a:t>
            </a:r>
          </a:p>
          <a:p>
            <a:r>
              <a:rPr lang="en-IN" sz="2400" dirty="0"/>
              <a:t>8	-30	45</a:t>
            </a:r>
          </a:p>
          <a:p>
            <a:r>
              <a:rPr lang="en-IN" sz="2400" dirty="0"/>
              <a:t>9	-30	45</a:t>
            </a:r>
          </a:p>
          <a:p>
            <a:r>
              <a:rPr lang="en-IN" sz="2400" dirty="0"/>
              <a:t>10	-31	45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0713" y="1515624"/>
            <a:ext cx="12358" cy="415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65124" y="1843147"/>
            <a:ext cx="3101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959269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56</a:t>
            </a:fld>
            <a:endParaRPr lang="en-IN"/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(</a:t>
              </a:r>
              <a:r>
                <a:rPr lang="en-US" sz="4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</a:t>
              </a: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9725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IV. Simulation of planar DOA estimation algorithms: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Planar MVDR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Planar MUSIC</a:t>
            </a:r>
          </a:p>
          <a:p>
            <a:pPr marL="2032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Static Parameters: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elements : 8*8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Snapshots : 100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SNR : 0db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302126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106"/>
            <a:ext cx="9057503" cy="47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096344" y="582176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MVDR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802490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58</a:t>
            </a:fld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9867"/>
            <a:ext cx="8995719" cy="486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096344" y="582176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MUSIC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15569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34CB9-122C-438D-A872-8A0A58120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59</a:t>
            </a:fld>
            <a:endParaRPr lang="en-IN"/>
          </a:p>
        </p:txBody>
      </p:sp>
      <p:grpSp>
        <p:nvGrpSpPr>
          <p:cNvPr id="3" name="Google Shape;150;p7">
            <a:extLst>
              <a:ext uri="{FF2B5EF4-FFF2-40B4-BE49-F238E27FC236}">
                <a16:creationId xmlns:a16="http://schemas.microsoft.com/office/drawing/2014/main" id="{ACF5D5BF-1569-47DF-8DFF-54E12E5DCCEE}"/>
              </a:ext>
            </a:extLst>
          </p:cNvPr>
          <p:cNvGrpSpPr/>
          <p:nvPr/>
        </p:nvGrpSpPr>
        <p:grpSpPr>
          <a:xfrm>
            <a:off x="1676400" y="304800"/>
            <a:ext cx="6574426" cy="892444"/>
            <a:chOff x="0" y="0"/>
            <a:chExt cx="6574426" cy="892444"/>
          </a:xfrm>
        </p:grpSpPr>
        <p:sp>
          <p:nvSpPr>
            <p:cNvPr id="4" name="Google Shape;151;p7">
              <a:extLst>
                <a:ext uri="{FF2B5EF4-FFF2-40B4-BE49-F238E27FC236}">
                  <a16:creationId xmlns:a16="http://schemas.microsoft.com/office/drawing/2014/main" id="{4FFFD068-7EE4-41A6-9E11-E6FEFE041633}"/>
                </a:ext>
              </a:extLst>
            </p:cNvPr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2;p7">
              <a:extLst>
                <a:ext uri="{FF2B5EF4-FFF2-40B4-BE49-F238E27FC236}">
                  <a16:creationId xmlns:a16="http://schemas.microsoft.com/office/drawing/2014/main" id="{F3C9B66D-A5E6-458E-A0AC-022297369596}"/>
                </a:ext>
              </a:extLst>
            </p:cNvPr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 (</a:t>
              </a:r>
              <a:r>
                <a:rPr lang="en-US" sz="4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</a:t>
              </a:r>
              <a:r>
                <a:rPr lang="en-US" sz="4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25;p5">
            <a:extLst>
              <a:ext uri="{FF2B5EF4-FFF2-40B4-BE49-F238E27FC236}">
                <a16:creationId xmlns:a16="http://schemas.microsoft.com/office/drawing/2014/main" id="{C0E53AFA-E9DB-4EB3-A35F-02C66199336B}"/>
              </a:ext>
            </a:extLst>
          </p:cNvPr>
          <p:cNvSpPr txBox="1">
            <a:spLocks/>
          </p:cNvSpPr>
          <p:nvPr/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139700" algn="just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V. Simulation of following beamformers: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Conventional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Optimal MVDR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Adaptive SMI</a:t>
            </a:r>
          </a:p>
          <a:p>
            <a:pPr marL="660400" indent="-457200"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Static Parameters: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Number of elements : 8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Signal Directions: -30</a:t>
            </a:r>
            <a:r>
              <a:rPr lang="en-US" sz="2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Interfere Direction: 45</a:t>
            </a:r>
            <a:r>
              <a:rPr lang="en-US" sz="2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lvl="1"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5835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1951800" y="212359"/>
            <a:ext cx="6352868" cy="710082"/>
            <a:chOff x="0" y="0"/>
            <a:chExt cx="6574426" cy="892399"/>
          </a:xfrm>
        </p:grpSpPr>
        <p:sp>
          <p:nvSpPr>
            <p:cNvPr id="115" name="Google Shape;115;p4"/>
            <p:cNvSpPr/>
            <p:nvPr/>
          </p:nvSpPr>
          <p:spPr>
            <a:xfrm>
              <a:off x="0" y="0"/>
              <a:ext cx="6574426" cy="892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43574" y="43567"/>
              <a:ext cx="60333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IN" sz="5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</a:t>
              </a:r>
              <a:r>
                <a:rPr lang="en-IN" sz="4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5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Survey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graphicFrame>
        <p:nvGraphicFramePr>
          <p:cNvPr id="119" name="Google Shape;119;p4"/>
          <p:cNvGraphicFramePr/>
          <p:nvPr>
            <p:extLst>
              <p:ext uri="{D42A27DB-BD31-4B8C-83A1-F6EECF244321}">
                <p14:modId xmlns:p14="http://schemas.microsoft.com/office/powerpoint/2010/main" val="2642957724"/>
              </p:ext>
            </p:extLst>
          </p:nvPr>
        </p:nvGraphicFramePr>
        <p:xfrm>
          <a:off x="358620" y="1422874"/>
          <a:ext cx="8426750" cy="4925855"/>
        </p:xfrm>
        <a:graphic>
          <a:graphicData uri="http://schemas.openxmlformats.org/drawingml/2006/table">
            <a:tbl>
              <a:tblPr firstRow="1" bandRow="1">
                <a:noFill/>
                <a:tableStyleId>{3BB09B7E-1654-48F1-850B-DD5020AF4DE1}</a:tableStyleId>
              </a:tblPr>
              <a:tblGrid>
                <a:gridCol w="53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 No.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/ </a:t>
                      </a:r>
                      <a:b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 Observations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1.</a:t>
                      </a:r>
                      <a:endParaRPr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Smoothing Periodograms from Time Series with Continuous Spectra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Nature, 161:686- 87, 1948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 of Bartlett’s method for spectral estimation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sym typeface="Arial"/>
                        </a:rPr>
                        <a:t>High-resolution frequency-wavenumber spectrum analysis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Calibri"/>
                          <a:cs typeface="Times New Roman"/>
                          <a:sym typeface="Arial"/>
                        </a:rPr>
                        <a:t>Proceedings of the IEEE, vol. 57, no. 8, pp. 1408–1418, 1969</a:t>
                      </a:r>
                      <a:endParaRPr lang="en-US" sz="1400" b="1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MVDR Beamformer for conventional beamforming and DOA estimation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ESPRIT-Estimation of Signal Parameters via Rotational Invariance Techniques</a:t>
                      </a:r>
                      <a:endParaRPr lang="en-IN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 on Acoustics Speech and Signal Processing. July 1989. Vol. 37. No.7 pp 984~995.</a:t>
                      </a:r>
                      <a:endParaRPr lang="en-US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algorithm which exploits the rotational invariance of signal subspace induced by sensor array</a:t>
                      </a:r>
                      <a:endParaRPr lang="en-US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60</a:t>
            </a:fld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05" y="1977081"/>
            <a:ext cx="2916195" cy="432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39" y="2034232"/>
            <a:ext cx="2996666" cy="427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52" y="2051996"/>
            <a:ext cx="2984787" cy="42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5A22C8-8E35-49AB-B2CA-97CA8C1E8648}"/>
              </a:ext>
            </a:extLst>
          </p:cNvPr>
          <p:cNvSpPr txBox="1"/>
          <p:nvPr/>
        </p:nvSpPr>
        <p:spPr>
          <a:xfrm>
            <a:off x="3096344" y="874564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patterns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1767528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61</a:t>
            </a:fld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7563" cy="501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374641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62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8096"/>
            <a:ext cx="9069841" cy="484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509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746"/>
          </a:xfrm>
        </p:spPr>
        <p:txBody>
          <a:bodyPr>
            <a:normAutofit fontScale="85000" lnSpcReduction="20000"/>
          </a:bodyPr>
          <a:lstStyle/>
          <a:p>
            <a:pPr marL="514350" lvl="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sz="3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Simulated and analysed various DOA algorithms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using MATLAB for linear arrays.</a:t>
            </a:r>
          </a:p>
          <a:p>
            <a:pPr marL="514350" lvl="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sz="3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Detailed study of MUSIC algorithm and modification of MUSIC was made to mitigate frequency coherence issue.</a:t>
            </a:r>
            <a:endParaRPr lang="en-IN" sz="36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sz="3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Extended linear array approach to planar array DOA and observed functionality only in one half of the azimuth plane.</a:t>
            </a:r>
          </a:p>
          <a:p>
            <a:pPr marL="514350" indent="-514350" algn="just">
              <a:spcBef>
                <a:spcPts val="600"/>
              </a:spcBef>
              <a:buSzPts val="3000"/>
              <a:buFont typeface="Calibri"/>
              <a:buAutoNum type="arabicPeriod"/>
            </a:pPr>
            <a:r>
              <a:rPr lang="en-IN" sz="36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Simulated beamformers: conventional, optimal (MVDR) and adaptive (SMI)</a:t>
            </a:r>
          </a:p>
          <a:p>
            <a:pPr marL="114300" indent="0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ECE,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26654-84FD-44C5-A236-D2A64181656C}" type="slidenum">
              <a:rPr lang="en-IN" smtClean="0"/>
              <a:pPr/>
              <a:t>63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88F1F-6A15-421C-8846-319096FB7E21}"/>
              </a:ext>
            </a:extLst>
          </p:cNvPr>
          <p:cNvGrpSpPr/>
          <p:nvPr/>
        </p:nvGrpSpPr>
        <p:grpSpPr>
          <a:xfrm>
            <a:off x="2286000" y="228600"/>
            <a:ext cx="4880919" cy="1217141"/>
            <a:chOff x="0" y="144"/>
            <a:chExt cx="6731000" cy="1043310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FA0F0287-3769-49EE-A3A3-47EAE27DF6BD}"/>
                </a:ext>
              </a:extLst>
            </p:cNvPr>
            <p:cNvSpPr/>
            <p:nvPr/>
          </p:nvSpPr>
          <p:spPr>
            <a:xfrm>
              <a:off x="0" y="144"/>
              <a:ext cx="6731000" cy="10433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396DC62-35AD-47DA-B37F-C5AAB7BFC978}"/>
                </a:ext>
              </a:extLst>
            </p:cNvPr>
            <p:cNvSpPr/>
            <p:nvPr/>
          </p:nvSpPr>
          <p:spPr>
            <a:xfrm>
              <a:off x="50930" y="51074"/>
              <a:ext cx="6629140" cy="941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ctr" defTabSz="2222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/>
                <a:t>Conclusion</a:t>
              </a:r>
              <a:endParaRPr lang="en-IN" sz="3600" b="1" kern="1200" dirty="0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/>
              <a:t>30-11-2019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550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457200" y="1423975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[1]Ralph O, Schmidt. Multiple Emitter Location and signal Parameter Estimation. IEEE Trans. On Antennas and Propagation, March 1986. Vol. 34. No. 3.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276-280.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Perte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Stoica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, Maximum Likelihood Method for Direction of Arrival Estimation. IEEE Trans on ASSP. 1990. Vol. 38(7). P1132~1143.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[3]Richard Roy,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Thonas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Kailath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. ESPRIT-Estimation of Signal Parameters via Rotational Invariance Techniques. IEEE Trans on Acoustics Speech and Signal Processing. July 1989. Vol. 37. No.7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984~995.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Honghao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Tang, “DOA estimation based on MUSIC algorithm,”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Institutionen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För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Fysik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och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Elektroteknik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[5]Harry L. Van Trees, Optimum Array Processing, John Wiley &amp; Sons, Inc., NY, 2002.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[6]Ronald D,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Degrot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. The Constrained MUSIC Problem. IEEE Trans on SP.1993. Vol. 41(3). P1445~1449. 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[7]Harry B. Lee etc. Resolution Threshold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Beamspace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MUSIC for Two Closely Spaced Emitters. IEEE Trans on ASSP. 1990. Vol. 38(9). P723~738.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[8] Direction-of-Arrival Estimation Based on Deep Neural Networks With Robustness to Array Imperfections.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64</a:t>
            </a:fld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1447800" y="304800"/>
            <a:ext cx="6574426" cy="892444"/>
            <a:chOff x="0" y="0"/>
            <a:chExt cx="6574426" cy="892444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IN" sz="4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533400" y="6376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10-08-2019</a:t>
            </a: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F5406-225A-47C1-8574-3DA702844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5B487-A561-4C0A-890A-31B9FD5652B0}"/>
              </a:ext>
            </a:extLst>
          </p:cNvPr>
          <p:cNvSpPr/>
          <p:nvPr/>
        </p:nvSpPr>
        <p:spPr>
          <a:xfrm>
            <a:off x="739740" y="1689868"/>
            <a:ext cx="8080625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	Burg, J.P., "The Relationship Between Maximum Entropy Spectra and Maximum Likelihood Spectra," Geophysics, Vol. 37, pp. 375-376, April 1972.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	H. G. Ong and R. I.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Kitney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"Application of the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Pisarenko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harmonic decomposition method to physiological data," Journal of Biomedical Engineering, vol. 8, no. 4, pp. 313-319, Oct. 1986.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	R. A.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Poisel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Target acquisition in communication electronic warfare systems (Artech house information warfare library). United States: Artech House Publishers, 2004.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	R. A. Fisher, "Theory of statistical estimation," Mathematical Proceedings of the Cambridge Philosophical Society, vol. 22, no. 05, p. 700, Jul. 1925.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	H.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Krim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Viberg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"Two decades of array signal processing research: The parametric approach," IEEE Signal Processing Magazine, vol. 13, no. 4, pp. 67–94, Jul. 1996.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	Constantine A.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Balanis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“Antenna theory - Analysis and Design”, Wiley publications, second edition, 2010, ISBN: 978-81-265-2422-8.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	Constantine A. </a:t>
            </a:r>
            <a:r>
              <a:rPr lang="en-IN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Balanis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Panayiotis I. Ioannides, “Introduction to Smart Antennas”, Morgan &amp; Claypool publishers, first edition, 2007, ISBN: 1598291769. </a:t>
            </a:r>
          </a:p>
          <a:p>
            <a:pPr lvl="0" algn="just">
              <a:lnSpc>
                <a:spcPct val="90000"/>
              </a:lnSpc>
              <a:buSzPts val="1100"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	J. Capon, "High-resolution frequency-wavenumber spectrum analysis," Proceedings of the IEEE, vol. 57, no. 8, pp. 1408–1418, 1969.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30-11-2019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Dept. of ECE, RVCE</a:t>
            </a:r>
          </a:p>
        </p:txBody>
      </p:sp>
    </p:spTree>
    <p:extLst>
      <p:ext uri="{BB962C8B-B14F-4D97-AF65-F5344CB8AC3E}">
        <p14:creationId xmlns:p14="http://schemas.microsoft.com/office/powerpoint/2010/main" val="2377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1951800" y="212359"/>
            <a:ext cx="6352868" cy="710082"/>
            <a:chOff x="0" y="0"/>
            <a:chExt cx="6574426" cy="892399"/>
          </a:xfrm>
        </p:grpSpPr>
        <p:sp>
          <p:nvSpPr>
            <p:cNvPr id="115" name="Google Shape;115;p4"/>
            <p:cNvSpPr/>
            <p:nvPr/>
          </p:nvSpPr>
          <p:spPr>
            <a:xfrm>
              <a:off x="0" y="0"/>
              <a:ext cx="6574426" cy="8923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43574" y="43567"/>
              <a:ext cx="60333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IN" sz="5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</a:t>
              </a:r>
              <a:r>
                <a:rPr lang="en-IN" sz="4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5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Survey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graphicFrame>
        <p:nvGraphicFramePr>
          <p:cNvPr id="119" name="Google Shape;119;p4"/>
          <p:cNvGraphicFramePr/>
          <p:nvPr>
            <p:extLst>
              <p:ext uri="{D42A27DB-BD31-4B8C-83A1-F6EECF244321}">
                <p14:modId xmlns:p14="http://schemas.microsoft.com/office/powerpoint/2010/main" val="2608892379"/>
              </p:ext>
            </p:extLst>
          </p:nvPr>
        </p:nvGraphicFramePr>
        <p:xfrm>
          <a:off x="358620" y="1422874"/>
          <a:ext cx="8426750" cy="3395706"/>
        </p:xfrm>
        <a:graphic>
          <a:graphicData uri="http://schemas.openxmlformats.org/drawingml/2006/table">
            <a:tbl>
              <a:tblPr firstRow="1" bandRow="1">
                <a:noFill/>
                <a:tableStyleId>{3BB09B7E-1654-48F1-850B-DD5020AF4DE1}</a:tableStyleId>
              </a:tblPr>
              <a:tblGrid>
                <a:gridCol w="53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 No.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/ </a:t>
                      </a:r>
                      <a:b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Conference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IN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 Observations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4.</a:t>
                      </a:r>
                      <a:endParaRPr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Emitter Location and signal Parameter Estimation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Trans. On Antennas and Propagation, March 1986. Vol. 34. No. 3. pp 276-280.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and description of </a:t>
                      </a:r>
                      <a:r>
                        <a:rPr lang="en-IN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MUSIC algorithm for DOA</a:t>
                      </a:r>
                      <a:endParaRPr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9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decades of array signal processing research: The parametric approach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-IT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Signal Processing Magazine, vol. 13, no. 4, pp. 67–94, Jul. 1996.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Brief Overview of Current trends in Array Signal Processing</a:t>
                      </a:r>
                      <a:endParaRPr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03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68625" y="1600200"/>
            <a:ext cx="8418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    Performance Analysis of various Direction Of Arrival algorithms 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indent="-406400">
              <a:spcBef>
                <a:spcPts val="640"/>
              </a:spcBef>
              <a:buSzPts val="2800"/>
              <a:buFont typeface="Times New Roman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Bartlett’s Method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MVDR</a:t>
            </a:r>
          </a:p>
          <a:p>
            <a:pPr marL="914400" indent="-406400">
              <a:spcBef>
                <a:spcPts val="0"/>
              </a:spcBef>
              <a:buSzPts val="2800"/>
              <a:buFont typeface="Times New Roman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MUSIC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ESPRIT</a:t>
            </a:r>
          </a:p>
          <a:p>
            <a:pPr marL="9144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endParaRPr lang="en-IN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Simulation of beamforming using conventional and adaptive algorithms</a:t>
            </a:r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grpSp>
        <p:nvGrpSpPr>
          <p:cNvPr id="128" name="Google Shape;128;p5"/>
          <p:cNvGrpSpPr/>
          <p:nvPr/>
        </p:nvGrpSpPr>
        <p:grpSpPr>
          <a:xfrm>
            <a:off x="1600200" y="304800"/>
            <a:ext cx="6574426" cy="892444"/>
            <a:chOff x="0" y="0"/>
            <a:chExt cx="6574426" cy="892444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574426" cy="8924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3566" y="43566"/>
              <a:ext cx="6487294" cy="805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450" tIns="171450" rIns="171450" bIns="171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lang="en-IN" sz="4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6"/>
          <p:cNvGrpSpPr/>
          <p:nvPr/>
        </p:nvGrpSpPr>
        <p:grpSpPr>
          <a:xfrm>
            <a:off x="1841500" y="312766"/>
            <a:ext cx="6019800" cy="1020733"/>
            <a:chOff x="0" y="28"/>
            <a:chExt cx="6019800" cy="1020733"/>
          </a:xfrm>
        </p:grpSpPr>
        <p:sp>
          <p:nvSpPr>
            <p:cNvPr id="137" name="Google Shape;137;p6"/>
            <p:cNvSpPr/>
            <p:nvPr/>
          </p:nvSpPr>
          <p:spPr>
            <a:xfrm>
              <a:off x="0" y="28"/>
              <a:ext cx="6019800" cy="102073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49828" y="49856"/>
              <a:ext cx="5920144" cy="921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IN" sz="5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374700" y="1897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DOA estimation is a key research area with various engineering applications, such as wireless communications, radar, tracking of various objects, earthquake, medicine etc.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and Location-Awareness are key objectives in networks of the future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way to accomplish this is via array signal processing with algorithms which estimate the direction-of-arrival (DOA) of the received waves from various sources.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3239038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Dept. of ECE, RVCE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30-11-2019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3073</Words>
  <Application>Microsoft Office PowerPoint</Application>
  <PresentationFormat>On-screen Show (4:3)</PresentationFormat>
  <Paragraphs>593</Paragraphs>
  <Slides>65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Presentation Outline</vt:lpstr>
      <vt:lpstr>PowerPoint Presentation</vt:lpstr>
      <vt:lpstr>Beamforming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DOA Algorithms</vt:lpstr>
      <vt:lpstr>Array Signal Model</vt:lpstr>
      <vt:lpstr>Bartlett’s Algorithm</vt:lpstr>
      <vt:lpstr>PowerPoint Presentation</vt:lpstr>
      <vt:lpstr>PowerPoint Presentation</vt:lpstr>
      <vt:lpstr>MVDR</vt:lpstr>
      <vt:lpstr>PowerPoint Presentation</vt:lpstr>
      <vt:lpstr>PowerPoint Presentation</vt:lpstr>
      <vt:lpstr>MUSIC</vt:lpstr>
      <vt:lpstr>PowerPoint Presentation</vt:lpstr>
      <vt:lpstr>PowerPoint Presentation</vt:lpstr>
      <vt:lpstr>PowerPoint Presentation</vt:lpstr>
      <vt:lpstr>ESPRIT</vt:lpstr>
      <vt:lpstr>PowerPoint Presentation</vt:lpstr>
      <vt:lpstr>PowerPoint Presentation</vt:lpstr>
      <vt:lpstr>Beamformers</vt:lpstr>
      <vt:lpstr>Conventional Beamformer (CBR)</vt:lpstr>
      <vt:lpstr>Optimal MVDR</vt:lpstr>
      <vt:lpstr>Adaptive SMI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kowshik e</dc:creator>
  <cp:lastModifiedBy>Abhilash Namboodiri</cp:lastModifiedBy>
  <cp:revision>53</cp:revision>
  <dcterms:created xsi:type="dcterms:W3CDTF">2015-07-31T06:03:31Z</dcterms:created>
  <dcterms:modified xsi:type="dcterms:W3CDTF">2019-11-30T17:45:55Z</dcterms:modified>
</cp:coreProperties>
</file>