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18"/>
  </p:notesMasterIdLst>
  <p:handoutMasterIdLst>
    <p:handoutMasterId r:id="rId19"/>
  </p:handoutMasterIdLst>
  <p:sldIdLst>
    <p:sldId id="572" r:id="rId13"/>
    <p:sldId id="577" r:id="rId14"/>
    <p:sldId id="575" r:id="rId15"/>
    <p:sldId id="579" r:id="rId16"/>
    <p:sldId id="602" r:id="rId17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91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10/06/2022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10/06/2022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xmlns="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xmlns="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0"/>
            <a:ext cx="10219047" cy="1750095"/>
          </a:xfrm>
        </p:spPr>
        <p:txBody>
          <a:bodyPr/>
          <a:lstStyle/>
          <a:p>
            <a:r>
              <a:rPr lang="en-US" dirty="0"/>
              <a:t>Project Name - </a:t>
            </a:r>
            <a:r>
              <a:rPr lang="en-US" dirty="0" smtClean="0"/>
              <a:t>Phase </a:t>
            </a:r>
            <a:r>
              <a:rPr lang="en-US" dirty="0"/>
              <a:t>1 Review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6572" y="5129788"/>
            <a:ext cx="8935628" cy="407987"/>
          </a:xfrm>
        </p:spPr>
        <p:txBody>
          <a:bodyPr/>
          <a:lstStyle/>
          <a:p>
            <a:r>
              <a:rPr lang="en-US" dirty="0"/>
              <a:t>School of Computer Science and </a:t>
            </a:r>
            <a:r>
              <a:rPr lang="en-US" dirty="0" smtClean="0"/>
              <a:t>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Project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1524000"/>
            <a:ext cx="10671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Group No: </a:t>
            </a: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</a:rPr>
              <a:t>Group Name:</a:t>
            </a:r>
          </a:p>
          <a:p>
            <a:endParaRPr lang="en-US" sz="2000" b="1" dirty="0" smtClean="0">
              <a:latin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</a:rPr>
              <a:t>Group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</a:rPr>
              <a:t>Name &lt;SRN&gt; &lt;Roll: Project Leader&gt;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</a:rPr>
              <a:t>Name &lt;SRN&gt; &lt;Roll: Documenter Lead&gt;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</a:rPr>
              <a:t> Name &lt;SRN&gt; &lt;Roll: Developer Lead&gt;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</a:rPr>
              <a:t>Name &lt;SRN&gt; &lt;Roll: Developer&gt;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400" y="4876800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Name of the Guide</a:t>
            </a:r>
            <a:r>
              <a:rPr lang="en-US" altLang="en-US" sz="20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en-US" sz="20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Designation</a:t>
            </a:r>
            <a:r>
              <a:rPr lang="en-US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2000" dirty="0"/>
              <a:t>Planning</a:t>
            </a:r>
          </a:p>
          <a:p>
            <a:pPr lvl="0"/>
            <a:r>
              <a:rPr lang="en-US" sz="2000" dirty="0"/>
              <a:t>Project Scope</a:t>
            </a:r>
          </a:p>
          <a:p>
            <a:pPr lvl="0"/>
            <a:r>
              <a:rPr lang="en-US" sz="2000" dirty="0"/>
              <a:t>Methodology</a:t>
            </a:r>
          </a:p>
          <a:p>
            <a:pPr lvl="0"/>
            <a:r>
              <a:rPr lang="en-US" sz="2000" dirty="0"/>
              <a:t>Modules identified</a:t>
            </a:r>
          </a:p>
          <a:p>
            <a:pPr lvl="0"/>
            <a:r>
              <a:rPr lang="en-US" sz="2000" dirty="0"/>
              <a:t>Requirement and cost Analysis </a:t>
            </a:r>
          </a:p>
          <a:p>
            <a:pPr lvl="0"/>
            <a:r>
              <a:rPr lang="en-US" sz="2000" dirty="0"/>
              <a:t>Developing project execution timelines.</a:t>
            </a:r>
          </a:p>
          <a:p>
            <a:pPr lvl="0"/>
            <a:r>
              <a:rPr lang="en-US" sz="2000" dirty="0"/>
              <a:t>Conclusions</a:t>
            </a:r>
          </a:p>
          <a:p>
            <a:pPr lvl="0"/>
            <a:r>
              <a:rPr lang="en-US" sz="2000" dirty="0"/>
              <a:t>References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>
                <a:solidFill>
                  <a:srgbClr val="FF6600"/>
                </a:solidFill>
              </a:rPr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916671-0E7D-4594-8037-60C70BF44351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25</TotalTime>
  <Words>97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ＭＳ Ｐゴシック</vt:lpstr>
      <vt:lpstr>Arial</vt:lpstr>
      <vt:lpstr>Calibri</vt:lpstr>
      <vt:lpstr>Nobel-Book</vt:lpstr>
      <vt:lpstr>Nobel-Light</vt:lpstr>
      <vt:lpstr>Roboto Medium</vt:lpstr>
      <vt:lpstr>Times New Roman</vt:lpstr>
      <vt:lpstr>レクサスロダン Pro L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Project Name - Phase 1 Review 2</vt:lpstr>
      <vt:lpstr>Project Name</vt:lpstr>
      <vt:lpstr>Project Name</vt:lpstr>
      <vt:lpstr>Contents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REVA00218</cp:lastModifiedBy>
  <cp:revision>4</cp:revision>
  <cp:lastPrinted>2018-09-28T07:11:06Z</cp:lastPrinted>
  <dcterms:created xsi:type="dcterms:W3CDTF">2022-06-10T03:29:01Z</dcterms:created>
  <dcterms:modified xsi:type="dcterms:W3CDTF">2022-06-10T04:50:55Z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