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3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5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1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1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1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0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5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0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0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5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3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CB9432A6-A480-F4B3-E100-CB4F8E5DC4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D064F0-6D2A-219C-C000-14ABD99EC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06" y="0"/>
            <a:ext cx="4903694" cy="6858001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8E87B-7E94-901D-4451-0D19458ED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1" y="822960"/>
            <a:ext cx="4286054" cy="347472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IN" sz="5200" dirty="0"/>
              <a:t>Regime Aware Portfolio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5CA86-2B7E-860F-1B2F-8FE1252F5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1" y="4419600"/>
            <a:ext cx="3931920" cy="1386840"/>
          </a:xfrm>
        </p:spPr>
        <p:txBody>
          <a:bodyPr anchor="t">
            <a:normAutofit fontScale="92500" lnSpcReduction="10000"/>
          </a:bodyPr>
          <a:lstStyle/>
          <a:p>
            <a:pPr algn="l"/>
            <a:r>
              <a:rPr lang="en-IN" sz="2200" dirty="0"/>
              <a:t>By,</a:t>
            </a:r>
          </a:p>
          <a:p>
            <a:pPr algn="l"/>
            <a:r>
              <a:rPr lang="en-IN" sz="2200" dirty="0"/>
              <a:t>Abhilasha H A</a:t>
            </a:r>
          </a:p>
          <a:p>
            <a:pPr algn="l"/>
            <a:r>
              <a:rPr lang="en-IN" sz="2200" dirty="0"/>
              <a:t>Intern Data Insight Analyst</a:t>
            </a:r>
          </a:p>
        </p:txBody>
      </p:sp>
    </p:spTree>
    <p:extLst>
      <p:ext uri="{BB962C8B-B14F-4D97-AF65-F5344CB8AC3E}">
        <p14:creationId xmlns:p14="http://schemas.microsoft.com/office/powerpoint/2010/main" val="3678342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B1E5-ED9F-AE7F-FA9E-63FE21F8E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D41C520-D960-F176-126D-E789C5F87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87" y="779490"/>
            <a:ext cx="9818489" cy="5529236"/>
          </a:xfrm>
        </p:spPr>
      </p:pic>
    </p:spTree>
    <p:extLst>
      <p:ext uri="{BB962C8B-B14F-4D97-AF65-F5344CB8AC3E}">
        <p14:creationId xmlns:p14="http://schemas.microsoft.com/office/powerpoint/2010/main" val="358004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48F4-2E58-58BA-210B-F63070289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Content Placeholder 3" descr="A screenshot of a chat&#10;&#10;AI-generated content may be incorrect.">
            <a:extLst>
              <a:ext uri="{FF2B5EF4-FFF2-40B4-BE49-F238E27FC236}">
                <a16:creationId xmlns:a16="http://schemas.microsoft.com/office/drawing/2014/main" id="{6C0963F2-DF03-B5EA-328A-36CE3EA25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74" y="824460"/>
            <a:ext cx="10340451" cy="548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3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6A3B-4F91-6EC4-02AA-BB0226AD2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" name="Content Placeholder 11" descr="A screenshot of a web page">
            <a:extLst>
              <a:ext uri="{FF2B5EF4-FFF2-40B4-BE49-F238E27FC236}">
                <a16:creationId xmlns:a16="http://schemas.microsoft.com/office/drawing/2014/main" id="{2B0EF304-8E2D-F347-4FC0-F5FAE8C22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69" y="884420"/>
            <a:ext cx="10253272" cy="5424305"/>
          </a:xfrm>
        </p:spPr>
      </p:pic>
    </p:spTree>
    <p:extLst>
      <p:ext uri="{BB962C8B-B14F-4D97-AF65-F5344CB8AC3E}">
        <p14:creationId xmlns:p14="http://schemas.microsoft.com/office/powerpoint/2010/main" val="405993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A479-3C81-7341-1AA6-C1CD1952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BD7E3DB7-67BA-C637-A293-57BF5BDD8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256" y="674557"/>
            <a:ext cx="9316750" cy="5628931"/>
          </a:xfrm>
        </p:spPr>
      </p:pic>
    </p:spTree>
    <p:extLst>
      <p:ext uri="{BB962C8B-B14F-4D97-AF65-F5344CB8AC3E}">
        <p14:creationId xmlns:p14="http://schemas.microsoft.com/office/powerpoint/2010/main" val="219340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DA0BD-719D-A3FA-51AF-598BBF76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 shot of a graph&#10;&#10;AI-generated content may be incorrect.">
            <a:extLst>
              <a:ext uri="{FF2B5EF4-FFF2-40B4-BE49-F238E27FC236}">
                <a16:creationId xmlns:a16="http://schemas.microsoft.com/office/drawing/2014/main" id="{4BF2EB93-5C4D-D214-522B-FC913A638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68" y="884420"/>
            <a:ext cx="9881127" cy="5424305"/>
          </a:xfrm>
        </p:spPr>
      </p:pic>
    </p:spTree>
    <p:extLst>
      <p:ext uri="{BB962C8B-B14F-4D97-AF65-F5344CB8AC3E}">
        <p14:creationId xmlns:p14="http://schemas.microsoft.com/office/powerpoint/2010/main" val="897791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F0B26-D3A6-E0ED-21E9-7AAD7871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test results&#10;&#10;AI-generated content may be incorrect.">
            <a:extLst>
              <a:ext uri="{FF2B5EF4-FFF2-40B4-BE49-F238E27FC236}">
                <a16:creationId xmlns:a16="http://schemas.microsoft.com/office/drawing/2014/main" id="{C5795E91-A6B3-4B21-2FB0-529A5CC58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957" y="548640"/>
            <a:ext cx="8964118" cy="5760085"/>
          </a:xfrm>
        </p:spPr>
      </p:pic>
    </p:spTree>
    <p:extLst>
      <p:ext uri="{BB962C8B-B14F-4D97-AF65-F5344CB8AC3E}">
        <p14:creationId xmlns:p14="http://schemas.microsoft.com/office/powerpoint/2010/main" val="2217187378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Neue Haas Grotesk Text Pro</vt:lpstr>
      <vt:lpstr>VanillaVTI</vt:lpstr>
      <vt:lpstr>Regime Aware Portfolio Optimization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Abhilasha H A</dc:creator>
  <cp:lastModifiedBy>Abhilasha H A</cp:lastModifiedBy>
  <cp:revision>1</cp:revision>
  <dcterms:created xsi:type="dcterms:W3CDTF">2025-07-04T18:12:06Z</dcterms:created>
  <dcterms:modified xsi:type="dcterms:W3CDTF">2025-07-04T18:21:06Z</dcterms:modified>
</cp:coreProperties>
</file>