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1.12-->
<p:presentation xmlns:r="http://schemas.openxmlformats.org/officeDocument/2006/relationships" xmlns:a="http://schemas.openxmlformats.org/drawingml/2006/main" xmlns:p="http://schemas.openxmlformats.org/presentationml/2006/main" saveSubsetFonts="1">
  <p:sldMasterIdLst>
    <p:sldMasterId id="2147483660" r:id="rId1"/>
  </p:sldMasterIdLst>
  <p:notesMasterIdLst>
    <p:notesMasterId r:id="rId2"/>
  </p:notesMasterIdLst>
  <p:sldIdLst>
    <p:sldId id="40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6" r:id="rId20"/>
    <p:sldId id="273" r:id="rId21"/>
    <p:sldId id="275" r:id="rId22"/>
    <p:sldId id="277" r:id="rId23"/>
    <p:sldId id="274" r:id="rId24"/>
    <p:sldId id="279" r:id="rId25"/>
    <p:sldId id="278" r:id="rId26"/>
    <p:sldId id="280" r:id="rId27"/>
    <p:sldId id="281" r:id="rId28"/>
    <p:sldId id="282" r:id="rId29"/>
    <p:sldId id="283" r:id="rId30"/>
    <p:sldId id="284" r:id="rId31"/>
    <p:sldId id="285" r:id="rId32"/>
    <p:sldId id="286" r:id="rId33"/>
    <p:sldId id="287" r:id="rId34"/>
    <p:sldId id="291" r:id="rId35"/>
    <p:sldId id="288" r:id="rId36"/>
    <p:sldId id="289" r:id="rId37"/>
    <p:sldId id="290" r:id="rId38"/>
    <p:sldId id="292" r:id="rId39"/>
    <p:sldId id="293" r:id="rId40"/>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6" d="100"/>
          <a:sy n="86" d="100"/>
        </p:scale>
        <p:origin x="-666" y="-90"/>
      </p:cViewPr>
      <p:guideLst>
        <p:guide orient="horz" pos="2160"/>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78028800" cy="780288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tags" Target="tags/tag1.xml" /><Relationship Id="rId42" Type="http://schemas.openxmlformats.org/officeDocument/2006/relationships/presProps" Target="presProps.xml" /><Relationship Id="rId43" Type="http://schemas.openxmlformats.org/officeDocument/2006/relationships/viewProps" Target="viewProps.xml" /><Relationship Id="rId44" Type="http://schemas.openxmlformats.org/officeDocument/2006/relationships/theme" Target="theme/theme1.xml" /><Relationship Id="rId45" Type="http://schemas.microsoft.com/office/2016/11/relationships/changesInfo" Target="changesInfos/changesInfo1.xml" /><Relationship Id="rId46" Type="http://schemas.openxmlformats.org/officeDocument/2006/relationships/tableStyles" Target="tableStyles.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D7ECA932-3FE1-4F07-8CFC-C6B635F70278}"/>
    <pc:docChg chg="undo custSel addSld delSld modSld sldOrd modMainMaster">
      <pc:chgData name="Nethravathi S" userId="b30c3150b1c7e5fb" providerId="LiveId" clId="{D7ECA932-3FE1-4F07-8CFC-C6B635F70278}" dt="2021-10-24T17:24:00.147" v="8319" actId="255"/>
      <pc:docMkLst>
        <pc:docMk/>
      </pc:docMkLst>
      <pc:sldChg chg="addSp delSp modSp new mod setBg">
        <pc:chgData name="Nethravathi S" userId="b30c3150b1c7e5fb" providerId="LiveId" clId="{D7ECA932-3FE1-4F07-8CFC-C6B635F70278}" dt="2021-10-24T11:32:29.254" v="1264" actId="931"/>
        <pc:sldMkLst>
          <pc:docMk/>
          <pc:sldMk cId="2107666072" sldId="256"/>
        </pc:sldMkLst>
        <pc:spChg chg="add del mod">
          <ac:chgData name="Nethravathi S" userId="b30c3150b1c7e5fb" providerId="LiveId" clId="{D7ECA932-3FE1-4F07-8CFC-C6B635F70278}" dt="2021-10-24T09:01:03.473" v="132" actId="11529"/>
          <ac:spMkLst>
            <pc:docMk/>
            <pc:sldMk cId="2107666072" sldId="256"/>
            <ac:spMk id="2" creationId="{376079AC-083E-4FC5-AB81-B05052B96F38}"/>
          </ac:spMkLst>
        </pc:spChg>
        <pc:spChg chg="add del mod">
          <ac:chgData name="Nethravathi S" userId="b30c3150b1c7e5fb" providerId="LiveId" clId="{D7ECA932-3FE1-4F07-8CFC-C6B635F70278}" dt="2021-10-24T08:37:34.156" v="11" actId="11529"/>
          <ac:spMkLst>
            <pc:docMk/>
            <pc:sldMk cId="2107666072" sldId="256"/>
            <ac:spMk id="2" creationId="{77C52A4F-29F0-4110-B52E-46E041E68971}"/>
          </ac:spMkLst>
        </pc:spChg>
        <pc:spChg chg="add del mod">
          <ac:chgData name="Nethravathi S" userId="b30c3150b1c7e5fb" providerId="LiveId" clId="{D7ECA932-3FE1-4F07-8CFC-C6B635F70278}" dt="2021-10-24T08:38:05.588" v="15" actId="11529"/>
          <ac:spMkLst>
            <pc:docMk/>
            <pc:sldMk cId="2107666072" sldId="256"/>
            <ac:spMk id="3" creationId="{16A6AA33-D2BC-42AE-9794-CD2CC2C3596B}"/>
          </ac:spMkLst>
        </pc:spChg>
        <pc:spChg chg="add del mod">
          <ac:chgData name="Nethravathi S" userId="b30c3150b1c7e5fb" providerId="LiveId" clId="{D7ECA932-3FE1-4F07-8CFC-C6B635F70278}" dt="2021-10-24T09:02:53.096" v="155" actId="767"/>
          <ac:spMkLst>
            <pc:docMk/>
            <pc:sldMk cId="2107666072" sldId="256"/>
            <ac:spMk id="5" creationId="{9C4D0054-8F5A-48D1-A612-566FA5D9BB3F}"/>
          </ac:spMkLst>
        </pc:spChg>
        <pc:spChg chg="add mod">
          <ac:chgData name="Nethravathi S" userId="b30c3150b1c7e5fb" providerId="LiveId" clId="{D7ECA932-3FE1-4F07-8CFC-C6B635F70278}" dt="2021-10-24T09:36:21.775" v="420" actId="14100"/>
          <ac:spMkLst>
            <pc:docMk/>
            <pc:sldMk cId="2107666072" sldId="256"/>
            <ac:spMk id="6" creationId="{7715C8C9-53B0-44C4-9FA8-79E043ECD7A3}"/>
          </ac:spMkLst>
        </pc:spChg>
        <pc:spChg chg="add del mod">
          <ac:chgData name="Nethravathi S" userId="b30c3150b1c7e5fb" providerId="LiveId" clId="{D7ECA932-3FE1-4F07-8CFC-C6B635F70278}" dt="2021-10-24T09:05:09.416" v="172" actId="11529"/>
          <ac:spMkLst>
            <pc:docMk/>
            <pc:sldMk cId="2107666072" sldId="256"/>
            <ac:spMk id="7" creationId="{2BD5F8C2-5D83-40F1-B6C7-E37C323200E8}"/>
          </ac:spMkLst>
        </pc:spChg>
        <pc:spChg chg="add del mod">
          <ac:chgData name="Nethravathi S" userId="b30c3150b1c7e5fb" providerId="LiveId" clId="{D7ECA932-3FE1-4F07-8CFC-C6B635F70278}" dt="2021-10-24T09:13:28.733" v="255" actId="478"/>
          <ac:spMkLst>
            <pc:docMk/>
            <pc:sldMk cId="2107666072" sldId="256"/>
            <ac:spMk id="8" creationId="{30708F71-F2CE-4341-917A-E5FE8FF35CA0}"/>
          </ac:spMkLst>
        </pc:spChg>
        <pc:spChg chg="add del mod">
          <ac:chgData name="Nethravathi S" userId="b30c3150b1c7e5fb" providerId="LiveId" clId="{D7ECA932-3FE1-4F07-8CFC-C6B635F70278}" dt="2021-10-24T09:13:21.873" v="239" actId="11529"/>
          <ac:spMkLst>
            <pc:docMk/>
            <pc:sldMk cId="2107666072" sldId="256"/>
            <ac:spMk id="9" creationId="{B5911B0D-F208-4504-A210-3F980C2EFF10}"/>
          </ac:spMkLst>
        </pc:spChg>
        <pc:spChg chg="add del mod">
          <ac:chgData name="Nethravathi S" userId="b30c3150b1c7e5fb" providerId="LiveId" clId="{D7ECA932-3FE1-4F07-8CFC-C6B635F70278}" dt="2021-10-24T09:14:58.181" v="265" actId="11529"/>
          <ac:spMkLst>
            <pc:docMk/>
            <pc:sldMk cId="2107666072" sldId="256"/>
            <ac:spMk id="10" creationId="{DB4DDD61-1B62-41C9-B127-24F4D38F8104}"/>
          </ac:spMkLst>
        </pc:spChg>
        <pc:spChg chg="add del mod">
          <ac:chgData name="Nethravathi S" userId="b30c3150b1c7e5fb" providerId="LiveId" clId="{D7ECA932-3FE1-4F07-8CFC-C6B635F70278}" dt="2021-10-24T09:16:09.425" v="285" actId="11529"/>
          <ac:spMkLst>
            <pc:docMk/>
            <pc:sldMk cId="2107666072" sldId="256"/>
            <ac:spMk id="11" creationId="{68C64B0B-F65D-4506-8A93-6E24D33E2FC2}"/>
          </ac:spMkLst>
        </pc:spChg>
        <pc:spChg chg="add mod">
          <ac:chgData name="Nethravathi S" userId="b30c3150b1c7e5fb" providerId="LiveId" clId="{D7ECA932-3FE1-4F07-8CFC-C6B635F70278}" dt="2021-10-24T09:24:52.224" v="361" actId="14100"/>
          <ac:spMkLst>
            <pc:docMk/>
            <pc:sldMk cId="2107666072" sldId="256"/>
            <ac:spMk id="12" creationId="{117FD97C-D333-48AE-86E8-373C8E213C29}"/>
          </ac:spMkLst>
        </pc:spChg>
        <pc:spChg chg="add del mod">
          <ac:chgData name="Nethravathi S" userId="b30c3150b1c7e5fb" providerId="LiveId" clId="{D7ECA932-3FE1-4F07-8CFC-C6B635F70278}" dt="2021-10-24T09:22:48.132" v="351" actId="478"/>
          <ac:spMkLst>
            <pc:docMk/>
            <pc:sldMk cId="2107666072" sldId="256"/>
            <ac:spMk id="13" creationId="{FD6CB558-A21F-4B0B-9659-7F9C2B12E248}"/>
          </ac:spMkLst>
        </pc:spChg>
        <pc:spChg chg="add mod">
          <ac:chgData name="Nethravathi S" userId="b30c3150b1c7e5fb" providerId="LiveId" clId="{D7ECA932-3FE1-4F07-8CFC-C6B635F70278}" dt="2021-10-24T09:37:07.367" v="422" actId="20577"/>
          <ac:spMkLst>
            <pc:docMk/>
            <pc:sldMk cId="2107666072" sldId="256"/>
            <ac:spMk id="14" creationId="{9BBB430F-EB69-45FE-A98A-F082FB2BEDA0}"/>
          </ac:spMkLst>
        </pc:spChg>
        <pc:spChg chg="add del mod">
          <ac:chgData name="Nethravathi S" userId="b30c3150b1c7e5fb" providerId="LiveId" clId="{D7ECA932-3FE1-4F07-8CFC-C6B635F70278}" dt="2021-10-24T09:31:59.829" v="370"/>
          <ac:spMkLst>
            <pc:docMk/>
            <pc:sldMk cId="2107666072" sldId="256"/>
            <ac:spMk id="15" creationId="{1F8D242B-9EDE-4105-8FD9-B5B923AC882E}"/>
          </ac:spMkLst>
        </pc:spChg>
        <pc:spChg chg="add mod">
          <ac:chgData name="Nethravathi S" userId="b30c3150b1c7e5fb" providerId="LiveId" clId="{D7ECA932-3FE1-4F07-8CFC-C6B635F70278}" dt="2021-10-24T09:36:13.376" v="417" actId="207"/>
          <ac:spMkLst>
            <pc:docMk/>
            <pc:sldMk cId="2107666072" sldId="256"/>
            <ac:spMk id="19" creationId="{55A902FF-5EC5-4E6A-BF2D-A1CA160D7861}"/>
          </ac:spMkLst>
        </pc:spChg>
        <pc:picChg chg="add del mod">
          <ac:chgData name="Nethravathi S" userId="b30c3150b1c7e5fb" providerId="LiveId" clId="{D7ECA932-3FE1-4F07-8CFC-C6B635F70278}" dt="2021-10-24T09:02:01.887" v="150" actId="931"/>
          <ac:picMkLst>
            <pc:docMk/>
            <pc:sldMk cId="2107666072" sldId="256"/>
            <ac:picMk id="4" creationId="{9CD1C874-D7E4-4CF8-B249-6082119EDA35}"/>
          </ac:picMkLst>
        </pc:picChg>
        <pc:picChg chg="add mod">
          <ac:chgData name="Nethravathi S" userId="b30c3150b1c7e5fb" providerId="LiveId" clId="{D7ECA932-3FE1-4F07-8CFC-C6B635F70278}" dt="2021-10-24T09:31:37.975" v="368" actId="1076"/>
          <ac:picMkLst>
            <pc:docMk/>
            <pc:sldMk cId="2107666072" sldId="256"/>
            <ac:picMk id="17" creationId="{698AE724-B517-45F2-AC48-784C85690D9A}"/>
          </ac:picMkLst>
        </pc:picChg>
        <pc:picChg chg="add del mod">
          <ac:chgData name="Nethravathi S" userId="b30c3150b1c7e5fb" providerId="LiveId" clId="{D7ECA932-3FE1-4F07-8CFC-C6B635F70278}" dt="2021-10-24T09:33:23.102" v="376" actId="478"/>
          <ac:picMkLst>
            <pc:docMk/>
            <pc:sldMk cId="2107666072" sldId="256"/>
            <ac:picMk id="18" creationId="{A6C83BE7-2CEF-4446-A628-D1E2972A19EB}"/>
          </ac:picMkLst>
        </pc:picChg>
        <pc:picChg chg="add del mod">
          <ac:chgData name="Nethravathi S" userId="b30c3150b1c7e5fb" providerId="LiveId" clId="{D7ECA932-3FE1-4F07-8CFC-C6B635F70278}" dt="2021-10-24T09:38:18.920" v="424" actId="478"/>
          <ac:picMkLst>
            <pc:docMk/>
            <pc:sldMk cId="2107666072" sldId="256"/>
            <ac:picMk id="21" creationId="{463027F8-19EF-4D7F-A344-DDA99768407E}"/>
          </ac:picMkLst>
        </pc:picChg>
        <pc:picChg chg="add del mod">
          <ac:chgData name="Nethravathi S" userId="b30c3150b1c7e5fb" providerId="LiveId" clId="{D7ECA932-3FE1-4F07-8CFC-C6B635F70278}" dt="2021-10-24T11:31:00.848" v="1256"/>
          <ac:picMkLst>
            <pc:docMk/>
            <pc:sldMk cId="2107666072" sldId="256"/>
            <ac:picMk id="23" creationId="{54E95427-D5CB-4FDF-8C60-60FBDA5E3747}"/>
          </ac:picMkLst>
        </pc:picChg>
        <pc:picChg chg="add del mod">
          <ac:chgData name="Nethravathi S" userId="b30c3150b1c7e5fb" providerId="LiveId" clId="{D7ECA932-3FE1-4F07-8CFC-C6B635F70278}" dt="2021-10-24T11:32:29.254" v="1264" actId="931"/>
          <ac:picMkLst>
            <pc:docMk/>
            <pc:sldMk cId="2107666072" sldId="256"/>
            <ac:picMk id="25" creationId="{0E2C2AA8-C42F-43A6-8E52-5641D9E0FF1A}"/>
          </ac:picMkLst>
        </pc:picChg>
      </pc:sldChg>
      <pc:sldChg chg="addSp delSp modSp new mod">
        <pc:chgData name="Nethravathi S" userId="b30c3150b1c7e5fb" providerId="LiveId" clId="{D7ECA932-3FE1-4F07-8CFC-C6B635F70278}" dt="2021-10-24T17:23:26.981" v="8318" actId="20577"/>
        <pc:sldMkLst>
          <pc:docMk/>
          <pc:sldMk cId="1261957284" sldId="257"/>
        </pc:sldMkLst>
        <pc:spChg chg="add del mod">
          <ac:chgData name="Nethravathi S" userId="b30c3150b1c7e5fb" providerId="LiveId" clId="{D7ECA932-3FE1-4F07-8CFC-C6B635F70278}" dt="2021-10-24T09:41:51.665" v="447" actId="478"/>
          <ac:spMkLst>
            <pc:docMk/>
            <pc:sldMk cId="1261957284" sldId="257"/>
            <ac:spMk id="2" creationId="{F284A450-C4C3-4D7E-9A75-F34E4D5F5C70}"/>
          </ac:spMkLst>
        </pc:spChg>
        <pc:spChg chg="add mod">
          <ac:chgData name="Nethravathi S" userId="b30c3150b1c7e5fb" providerId="LiveId" clId="{D7ECA932-3FE1-4F07-8CFC-C6B635F70278}" dt="2021-10-24T17:23:26.981" v="8318" actId="20577"/>
          <ac:spMkLst>
            <pc:docMk/>
            <pc:sldMk cId="1261957284" sldId="257"/>
            <ac:spMk id="4" creationId="{1D69BC16-2377-431A-A8AD-94A3F32FD7C6}"/>
          </ac:spMkLst>
        </pc:spChg>
        <pc:spChg chg="add del mod">
          <ac:chgData name="Nethravathi S" userId="b30c3150b1c7e5fb" providerId="LiveId" clId="{D7ECA932-3FE1-4F07-8CFC-C6B635F70278}" dt="2021-10-24T09:41:45.832" v="445" actId="478"/>
          <ac:spMkLst>
            <pc:docMk/>
            <pc:sldMk cId="1261957284" sldId="257"/>
            <ac:spMk id="4" creationId="{78750EFF-09B6-4C31-850C-00E77DDFC2D4}"/>
          </ac:spMkLst>
        </pc:spChg>
        <pc:spChg chg="add del mod">
          <ac:chgData name="Nethravathi S" userId="b30c3150b1c7e5fb" providerId="LiveId" clId="{D7ECA932-3FE1-4F07-8CFC-C6B635F70278}" dt="2021-10-24T09:42:21.834" v="451" actId="11529"/>
          <ac:spMkLst>
            <pc:docMk/>
            <pc:sldMk cId="1261957284" sldId="257"/>
            <ac:spMk id="5" creationId="{95A8AE49-B751-412B-89FA-CE012FC97957}"/>
          </ac:spMkLst>
        </pc:spChg>
        <pc:spChg chg="add mod">
          <ac:chgData name="Nethravathi S" userId="b30c3150b1c7e5fb" providerId="LiveId" clId="{D7ECA932-3FE1-4F07-8CFC-C6B635F70278}" dt="2021-10-24T10:17:28.467" v="689" actId="255"/>
          <ac:spMkLst>
            <pc:docMk/>
            <pc:sldMk cId="1261957284" sldId="257"/>
            <ac:spMk id="6" creationId="{F6A85C9C-9B2B-411E-B407-3E9DBAC0DE88}"/>
          </ac:spMkLst>
        </pc:spChg>
        <pc:cxnChg chg="add del mod">
          <ac:chgData name="Nethravathi S" userId="b30c3150b1c7e5fb" providerId="LiveId" clId="{D7ECA932-3FE1-4F07-8CFC-C6B635F70278}" dt="2021-10-24T09:57:10.516" v="540" actId="11529"/>
          <ac:cxnSpMkLst>
            <pc:docMk/>
            <pc:sldMk cId="1261957284" sldId="257"/>
            <ac:cxnSpMk id="8" creationId="{75FB051F-4F86-4BAE-84EC-E6C838B3CBA3}"/>
          </ac:cxnSpMkLst>
        </pc:cxnChg>
      </pc:sldChg>
      <pc:sldChg chg="addSp modSp new mod">
        <pc:chgData name="Nethravathi S" userId="b30c3150b1c7e5fb" providerId="LiveId" clId="{D7ECA932-3FE1-4F07-8CFC-C6B635F70278}" dt="2021-10-24T13:37:51.868" v="3565" actId="255"/>
        <pc:sldMkLst>
          <pc:docMk/>
          <pc:sldMk cId="230426747" sldId="258"/>
        </pc:sldMkLst>
        <pc:spChg chg="add mod">
          <ac:chgData name="Nethravathi S" userId="b30c3150b1c7e5fb" providerId="LiveId" clId="{D7ECA932-3FE1-4F07-8CFC-C6B635F70278}" dt="2021-10-24T12:28:39.719" v="2880" actId="1076"/>
          <ac:spMkLst>
            <pc:docMk/>
            <pc:sldMk cId="230426747" sldId="258"/>
            <ac:spMk id="2" creationId="{FCDFAA4D-CA8D-4E2B-9158-2963B785BBEC}"/>
          </ac:spMkLst>
        </pc:spChg>
        <pc:spChg chg="add mod">
          <ac:chgData name="Nethravathi S" userId="b30c3150b1c7e5fb" providerId="LiveId" clId="{D7ECA932-3FE1-4F07-8CFC-C6B635F70278}" dt="2021-10-24T13:37:51.868" v="3565" actId="255"/>
          <ac:spMkLst>
            <pc:docMk/>
            <pc:sldMk cId="230426747" sldId="258"/>
            <ac:spMk id="3" creationId="{75D42639-49F9-4D23-AC89-B00ED3A75D8B}"/>
          </ac:spMkLst>
        </pc:spChg>
      </pc:sldChg>
      <pc:sldChg chg="addSp modSp new mod">
        <pc:chgData name="Nethravathi S" userId="b30c3150b1c7e5fb" providerId="LiveId" clId="{D7ECA932-3FE1-4F07-8CFC-C6B635F70278}" dt="2021-10-24T13:38:00.646" v="3566" actId="255"/>
        <pc:sldMkLst>
          <pc:docMk/>
          <pc:sldMk cId="3115936130" sldId="259"/>
        </pc:sldMkLst>
        <pc:spChg chg="add mod">
          <ac:chgData name="Nethravathi S" userId="b30c3150b1c7e5fb" providerId="LiveId" clId="{D7ECA932-3FE1-4F07-8CFC-C6B635F70278}" dt="2021-10-24T09:57:35.843" v="544" actId="115"/>
          <ac:spMkLst>
            <pc:docMk/>
            <pc:sldMk cId="3115936130" sldId="259"/>
            <ac:spMk id="2" creationId="{D6232901-3613-47D2-9F86-37195051ABCD}"/>
          </ac:spMkLst>
        </pc:spChg>
        <pc:spChg chg="add mod">
          <ac:chgData name="Nethravathi S" userId="b30c3150b1c7e5fb" providerId="LiveId" clId="{D7ECA932-3FE1-4F07-8CFC-C6B635F70278}" dt="2021-10-24T13:38:00.646" v="3566" actId="255"/>
          <ac:spMkLst>
            <pc:docMk/>
            <pc:sldMk cId="3115936130" sldId="259"/>
            <ac:spMk id="3" creationId="{CA0EF478-34CC-43C8-9A71-6B1050E78705}"/>
          </ac:spMkLst>
        </pc:spChg>
      </pc:sldChg>
      <pc:sldChg chg="addSp delSp modSp new mod">
        <pc:chgData name="Nethravathi S" userId="b30c3150b1c7e5fb" providerId="LiveId" clId="{D7ECA932-3FE1-4F07-8CFC-C6B635F70278}" dt="2021-10-24T17:07:46.356" v="8065" actId="1076"/>
        <pc:sldMkLst>
          <pc:docMk/>
          <pc:sldMk cId="2057397313" sldId="260"/>
        </pc:sldMkLst>
        <pc:spChg chg="add mod">
          <ac:chgData name="Nethravathi S" userId="b30c3150b1c7e5fb" providerId="LiveId" clId="{D7ECA932-3FE1-4F07-8CFC-C6B635F70278}" dt="2021-10-24T10:16:46.446" v="688" actId="115"/>
          <ac:spMkLst>
            <pc:docMk/>
            <pc:sldMk cId="2057397313" sldId="260"/>
            <ac:spMk id="2" creationId="{0856EF61-66EA-46A7-BEA5-CF3AF0E197A9}"/>
          </ac:spMkLst>
        </pc:spChg>
        <pc:spChg chg="add mod">
          <ac:chgData name="Nethravathi S" userId="b30c3150b1c7e5fb" providerId="LiveId" clId="{D7ECA932-3FE1-4F07-8CFC-C6B635F70278}" dt="2021-10-24T17:06:29.321" v="8051" actId="14100"/>
          <ac:spMkLst>
            <pc:docMk/>
            <pc:sldMk cId="2057397313" sldId="260"/>
            <ac:spMk id="3" creationId="{7F6F7B2E-9B57-4A0D-87F4-7C90E773CE0B}"/>
          </ac:spMkLst>
        </pc:spChg>
        <pc:spChg chg="add mod">
          <ac:chgData name="Nethravathi S" userId="b30c3150b1c7e5fb" providerId="LiveId" clId="{D7ECA932-3FE1-4F07-8CFC-C6B635F70278}" dt="2021-10-24T17:06:09.881" v="8048"/>
          <ac:spMkLst>
            <pc:docMk/>
            <pc:sldMk cId="2057397313" sldId="260"/>
            <ac:spMk id="8" creationId="{3D0253B5-D898-4033-B592-D42D0EA2E401}"/>
          </ac:spMkLst>
        </pc:spChg>
        <pc:grpChg chg="add del mod">
          <ac:chgData name="Nethravathi S" userId="b30c3150b1c7e5fb" providerId="LiveId" clId="{D7ECA932-3FE1-4F07-8CFC-C6B635F70278}" dt="2021-10-24T17:06:59.521" v="8056" actId="478"/>
          <ac:grpSpMkLst>
            <pc:docMk/>
            <pc:sldMk cId="2057397313" sldId="260"/>
            <ac:grpSpMk id="6" creationId="{BBCCAFF2-DA37-42F7-8BDE-B1833D2840F9}"/>
          </ac:grpSpMkLst>
        </pc:grpChg>
        <pc:picChg chg="add mod">
          <ac:chgData name="Nethravathi S" userId="b30c3150b1c7e5fb" providerId="LiveId" clId="{D7ECA932-3FE1-4F07-8CFC-C6B635F70278}" dt="2021-10-24T17:07:46.356" v="8065" actId="1076"/>
          <ac:picMkLst>
            <pc:docMk/>
            <pc:sldMk cId="2057397313" sldId="260"/>
            <ac:picMk id="5" creationId="{B20A15C5-63D7-4821-9721-83A223A43542}"/>
          </ac:picMkLst>
        </pc:picChg>
        <pc:picChg chg="add mod">
          <ac:chgData name="Nethravathi S" userId="b30c3150b1c7e5fb" providerId="LiveId" clId="{D7ECA932-3FE1-4F07-8CFC-C6B635F70278}" dt="2021-10-24T17:06:09.881" v="8048"/>
          <ac:picMkLst>
            <pc:docMk/>
            <pc:sldMk cId="2057397313" sldId="260"/>
            <ac:picMk id="7" creationId="{4FE1FC25-FA55-4F95-AE24-59316F593BB6}"/>
          </ac:picMkLst>
        </pc:picChg>
        <pc:picChg chg="add mod">
          <ac:chgData name="Nethravathi S" userId="b30c3150b1c7e5fb" providerId="LiveId" clId="{D7ECA932-3FE1-4F07-8CFC-C6B635F70278}" dt="2021-10-24T17:07:10.226" v="8060" actId="14100"/>
          <ac:picMkLst>
            <pc:docMk/>
            <pc:sldMk cId="2057397313" sldId="260"/>
            <ac:picMk id="9" creationId="{3A07F9DA-4669-46F6-B609-F1CB16EAE1F0}"/>
          </ac:picMkLst>
        </pc:picChg>
      </pc:sldChg>
      <pc:sldChg chg="addSp delSp modSp new mod">
        <pc:chgData name="Nethravathi S" userId="b30c3150b1c7e5fb" providerId="LiveId" clId="{D7ECA932-3FE1-4F07-8CFC-C6B635F70278}" dt="2021-10-24T13:39:02.688" v="3572" actId="115"/>
        <pc:sldMkLst>
          <pc:docMk/>
          <pc:sldMk cId="225257667" sldId="261"/>
        </pc:sldMkLst>
        <pc:spChg chg="add mod">
          <ac:chgData name="Nethravathi S" userId="b30c3150b1c7e5fb" providerId="LiveId" clId="{D7ECA932-3FE1-4F07-8CFC-C6B635F70278}" dt="2021-10-24T13:39:02.688" v="3572" actId="115"/>
          <ac:spMkLst>
            <pc:docMk/>
            <pc:sldMk cId="225257667" sldId="261"/>
            <ac:spMk id="2" creationId="{2AFFAE4A-F5A2-445D-A1FD-E76F3AF662B9}"/>
          </ac:spMkLst>
        </pc:spChg>
        <pc:spChg chg="add mod">
          <ac:chgData name="Nethravathi S" userId="b30c3150b1c7e5fb" providerId="LiveId" clId="{D7ECA932-3FE1-4F07-8CFC-C6B635F70278}" dt="2021-10-24T13:38:16.568" v="3568" actId="255"/>
          <ac:spMkLst>
            <pc:docMk/>
            <pc:sldMk cId="225257667" sldId="261"/>
            <ac:spMk id="3" creationId="{D738298F-5094-4E08-BFDB-1CA7F3837DF1}"/>
          </ac:spMkLst>
        </pc:spChg>
        <pc:spChg chg="add mod">
          <ac:chgData name="Nethravathi S" userId="b30c3150b1c7e5fb" providerId="LiveId" clId="{D7ECA932-3FE1-4F07-8CFC-C6B635F70278}" dt="2021-10-24T13:38:28.050" v="3570" actId="207"/>
          <ac:spMkLst>
            <pc:docMk/>
            <pc:sldMk cId="225257667" sldId="261"/>
            <ac:spMk id="18" creationId="{18FB61CC-8B61-49A5-90F4-83CEF07800ED}"/>
          </ac:spMkLst>
        </pc:spChg>
        <pc:picChg chg="add mod">
          <ac:chgData name="Nethravathi S" userId="b30c3150b1c7e5fb" providerId="LiveId" clId="{D7ECA932-3FE1-4F07-8CFC-C6B635F70278}" dt="2021-10-24T11:15:06.037" v="979" actId="14100"/>
          <ac:picMkLst>
            <pc:docMk/>
            <pc:sldMk cId="225257667" sldId="261"/>
            <ac:picMk id="5" creationId="{0BB719EB-758C-4BE5-AAA1-3C7EC0810705}"/>
          </ac:picMkLst>
        </pc:picChg>
        <pc:picChg chg="add mod">
          <ac:chgData name="Nethravathi S" userId="b30c3150b1c7e5fb" providerId="LiveId" clId="{D7ECA932-3FE1-4F07-8CFC-C6B635F70278}" dt="2021-10-24T11:15:08.559" v="980" actId="1076"/>
          <ac:picMkLst>
            <pc:docMk/>
            <pc:sldMk cId="225257667" sldId="261"/>
            <ac:picMk id="7" creationId="{C1F0359E-ABB4-4CCA-8340-F69E3092955F}"/>
          </ac:picMkLst>
        </pc:picChg>
        <pc:picChg chg="add del mod">
          <ac:chgData name="Nethravathi S" userId="b30c3150b1c7e5fb" providerId="LiveId" clId="{D7ECA932-3FE1-4F07-8CFC-C6B635F70278}" dt="2021-10-24T11:06:46.265" v="904" actId="21"/>
          <ac:picMkLst>
            <pc:docMk/>
            <pc:sldMk cId="225257667" sldId="261"/>
            <ac:picMk id="9" creationId="{55540248-411E-4CCD-AAC6-4BB181F64B44}"/>
          </ac:picMkLst>
        </pc:picChg>
        <pc:picChg chg="add del mod">
          <ac:chgData name="Nethravathi S" userId="b30c3150b1c7e5fb" providerId="LiveId" clId="{D7ECA932-3FE1-4F07-8CFC-C6B635F70278}" dt="2021-10-24T11:05:12.778" v="882" actId="478"/>
          <ac:picMkLst>
            <pc:docMk/>
            <pc:sldMk cId="225257667" sldId="261"/>
            <ac:picMk id="11" creationId="{EDA52156-627B-488D-88C2-5940F155BAAA}"/>
          </ac:picMkLst>
        </pc:picChg>
        <pc:picChg chg="add del mod">
          <ac:chgData name="Nethravathi S" userId="b30c3150b1c7e5fb" providerId="LiveId" clId="{D7ECA932-3FE1-4F07-8CFC-C6B635F70278}" dt="2021-10-24T11:05:26.916" v="886"/>
          <ac:picMkLst>
            <pc:docMk/>
            <pc:sldMk cId="225257667" sldId="261"/>
            <ac:picMk id="13" creationId="{91154438-9289-4E56-901E-A8F7B68202DE}"/>
          </ac:picMkLst>
        </pc:picChg>
        <pc:picChg chg="add del mod">
          <ac:chgData name="Nethravathi S" userId="b30c3150b1c7e5fb" providerId="LiveId" clId="{D7ECA932-3FE1-4F07-8CFC-C6B635F70278}" dt="2021-10-24T11:08:58.322" v="910" actId="21"/>
          <ac:picMkLst>
            <pc:docMk/>
            <pc:sldMk cId="225257667" sldId="261"/>
            <ac:picMk id="14" creationId="{FC2D48D9-94FD-4BD2-ABC8-D1E358B557BB}"/>
          </ac:picMkLst>
        </pc:picChg>
        <pc:picChg chg="add mod">
          <ac:chgData name="Nethravathi S" userId="b30c3150b1c7e5fb" providerId="LiveId" clId="{D7ECA932-3FE1-4F07-8CFC-C6B635F70278}" dt="2021-10-24T11:14:28.093" v="971" actId="14100"/>
          <ac:picMkLst>
            <pc:docMk/>
            <pc:sldMk cId="225257667" sldId="261"/>
            <ac:picMk id="16" creationId="{34717787-F41E-49AB-8CCE-5A6C5A06944E}"/>
          </ac:picMkLst>
        </pc:picChg>
      </pc:sldChg>
      <pc:sldChg chg="new del">
        <pc:chgData name="Nethravathi S" userId="b30c3150b1c7e5fb" providerId="LiveId" clId="{D7ECA932-3FE1-4F07-8CFC-C6B635F70278}" dt="2021-10-24T09:01:37.660" v="147" actId="680"/>
        <pc:sldMkLst>
          <pc:docMk/>
          <pc:sldMk cId="795791003" sldId="262"/>
        </pc:sldMkLst>
      </pc:sldChg>
      <pc:sldChg chg="addSp delSp modSp new mod">
        <pc:chgData name="Nethravathi S" userId="b30c3150b1c7e5fb" providerId="LiveId" clId="{D7ECA932-3FE1-4F07-8CFC-C6B635F70278}" dt="2021-10-24T17:21:31.438" v="8224" actId="14100"/>
        <pc:sldMkLst>
          <pc:docMk/>
          <pc:sldMk cId="2551010678" sldId="262"/>
        </pc:sldMkLst>
        <pc:spChg chg="add mod">
          <ac:chgData name="Nethravathi S" userId="b30c3150b1c7e5fb" providerId="LiveId" clId="{D7ECA932-3FE1-4F07-8CFC-C6B635F70278}" dt="2021-10-24T17:21:31.438" v="8224" actId="14100"/>
          <ac:spMkLst>
            <pc:docMk/>
            <pc:sldMk cId="2551010678" sldId="262"/>
            <ac:spMk id="2" creationId="{F60A92C9-6321-41D7-80AD-F7DE24516A6D}"/>
          </ac:spMkLst>
        </pc:spChg>
        <pc:spChg chg="add mod">
          <ac:chgData name="Nethravathi S" userId="b30c3150b1c7e5fb" providerId="LiveId" clId="{D7ECA932-3FE1-4F07-8CFC-C6B635F70278}" dt="2021-10-24T14:22:26.901" v="4309" actId="5793"/>
          <ac:spMkLst>
            <pc:docMk/>
            <pc:sldMk cId="2551010678" sldId="262"/>
            <ac:spMk id="3" creationId="{2FE96399-0CB2-42EF-8EEE-192CC1551196}"/>
          </ac:spMkLst>
        </pc:spChg>
        <pc:spChg chg="add del mod">
          <ac:chgData name="Nethravathi S" userId="b30c3150b1c7e5fb" providerId="LiveId" clId="{D7ECA932-3FE1-4F07-8CFC-C6B635F70278}" dt="2021-10-24T13:41:32.167" v="3598" actId="478"/>
          <ac:spMkLst>
            <pc:docMk/>
            <pc:sldMk cId="2551010678" sldId="262"/>
            <ac:spMk id="10" creationId="{2C080A24-3779-48A2-9AB4-4A085040A67C}"/>
          </ac:spMkLst>
        </pc:spChg>
        <pc:picChg chg="add del mod">
          <ac:chgData name="Nethravathi S" userId="b30c3150b1c7e5fb" providerId="LiveId" clId="{D7ECA932-3FE1-4F07-8CFC-C6B635F70278}" dt="2021-10-24T11:32:06.505" v="1262"/>
          <ac:picMkLst>
            <pc:docMk/>
            <pc:sldMk cId="2551010678" sldId="262"/>
            <ac:picMk id="5" creationId="{BF7D994E-3A6F-4C0D-BE0D-13B35C15CC30}"/>
          </ac:picMkLst>
        </pc:picChg>
        <pc:picChg chg="add mod">
          <ac:chgData name="Nethravathi S" userId="b30c3150b1c7e5fb" providerId="LiveId" clId="{D7ECA932-3FE1-4F07-8CFC-C6B635F70278}" dt="2021-10-24T13:41:05.255" v="3594" actId="14100"/>
          <ac:picMkLst>
            <pc:docMk/>
            <pc:sldMk cId="2551010678" sldId="262"/>
            <ac:picMk id="7" creationId="{D250129B-89AA-434B-A1C7-D6DC06807595}"/>
          </ac:picMkLst>
        </pc:picChg>
        <pc:picChg chg="add mod">
          <ac:chgData name="Nethravathi S" userId="b30c3150b1c7e5fb" providerId="LiveId" clId="{D7ECA932-3FE1-4F07-8CFC-C6B635F70278}" dt="2021-10-24T13:41:10.540" v="3595" actId="1076"/>
          <ac:picMkLst>
            <pc:docMk/>
            <pc:sldMk cId="2551010678" sldId="262"/>
            <ac:picMk id="1026" creationId="{5F75DD56-31B5-4CA7-96FF-0FE6A35925F5}"/>
          </ac:picMkLst>
        </pc:picChg>
      </pc:sldChg>
      <pc:sldChg chg="new del">
        <pc:chgData name="Nethravathi S" userId="b30c3150b1c7e5fb" providerId="LiveId" clId="{D7ECA932-3FE1-4F07-8CFC-C6B635F70278}" dt="2021-10-24T09:01:37.503" v="146" actId="680"/>
        <pc:sldMkLst>
          <pc:docMk/>
          <pc:sldMk cId="1998602524" sldId="263"/>
        </pc:sldMkLst>
      </pc:sldChg>
      <pc:sldChg chg="addSp delSp modSp new mod">
        <pc:chgData name="Nethravathi S" userId="b30c3150b1c7e5fb" providerId="LiveId" clId="{D7ECA932-3FE1-4F07-8CFC-C6B635F70278}" dt="2021-10-24T14:29:44.049" v="4364" actId="20577"/>
        <pc:sldMkLst>
          <pc:docMk/>
          <pc:sldMk cId="3473332242" sldId="263"/>
        </pc:sldMkLst>
        <pc:spChg chg="add mod">
          <ac:chgData name="Nethravathi S" userId="b30c3150b1c7e5fb" providerId="LiveId" clId="{D7ECA932-3FE1-4F07-8CFC-C6B635F70278}" dt="2021-10-24T14:24:50.094" v="4324" actId="14100"/>
          <ac:spMkLst>
            <pc:docMk/>
            <pc:sldMk cId="3473332242" sldId="263"/>
            <ac:spMk id="2" creationId="{34A4EFDA-CD3E-4712-8840-3555D1C9F802}"/>
          </ac:spMkLst>
        </pc:spChg>
        <pc:spChg chg="add del">
          <ac:chgData name="Nethravathi S" userId="b30c3150b1c7e5fb" providerId="LiveId" clId="{D7ECA932-3FE1-4F07-8CFC-C6B635F70278}" dt="2021-10-24T11:38:57.992" v="1420" actId="22"/>
          <ac:spMkLst>
            <pc:docMk/>
            <pc:sldMk cId="3473332242" sldId="263"/>
            <ac:spMk id="4" creationId="{0945AB60-9D0E-4620-BA10-1FA48D785A8B}"/>
          </ac:spMkLst>
        </pc:spChg>
        <pc:spChg chg="add del">
          <ac:chgData name="Nethravathi S" userId="b30c3150b1c7e5fb" providerId="LiveId" clId="{D7ECA932-3FE1-4F07-8CFC-C6B635F70278}" dt="2021-10-24T11:41:08.687" v="1425" actId="478"/>
          <ac:spMkLst>
            <pc:docMk/>
            <pc:sldMk cId="3473332242" sldId="263"/>
            <ac:spMk id="5" creationId="{3161A46F-35F8-4DA5-8A06-32ED47271EB1}"/>
          </ac:spMkLst>
        </pc:spChg>
        <pc:spChg chg="add del">
          <ac:chgData name="Nethravathi S" userId="b30c3150b1c7e5fb" providerId="LiveId" clId="{D7ECA932-3FE1-4F07-8CFC-C6B635F70278}" dt="2021-10-24T11:41:07.343" v="1424" actId="478"/>
          <ac:spMkLst>
            <pc:docMk/>
            <pc:sldMk cId="3473332242" sldId="263"/>
            <ac:spMk id="6" creationId="{77FFD419-235C-4CA6-87B1-5CE0114E7B85}"/>
          </ac:spMkLst>
        </pc:spChg>
        <pc:spChg chg="add del">
          <ac:chgData name="Nethravathi S" userId="b30c3150b1c7e5fb" providerId="LiveId" clId="{D7ECA932-3FE1-4F07-8CFC-C6B635F70278}" dt="2021-10-24T11:41:10.632" v="1426" actId="478"/>
          <ac:spMkLst>
            <pc:docMk/>
            <pc:sldMk cId="3473332242" sldId="263"/>
            <ac:spMk id="7" creationId="{004C4214-AFBC-4237-B3A4-DBB92E624593}"/>
          </ac:spMkLst>
        </pc:spChg>
        <pc:spChg chg="add del mod">
          <ac:chgData name="Nethravathi S" userId="b30c3150b1c7e5fb" providerId="LiveId" clId="{D7ECA932-3FE1-4F07-8CFC-C6B635F70278}" dt="2021-10-24T11:42:31.191" v="1436" actId="478"/>
          <ac:spMkLst>
            <pc:docMk/>
            <pc:sldMk cId="3473332242" sldId="263"/>
            <ac:spMk id="8" creationId="{C5FE7724-D35C-4620-AC95-A68D1509AE03}"/>
          </ac:spMkLst>
        </pc:spChg>
        <pc:spChg chg="add mod">
          <ac:chgData name="Nethravathi S" userId="b30c3150b1c7e5fb" providerId="LiveId" clId="{D7ECA932-3FE1-4F07-8CFC-C6B635F70278}" dt="2021-10-24T14:25:13.708" v="4327" actId="1076"/>
          <ac:spMkLst>
            <pc:docMk/>
            <pc:sldMk cId="3473332242" sldId="263"/>
            <ac:spMk id="9" creationId="{65C1B98E-16C4-4728-A2C6-A060D7599AD6}"/>
          </ac:spMkLst>
        </pc:spChg>
        <pc:spChg chg="add mod">
          <ac:chgData name="Nethravathi S" userId="b30c3150b1c7e5fb" providerId="LiveId" clId="{D7ECA932-3FE1-4F07-8CFC-C6B635F70278}" dt="2021-10-24T14:25:02.779" v="4325" actId="1076"/>
          <ac:spMkLst>
            <pc:docMk/>
            <pc:sldMk cId="3473332242" sldId="263"/>
            <ac:spMk id="10" creationId="{80505AFE-E45E-4CB0-8D11-DC6F54A4B812}"/>
          </ac:spMkLst>
        </pc:spChg>
        <pc:spChg chg="add mod">
          <ac:chgData name="Nethravathi S" userId="b30c3150b1c7e5fb" providerId="LiveId" clId="{D7ECA932-3FE1-4F07-8CFC-C6B635F70278}" dt="2021-10-24T14:25:10.139" v="4326" actId="1076"/>
          <ac:spMkLst>
            <pc:docMk/>
            <pc:sldMk cId="3473332242" sldId="263"/>
            <ac:spMk id="11" creationId="{A12EF69C-6EE3-4F90-8E75-AD0E99F33C4E}"/>
          </ac:spMkLst>
        </pc:spChg>
        <pc:spChg chg="add mod">
          <ac:chgData name="Nethravathi S" userId="b30c3150b1c7e5fb" providerId="LiveId" clId="{D7ECA932-3FE1-4F07-8CFC-C6B635F70278}" dt="2021-10-24T14:23:59.736" v="4319" actId="1076"/>
          <ac:spMkLst>
            <pc:docMk/>
            <pc:sldMk cId="3473332242" sldId="263"/>
            <ac:spMk id="12" creationId="{BD7FFFC3-C2CC-47B0-98CE-027159724E90}"/>
          </ac:spMkLst>
        </pc:spChg>
        <pc:spChg chg="add del">
          <ac:chgData name="Nethravathi S" userId="b30c3150b1c7e5fb" providerId="LiveId" clId="{D7ECA932-3FE1-4F07-8CFC-C6B635F70278}" dt="2021-10-24T11:46:41.282" v="1468" actId="478"/>
          <ac:spMkLst>
            <pc:docMk/>
            <pc:sldMk cId="3473332242" sldId="263"/>
            <ac:spMk id="13" creationId="{C336D97C-3096-45FC-985A-D2769AB4F36C}"/>
          </ac:spMkLst>
        </pc:spChg>
        <pc:spChg chg="add del mod">
          <ac:chgData name="Nethravathi S" userId="b30c3150b1c7e5fb" providerId="LiveId" clId="{D7ECA932-3FE1-4F07-8CFC-C6B635F70278}" dt="2021-10-24T11:47:07.562" v="1474" actId="478"/>
          <ac:spMkLst>
            <pc:docMk/>
            <pc:sldMk cId="3473332242" sldId="263"/>
            <ac:spMk id="14" creationId="{17F32BAF-1C08-46A1-A91E-81D340A4A440}"/>
          </ac:spMkLst>
        </pc:spChg>
        <pc:spChg chg="add mod">
          <ac:chgData name="Nethravathi S" userId="b30c3150b1c7e5fb" providerId="LiveId" clId="{D7ECA932-3FE1-4F07-8CFC-C6B635F70278}" dt="2021-10-24T14:25:17.528" v="4328" actId="1076"/>
          <ac:spMkLst>
            <pc:docMk/>
            <pc:sldMk cId="3473332242" sldId="263"/>
            <ac:spMk id="15" creationId="{F643177A-4A3B-4D6B-9D2E-88F2192ED748}"/>
          </ac:spMkLst>
        </pc:spChg>
        <pc:spChg chg="add del mod">
          <ac:chgData name="Nethravathi S" userId="b30c3150b1c7e5fb" providerId="LiveId" clId="{D7ECA932-3FE1-4F07-8CFC-C6B635F70278}" dt="2021-10-24T11:47:47.986" v="1483"/>
          <ac:spMkLst>
            <pc:docMk/>
            <pc:sldMk cId="3473332242" sldId="263"/>
            <ac:spMk id="16" creationId="{241D4F7A-E921-4BFF-999D-AE2437EB6537}"/>
          </ac:spMkLst>
        </pc:spChg>
        <pc:spChg chg="add mod">
          <ac:chgData name="Nethravathi S" userId="b30c3150b1c7e5fb" providerId="LiveId" clId="{D7ECA932-3FE1-4F07-8CFC-C6B635F70278}" dt="2021-10-24T14:28:59.256" v="4350" actId="1076"/>
          <ac:spMkLst>
            <pc:docMk/>
            <pc:sldMk cId="3473332242" sldId="263"/>
            <ac:spMk id="17" creationId="{AF7EF058-49A7-48CF-8A68-51D390EF96B2}"/>
          </ac:spMkLst>
        </pc:spChg>
        <pc:spChg chg="add mod">
          <ac:chgData name="Nethravathi S" userId="b30c3150b1c7e5fb" providerId="LiveId" clId="{D7ECA932-3FE1-4F07-8CFC-C6B635F70278}" dt="2021-10-24T14:28:53.572" v="4349" actId="1076"/>
          <ac:spMkLst>
            <pc:docMk/>
            <pc:sldMk cId="3473332242" sldId="263"/>
            <ac:spMk id="18" creationId="{00033B84-DBF6-4EA5-A678-00A039B25E9D}"/>
          </ac:spMkLst>
        </pc:spChg>
        <pc:spChg chg="add del mod">
          <ac:chgData name="Nethravathi S" userId="b30c3150b1c7e5fb" providerId="LiveId" clId="{D7ECA932-3FE1-4F07-8CFC-C6B635F70278}" dt="2021-10-24T11:49:38.605" v="1510"/>
          <ac:spMkLst>
            <pc:docMk/>
            <pc:sldMk cId="3473332242" sldId="263"/>
            <ac:spMk id="19" creationId="{1C891278-4A3B-49AA-99D9-B9AE6217AC30}"/>
          </ac:spMkLst>
        </pc:spChg>
        <pc:spChg chg="add del mod">
          <ac:chgData name="Nethravathi S" userId="b30c3150b1c7e5fb" providerId="LiveId" clId="{D7ECA932-3FE1-4F07-8CFC-C6B635F70278}" dt="2021-10-24T12:01:25.646" v="1588" actId="478"/>
          <ac:spMkLst>
            <pc:docMk/>
            <pc:sldMk cId="3473332242" sldId="263"/>
            <ac:spMk id="20" creationId="{D92E8E90-305F-4DD2-90CE-ED1E410EDD9D}"/>
          </ac:spMkLst>
        </pc:spChg>
        <pc:spChg chg="add mod">
          <ac:chgData name="Nethravathi S" userId="b30c3150b1c7e5fb" providerId="LiveId" clId="{D7ECA932-3FE1-4F07-8CFC-C6B635F70278}" dt="2021-10-24T14:25:31.531" v="4330" actId="1076"/>
          <ac:spMkLst>
            <pc:docMk/>
            <pc:sldMk cId="3473332242" sldId="263"/>
            <ac:spMk id="21" creationId="{180C310C-7A7D-4FDC-B69B-7242D8F982A5}"/>
          </ac:spMkLst>
        </pc:spChg>
        <pc:spChg chg="add mod">
          <ac:chgData name="Nethravathi S" userId="b30c3150b1c7e5fb" providerId="LiveId" clId="{D7ECA932-3FE1-4F07-8CFC-C6B635F70278}" dt="2021-10-24T14:25:46.269" v="4331" actId="1076"/>
          <ac:spMkLst>
            <pc:docMk/>
            <pc:sldMk cId="3473332242" sldId="263"/>
            <ac:spMk id="22" creationId="{7AE48DB2-0A2E-4A51-9BC4-7973D9FE6678}"/>
          </ac:spMkLst>
        </pc:spChg>
        <pc:spChg chg="add mod">
          <ac:chgData name="Nethravathi S" userId="b30c3150b1c7e5fb" providerId="LiveId" clId="{D7ECA932-3FE1-4F07-8CFC-C6B635F70278}" dt="2021-10-24T14:27:24.494" v="4338" actId="1076"/>
          <ac:spMkLst>
            <pc:docMk/>
            <pc:sldMk cId="3473332242" sldId="263"/>
            <ac:spMk id="23" creationId="{31ECFB98-689F-422F-9514-728C014F084F}"/>
          </ac:spMkLst>
        </pc:spChg>
        <pc:spChg chg="add mod">
          <ac:chgData name="Nethravathi S" userId="b30c3150b1c7e5fb" providerId="LiveId" clId="{D7ECA932-3FE1-4F07-8CFC-C6B635F70278}" dt="2021-10-24T14:26:55.857" v="4335" actId="14100"/>
          <ac:spMkLst>
            <pc:docMk/>
            <pc:sldMk cId="3473332242" sldId="263"/>
            <ac:spMk id="24" creationId="{D1899990-9647-4B3C-8939-F7CEF367EEF6}"/>
          </ac:spMkLst>
        </pc:spChg>
        <pc:spChg chg="add mod">
          <ac:chgData name="Nethravathi S" userId="b30c3150b1c7e5fb" providerId="LiveId" clId="{D7ECA932-3FE1-4F07-8CFC-C6B635F70278}" dt="2021-10-24T14:27:09.937" v="4336" actId="1076"/>
          <ac:spMkLst>
            <pc:docMk/>
            <pc:sldMk cId="3473332242" sldId="263"/>
            <ac:spMk id="25" creationId="{79CD2769-69D5-4A56-98E8-09B8EA44A207}"/>
          </ac:spMkLst>
        </pc:spChg>
        <pc:spChg chg="add mod">
          <ac:chgData name="Nethravathi S" userId="b30c3150b1c7e5fb" providerId="LiveId" clId="{D7ECA932-3FE1-4F07-8CFC-C6B635F70278}" dt="2021-10-24T14:28:46.526" v="4348" actId="1076"/>
          <ac:spMkLst>
            <pc:docMk/>
            <pc:sldMk cId="3473332242" sldId="263"/>
            <ac:spMk id="26" creationId="{8698FB53-B832-453A-9B2A-06BBE89FAB57}"/>
          </ac:spMkLst>
        </pc:spChg>
        <pc:spChg chg="add mod">
          <ac:chgData name="Nethravathi S" userId="b30c3150b1c7e5fb" providerId="LiveId" clId="{D7ECA932-3FE1-4F07-8CFC-C6B635F70278}" dt="2021-10-24T14:25:21.335" v="4329" actId="1076"/>
          <ac:spMkLst>
            <pc:docMk/>
            <pc:sldMk cId="3473332242" sldId="263"/>
            <ac:spMk id="27" creationId="{BF50AD5F-76F2-454B-A80A-D9FDBCE58ED7}"/>
          </ac:spMkLst>
        </pc:spChg>
        <pc:spChg chg="add mod">
          <ac:chgData name="Nethravathi S" userId="b30c3150b1c7e5fb" providerId="LiveId" clId="{D7ECA932-3FE1-4F07-8CFC-C6B635F70278}" dt="2021-10-24T14:29:03.878" v="4351" actId="1076"/>
          <ac:spMkLst>
            <pc:docMk/>
            <pc:sldMk cId="3473332242" sldId="263"/>
            <ac:spMk id="28" creationId="{D8B4B1D2-FAFA-4E25-8870-E56EB080A176}"/>
          </ac:spMkLst>
        </pc:spChg>
        <pc:spChg chg="add mod">
          <ac:chgData name="Nethravathi S" userId="b30c3150b1c7e5fb" providerId="LiveId" clId="{D7ECA932-3FE1-4F07-8CFC-C6B635F70278}" dt="2021-10-24T14:29:09.509" v="4352" actId="1076"/>
          <ac:spMkLst>
            <pc:docMk/>
            <pc:sldMk cId="3473332242" sldId="263"/>
            <ac:spMk id="29" creationId="{8B6E8DC2-FD43-43BF-A01A-7C281204D5B2}"/>
          </ac:spMkLst>
        </pc:spChg>
        <pc:spChg chg="add mod">
          <ac:chgData name="Nethravathi S" userId="b30c3150b1c7e5fb" providerId="LiveId" clId="{D7ECA932-3FE1-4F07-8CFC-C6B635F70278}" dt="2021-10-24T14:29:44.049" v="4364" actId="20577"/>
          <ac:spMkLst>
            <pc:docMk/>
            <pc:sldMk cId="3473332242" sldId="263"/>
            <ac:spMk id="30" creationId="{93894349-6E7C-4E61-88B6-9FE6FB216C26}"/>
          </ac:spMkLst>
        </pc:spChg>
      </pc:sldChg>
      <pc:sldChg chg="addSp modSp new mod">
        <pc:chgData name="Nethravathi S" userId="b30c3150b1c7e5fb" providerId="LiveId" clId="{D7ECA932-3FE1-4F07-8CFC-C6B635F70278}" dt="2021-10-24T14:30:04.059" v="4365" actId="115"/>
        <pc:sldMkLst>
          <pc:docMk/>
          <pc:sldMk cId="361141756" sldId="264"/>
        </pc:sldMkLst>
        <pc:spChg chg="add mod">
          <ac:chgData name="Nethravathi S" userId="b30c3150b1c7e5fb" providerId="LiveId" clId="{D7ECA932-3FE1-4F07-8CFC-C6B635F70278}" dt="2021-10-24T14:30:04.059" v="4365" actId="115"/>
          <ac:spMkLst>
            <pc:docMk/>
            <pc:sldMk cId="361141756" sldId="264"/>
            <ac:spMk id="2" creationId="{C9F173D0-E24A-4A39-884B-E8CD564E0481}"/>
          </ac:spMkLst>
        </pc:spChg>
        <pc:spChg chg="add mod">
          <ac:chgData name="Nethravathi S" userId="b30c3150b1c7e5fb" providerId="LiveId" clId="{D7ECA932-3FE1-4F07-8CFC-C6B635F70278}" dt="2021-10-24T13:42:45.128" v="3610" actId="255"/>
          <ac:spMkLst>
            <pc:docMk/>
            <pc:sldMk cId="361141756" sldId="264"/>
            <ac:spMk id="3" creationId="{25823B0B-A990-40C9-A3ED-6365DB0B43BE}"/>
          </ac:spMkLst>
        </pc:spChg>
      </pc:sldChg>
      <pc:sldChg chg="new del">
        <pc:chgData name="Nethravathi S" userId="b30c3150b1c7e5fb" providerId="LiveId" clId="{D7ECA932-3FE1-4F07-8CFC-C6B635F70278}" dt="2021-10-24T09:01:37.315" v="145" actId="680"/>
        <pc:sldMkLst>
          <pc:docMk/>
          <pc:sldMk cId="513119767" sldId="264"/>
        </pc:sldMkLst>
      </pc:sldChg>
      <pc:sldChg chg="addSp delSp modSp new mod">
        <pc:chgData name="Nethravathi S" userId="b30c3150b1c7e5fb" providerId="LiveId" clId="{D7ECA932-3FE1-4F07-8CFC-C6B635F70278}" dt="2021-10-24T13:42:56.949" v="3611" actId="255"/>
        <pc:sldMkLst>
          <pc:docMk/>
          <pc:sldMk cId="680301169" sldId="265"/>
        </pc:sldMkLst>
        <pc:spChg chg="add mod">
          <ac:chgData name="Nethravathi S" userId="b30c3150b1c7e5fb" providerId="LiveId" clId="{D7ECA932-3FE1-4F07-8CFC-C6B635F70278}" dt="2021-10-24T12:46:43.069" v="3083" actId="255"/>
          <ac:spMkLst>
            <pc:docMk/>
            <pc:sldMk cId="680301169" sldId="265"/>
            <ac:spMk id="2" creationId="{1C3894D7-664E-424B-BEB5-5FEC672F977D}"/>
          </ac:spMkLst>
        </pc:spChg>
        <pc:spChg chg="add mod">
          <ac:chgData name="Nethravathi S" userId="b30c3150b1c7e5fb" providerId="LiveId" clId="{D7ECA932-3FE1-4F07-8CFC-C6B635F70278}" dt="2021-10-24T12:43:54.940" v="3078" actId="255"/>
          <ac:spMkLst>
            <pc:docMk/>
            <pc:sldMk cId="680301169" sldId="265"/>
            <ac:spMk id="3" creationId="{8B923584-66EA-4CD0-9EAB-7CB736012A4D}"/>
          </ac:spMkLst>
        </pc:spChg>
        <pc:spChg chg="add del">
          <ac:chgData name="Nethravathi S" userId="b30c3150b1c7e5fb" providerId="LiveId" clId="{D7ECA932-3FE1-4F07-8CFC-C6B635F70278}" dt="2021-10-24T12:34:50.482" v="2998" actId="22"/>
          <ac:spMkLst>
            <pc:docMk/>
            <pc:sldMk cId="680301169" sldId="265"/>
            <ac:spMk id="5" creationId="{6FDCEB01-0B75-4AA1-80EB-858F24CD3DE8}"/>
          </ac:spMkLst>
        </pc:spChg>
        <pc:spChg chg="add del">
          <ac:chgData name="Nethravathi S" userId="b30c3150b1c7e5fb" providerId="LiveId" clId="{D7ECA932-3FE1-4F07-8CFC-C6B635F70278}" dt="2021-10-24T12:34:59.934" v="3000" actId="22"/>
          <ac:spMkLst>
            <pc:docMk/>
            <pc:sldMk cId="680301169" sldId="265"/>
            <ac:spMk id="7" creationId="{5964B79F-981D-4684-A13A-B07B3C537C2C}"/>
          </ac:spMkLst>
        </pc:spChg>
        <pc:spChg chg="add del">
          <ac:chgData name="Nethravathi S" userId="b30c3150b1c7e5fb" providerId="LiveId" clId="{D7ECA932-3FE1-4F07-8CFC-C6B635F70278}" dt="2021-10-24T12:35:05.793" v="3002" actId="22"/>
          <ac:spMkLst>
            <pc:docMk/>
            <pc:sldMk cId="680301169" sldId="265"/>
            <ac:spMk id="9" creationId="{DD6ED098-C996-4FE5-9652-F7022FF9D74C}"/>
          </ac:spMkLst>
        </pc:spChg>
        <pc:spChg chg="add mod">
          <ac:chgData name="Nethravathi S" userId="b30c3150b1c7e5fb" providerId="LiveId" clId="{D7ECA932-3FE1-4F07-8CFC-C6B635F70278}" dt="2021-10-24T13:42:56.949" v="3611" actId="255"/>
          <ac:spMkLst>
            <pc:docMk/>
            <pc:sldMk cId="680301169" sldId="265"/>
            <ac:spMk id="12" creationId="{F88DBBE9-F740-4337-90B7-0D976FB88249}"/>
          </ac:spMkLst>
        </pc:spChg>
        <pc:picChg chg="add mod">
          <ac:chgData name="Nethravathi S" userId="b30c3150b1c7e5fb" providerId="LiveId" clId="{D7ECA932-3FE1-4F07-8CFC-C6B635F70278}" dt="2021-10-24T12:35:43.349" v="3005" actId="1076"/>
          <ac:picMkLst>
            <pc:docMk/>
            <pc:sldMk cId="680301169" sldId="265"/>
            <ac:picMk id="2050" creationId="{E15E759F-9934-4872-9EFB-FC4590FFF5E6}"/>
          </ac:picMkLst>
        </pc:picChg>
      </pc:sldChg>
      <pc:sldChg chg="new del">
        <pc:chgData name="Nethravathi S" userId="b30c3150b1c7e5fb" providerId="LiveId" clId="{D7ECA932-3FE1-4F07-8CFC-C6B635F70278}" dt="2021-10-24T09:01:36.829" v="144" actId="680"/>
        <pc:sldMkLst>
          <pc:docMk/>
          <pc:sldMk cId="3883245965" sldId="265"/>
        </pc:sldMkLst>
      </pc:sldChg>
      <pc:sldChg chg="addSp delSp modSp new mod">
        <pc:chgData name="Nethravathi S" userId="b30c3150b1c7e5fb" providerId="LiveId" clId="{D7ECA932-3FE1-4F07-8CFC-C6B635F70278}" dt="2021-10-24T13:43:07.765" v="3612" actId="255"/>
        <pc:sldMkLst>
          <pc:docMk/>
          <pc:sldMk cId="3333674293" sldId="266"/>
        </pc:sldMkLst>
        <pc:spChg chg="add mod">
          <ac:chgData name="Nethravathi S" userId="b30c3150b1c7e5fb" providerId="LiveId" clId="{D7ECA932-3FE1-4F07-8CFC-C6B635F70278}" dt="2021-10-24T12:46:59.514" v="3085" actId="14100"/>
          <ac:spMkLst>
            <pc:docMk/>
            <pc:sldMk cId="3333674293" sldId="266"/>
            <ac:spMk id="2" creationId="{D947EE0E-D8D1-424B-A86E-452CF853C01A}"/>
          </ac:spMkLst>
        </pc:spChg>
        <pc:spChg chg="add del mod">
          <ac:chgData name="Nethravathi S" userId="b30c3150b1c7e5fb" providerId="LiveId" clId="{D7ECA932-3FE1-4F07-8CFC-C6B635F70278}" dt="2021-10-24T12:50:27.200" v="3137" actId="478"/>
          <ac:spMkLst>
            <pc:docMk/>
            <pc:sldMk cId="3333674293" sldId="266"/>
            <ac:spMk id="7" creationId="{0B104757-F4BA-4600-941C-2F2E69D06F9F}"/>
          </ac:spMkLst>
        </pc:spChg>
        <pc:spChg chg="add mod">
          <ac:chgData name="Nethravathi S" userId="b30c3150b1c7e5fb" providerId="LiveId" clId="{D7ECA932-3FE1-4F07-8CFC-C6B635F70278}" dt="2021-10-24T13:43:07.765" v="3612" actId="255"/>
          <ac:spMkLst>
            <pc:docMk/>
            <pc:sldMk cId="3333674293" sldId="266"/>
            <ac:spMk id="9" creationId="{0256A0EE-17F3-4447-AC78-16C4879F4871}"/>
          </ac:spMkLst>
        </pc:spChg>
        <pc:picChg chg="add del mod">
          <ac:chgData name="Nethravathi S" userId="b30c3150b1c7e5fb" providerId="LiveId" clId="{D7ECA932-3FE1-4F07-8CFC-C6B635F70278}" dt="2021-10-24T12:42:52.936" v="3075"/>
          <ac:picMkLst>
            <pc:docMk/>
            <pc:sldMk cId="3333674293" sldId="266"/>
            <ac:picMk id="3074" creationId="{C79F0173-6A2C-44FA-A0D9-25578F683DAB}"/>
          </ac:picMkLst>
        </pc:picChg>
        <pc:picChg chg="add del mod">
          <ac:chgData name="Nethravathi S" userId="b30c3150b1c7e5fb" providerId="LiveId" clId="{D7ECA932-3FE1-4F07-8CFC-C6B635F70278}" dt="2021-10-24T12:42:41.937" v="3059"/>
          <ac:picMkLst>
            <pc:docMk/>
            <pc:sldMk cId="3333674293" sldId="266"/>
            <ac:picMk id="3076" creationId="{296D8F52-393F-4FDD-92CB-5DF6E98893D5}"/>
          </ac:picMkLst>
        </pc:picChg>
        <pc:picChg chg="add mod">
          <ac:chgData name="Nethravathi S" userId="b30c3150b1c7e5fb" providerId="LiveId" clId="{D7ECA932-3FE1-4F07-8CFC-C6B635F70278}" dt="2021-10-24T12:50:34.323" v="3138" actId="1076"/>
          <ac:picMkLst>
            <pc:docMk/>
            <pc:sldMk cId="3333674293" sldId="266"/>
            <ac:picMk id="3078" creationId="{79F0CD6C-7D84-453E-9FC2-EB274521B1B4}"/>
          </ac:picMkLst>
        </pc:picChg>
      </pc:sldChg>
      <pc:sldChg chg="addSp delSp modSp new mod">
        <pc:chgData name="Nethravathi S" userId="b30c3150b1c7e5fb" providerId="LiveId" clId="{D7ECA932-3FE1-4F07-8CFC-C6B635F70278}" dt="2021-10-24T13:44:01.863" v="3619" actId="255"/>
        <pc:sldMkLst>
          <pc:docMk/>
          <pc:sldMk cId="3483729555" sldId="267"/>
        </pc:sldMkLst>
        <pc:spChg chg="add mod">
          <ac:chgData name="Nethravathi S" userId="b30c3150b1c7e5fb" providerId="LiveId" clId="{D7ECA932-3FE1-4F07-8CFC-C6B635F70278}" dt="2021-10-24T13:02:23.278" v="3247" actId="1076"/>
          <ac:spMkLst>
            <pc:docMk/>
            <pc:sldMk cId="3483729555" sldId="267"/>
            <ac:spMk id="2" creationId="{20AB3637-ECAA-44E8-9590-8C5079C53390}"/>
          </ac:spMkLst>
        </pc:spChg>
        <pc:spChg chg="add del mod">
          <ac:chgData name="Nethravathi S" userId="b30c3150b1c7e5fb" providerId="LiveId" clId="{D7ECA932-3FE1-4F07-8CFC-C6B635F70278}" dt="2021-10-24T12:59:55.635" v="3220"/>
          <ac:spMkLst>
            <pc:docMk/>
            <pc:sldMk cId="3483729555" sldId="267"/>
            <ac:spMk id="8" creationId="{E9B52BC1-FE33-452E-8218-8EB69EB73517}"/>
          </ac:spMkLst>
        </pc:spChg>
        <pc:spChg chg="add mod">
          <ac:chgData name="Nethravathi S" userId="b30c3150b1c7e5fb" providerId="LiveId" clId="{D7ECA932-3FE1-4F07-8CFC-C6B635F70278}" dt="2021-10-24T13:43:42.847" v="3616" actId="14100"/>
          <ac:spMkLst>
            <pc:docMk/>
            <pc:sldMk cId="3483729555" sldId="267"/>
            <ac:spMk id="10" creationId="{0DC59AE1-29A6-4685-917A-6A9E6B2270A2}"/>
          </ac:spMkLst>
        </pc:spChg>
        <pc:spChg chg="add mod">
          <ac:chgData name="Nethravathi S" userId="b30c3150b1c7e5fb" providerId="LiveId" clId="{D7ECA932-3FE1-4F07-8CFC-C6B635F70278}" dt="2021-10-24T13:43:51.048" v="3617" actId="255"/>
          <ac:spMkLst>
            <pc:docMk/>
            <pc:sldMk cId="3483729555" sldId="267"/>
            <ac:spMk id="12" creationId="{ED1AB322-D06B-459F-93A2-9A63A2849414}"/>
          </ac:spMkLst>
        </pc:spChg>
        <pc:spChg chg="add mod">
          <ac:chgData name="Nethravathi S" userId="b30c3150b1c7e5fb" providerId="LiveId" clId="{D7ECA932-3FE1-4F07-8CFC-C6B635F70278}" dt="2021-10-24T13:44:01.863" v="3619" actId="255"/>
          <ac:spMkLst>
            <pc:docMk/>
            <pc:sldMk cId="3483729555" sldId="267"/>
            <ac:spMk id="14" creationId="{530982B8-4305-4C0D-857F-F279A58E6A99}"/>
          </ac:spMkLst>
        </pc:spChg>
        <pc:picChg chg="add mod">
          <ac:chgData name="Nethravathi S" userId="b30c3150b1c7e5fb" providerId="LiveId" clId="{D7ECA932-3FE1-4F07-8CFC-C6B635F70278}" dt="2021-10-24T12:55:20.681" v="3173" actId="14100"/>
          <ac:picMkLst>
            <pc:docMk/>
            <pc:sldMk cId="3483729555" sldId="267"/>
            <ac:picMk id="4098" creationId="{0E501523-3309-480E-B2B2-7B3A00A6B9AF}"/>
          </ac:picMkLst>
        </pc:picChg>
        <pc:picChg chg="add del">
          <ac:chgData name="Nethravathi S" userId="b30c3150b1c7e5fb" providerId="LiveId" clId="{D7ECA932-3FE1-4F07-8CFC-C6B635F70278}" dt="2021-10-24T12:54:29.664" v="3164"/>
          <ac:picMkLst>
            <pc:docMk/>
            <pc:sldMk cId="3483729555" sldId="267"/>
            <ac:picMk id="4100" creationId="{657883E2-5456-48BB-A756-FB60C71F667F}"/>
          </ac:picMkLst>
        </pc:picChg>
        <pc:picChg chg="add del">
          <ac:chgData name="Nethravathi S" userId="b30c3150b1c7e5fb" providerId="LiveId" clId="{D7ECA932-3FE1-4F07-8CFC-C6B635F70278}" dt="2021-10-24T12:54:35.484" v="3166"/>
          <ac:picMkLst>
            <pc:docMk/>
            <pc:sldMk cId="3483729555" sldId="267"/>
            <ac:picMk id="4102" creationId="{ADC0ABA8-F254-4ED3-9336-2E63D0B8C5C1}"/>
          </ac:picMkLst>
        </pc:picChg>
        <pc:picChg chg="add mod">
          <ac:chgData name="Nethravathi S" userId="b30c3150b1c7e5fb" providerId="LiveId" clId="{D7ECA932-3FE1-4F07-8CFC-C6B635F70278}" dt="2021-10-24T12:55:41.266" v="3177" actId="14100"/>
          <ac:picMkLst>
            <pc:docMk/>
            <pc:sldMk cId="3483729555" sldId="267"/>
            <ac:picMk id="4104" creationId="{2BEA8E98-3E0F-4E14-BD5D-3AEDDAF6130A}"/>
          </ac:picMkLst>
        </pc:picChg>
      </pc:sldChg>
      <pc:sldChg chg="addSp delSp modSp new mod">
        <pc:chgData name="Nethravathi S" userId="b30c3150b1c7e5fb" providerId="LiveId" clId="{D7ECA932-3FE1-4F07-8CFC-C6B635F70278}" dt="2021-10-24T13:44:40.072" v="3622" actId="14100"/>
        <pc:sldMkLst>
          <pc:docMk/>
          <pc:sldMk cId="3558094975" sldId="268"/>
        </pc:sldMkLst>
        <pc:spChg chg="add mod">
          <ac:chgData name="Nethravathi S" userId="b30c3150b1c7e5fb" providerId="LiveId" clId="{D7ECA932-3FE1-4F07-8CFC-C6B635F70278}" dt="2021-10-24T13:08:54.161" v="3300" actId="14100"/>
          <ac:spMkLst>
            <pc:docMk/>
            <pc:sldMk cId="3558094975" sldId="268"/>
            <ac:spMk id="3" creationId="{EBF699C6-067A-4F83-A1A2-6F2D5FC2593E}"/>
          </ac:spMkLst>
        </pc:spChg>
        <pc:spChg chg="add del mod">
          <ac:chgData name="Nethravathi S" userId="b30c3150b1c7e5fb" providerId="LiveId" clId="{D7ECA932-3FE1-4F07-8CFC-C6B635F70278}" dt="2021-10-24T13:07:46.080" v="3292" actId="478"/>
          <ac:spMkLst>
            <pc:docMk/>
            <pc:sldMk cId="3558094975" sldId="268"/>
            <ac:spMk id="6" creationId="{10BA5EAA-4742-4B7D-82B4-65F1286C7D78}"/>
          </ac:spMkLst>
        </pc:spChg>
        <pc:spChg chg="add mod">
          <ac:chgData name="Nethravathi S" userId="b30c3150b1c7e5fb" providerId="LiveId" clId="{D7ECA932-3FE1-4F07-8CFC-C6B635F70278}" dt="2021-10-24T13:44:40.072" v="3622" actId="14100"/>
          <ac:spMkLst>
            <pc:docMk/>
            <pc:sldMk cId="3558094975" sldId="268"/>
            <ac:spMk id="9" creationId="{4F761B92-56D2-4143-86E2-8F4300A28963}"/>
          </ac:spMkLst>
        </pc:spChg>
        <pc:spChg chg="add mod">
          <ac:chgData name="Nethravathi S" userId="b30c3150b1c7e5fb" providerId="LiveId" clId="{D7ECA932-3FE1-4F07-8CFC-C6B635F70278}" dt="2021-10-24T13:08:59.215" v="3301" actId="14100"/>
          <ac:spMkLst>
            <pc:docMk/>
            <pc:sldMk cId="3558094975" sldId="268"/>
            <ac:spMk id="11" creationId="{68BD1773-4632-4321-A62F-CE3C465979E0}"/>
          </ac:spMkLst>
        </pc:spChg>
        <pc:picChg chg="add mod">
          <ac:chgData name="Nethravathi S" userId="b30c3150b1c7e5fb" providerId="LiveId" clId="{D7ECA932-3FE1-4F07-8CFC-C6B635F70278}" dt="2021-10-24T13:09:12.880" v="3303" actId="1076"/>
          <ac:picMkLst>
            <pc:docMk/>
            <pc:sldMk cId="3558094975" sldId="268"/>
            <ac:picMk id="5122" creationId="{19ED6BBF-4CEC-4DBC-8436-B9AE0D816AFC}"/>
          </ac:picMkLst>
        </pc:picChg>
        <pc:picChg chg="add mod">
          <ac:chgData name="Nethravathi S" userId="b30c3150b1c7e5fb" providerId="LiveId" clId="{D7ECA932-3FE1-4F07-8CFC-C6B635F70278}" dt="2021-10-24T13:09:19.659" v="3304" actId="1076"/>
          <ac:picMkLst>
            <pc:docMk/>
            <pc:sldMk cId="3558094975" sldId="268"/>
            <ac:picMk id="5124" creationId="{A352AE6B-E5FC-4EA0-B4B6-0560AC46E5EE}"/>
          </ac:picMkLst>
        </pc:picChg>
      </pc:sldChg>
      <pc:sldChg chg="addSp delSp modSp new mod">
        <pc:chgData name="Nethravathi S" userId="b30c3150b1c7e5fb" providerId="LiveId" clId="{D7ECA932-3FE1-4F07-8CFC-C6B635F70278}" dt="2021-10-24T13:46:20.861" v="3645" actId="255"/>
        <pc:sldMkLst>
          <pc:docMk/>
          <pc:sldMk cId="3331079735" sldId="269"/>
        </pc:sldMkLst>
        <pc:spChg chg="add del mod">
          <ac:chgData name="Nethravathi S" userId="b30c3150b1c7e5fb" providerId="LiveId" clId="{D7ECA932-3FE1-4F07-8CFC-C6B635F70278}" dt="2021-10-24T13:01:40.801" v="3237"/>
          <ac:spMkLst>
            <pc:docMk/>
            <pc:sldMk cId="3331079735" sldId="269"/>
            <ac:spMk id="3" creationId="{543ABF43-5919-48DC-BFC8-DA75C472F08A}"/>
          </ac:spMkLst>
        </pc:spChg>
        <pc:spChg chg="add mod">
          <ac:chgData name="Nethravathi S" userId="b30c3150b1c7e5fb" providerId="LiveId" clId="{D7ECA932-3FE1-4F07-8CFC-C6B635F70278}" dt="2021-10-24T13:14:35.290" v="3362" actId="255"/>
          <ac:spMkLst>
            <pc:docMk/>
            <pc:sldMk cId="3331079735" sldId="269"/>
            <ac:spMk id="5" creationId="{95985F55-E716-413D-8A24-783AB4C92437}"/>
          </ac:spMkLst>
        </pc:spChg>
        <pc:spChg chg="add del mod">
          <ac:chgData name="Nethravathi S" userId="b30c3150b1c7e5fb" providerId="LiveId" clId="{D7ECA932-3FE1-4F07-8CFC-C6B635F70278}" dt="2021-10-24T13:12:35.917" v="3342" actId="22"/>
          <ac:spMkLst>
            <pc:docMk/>
            <pc:sldMk cId="3331079735" sldId="269"/>
            <ac:spMk id="8" creationId="{FC8FC607-3F57-47F2-BBC6-2CAE8EF6EB05}"/>
          </ac:spMkLst>
        </pc:spChg>
        <pc:spChg chg="add del mod">
          <ac:chgData name="Nethravathi S" userId="b30c3150b1c7e5fb" providerId="LiveId" clId="{D7ECA932-3FE1-4F07-8CFC-C6B635F70278}" dt="2021-10-24T13:46:20.861" v="3645" actId="255"/>
          <ac:spMkLst>
            <pc:docMk/>
            <pc:sldMk cId="3331079735" sldId="269"/>
            <ac:spMk id="10" creationId="{88E8B756-79BB-42B6-8305-5823A99DAE53}"/>
          </ac:spMkLst>
        </pc:spChg>
        <pc:spChg chg="add del mod">
          <ac:chgData name="Nethravathi S" userId="b30c3150b1c7e5fb" providerId="LiveId" clId="{D7ECA932-3FE1-4F07-8CFC-C6B635F70278}" dt="2021-10-24T13:46:09.610" v="3636" actId="22"/>
          <ac:spMkLst>
            <pc:docMk/>
            <pc:sldMk cId="3331079735" sldId="269"/>
            <ac:spMk id="12" creationId="{DF58B403-24AD-4A17-A713-943881C269AD}"/>
          </ac:spMkLst>
        </pc:spChg>
        <pc:picChg chg="add mod">
          <ac:chgData name="Nethravathi S" userId="b30c3150b1c7e5fb" providerId="LiveId" clId="{D7ECA932-3FE1-4F07-8CFC-C6B635F70278}" dt="2021-10-24T13:46:11.331" v="3640" actId="1076"/>
          <ac:picMkLst>
            <pc:docMk/>
            <pc:sldMk cId="3331079735" sldId="269"/>
            <ac:picMk id="6146" creationId="{A9C49413-3885-4F4F-9F53-EEDB65F9B239}"/>
          </ac:picMkLst>
        </pc:picChg>
      </pc:sldChg>
      <pc:sldChg chg="addSp delSp modSp new mod">
        <pc:chgData name="Nethravathi S" userId="b30c3150b1c7e5fb" providerId="LiveId" clId="{D7ECA932-3FE1-4F07-8CFC-C6B635F70278}" dt="2021-10-24T13:46:29.990" v="3646" actId="255"/>
        <pc:sldMkLst>
          <pc:docMk/>
          <pc:sldMk cId="2014674802" sldId="270"/>
        </pc:sldMkLst>
        <pc:spChg chg="add del">
          <ac:chgData name="Nethravathi S" userId="b30c3150b1c7e5fb" providerId="LiveId" clId="{D7ECA932-3FE1-4F07-8CFC-C6B635F70278}" dt="2021-10-24T13:14:01.769" v="3359" actId="22"/>
          <ac:spMkLst>
            <pc:docMk/>
            <pc:sldMk cId="2014674802" sldId="270"/>
            <ac:spMk id="3" creationId="{8DEB4FDE-7AF5-4855-BEE5-4946B5491B8E}"/>
          </ac:spMkLst>
        </pc:spChg>
        <pc:spChg chg="add mod">
          <ac:chgData name="Nethravathi S" userId="b30c3150b1c7e5fb" providerId="LiveId" clId="{D7ECA932-3FE1-4F07-8CFC-C6B635F70278}" dt="2021-10-24T13:14:47.216" v="3364" actId="14100"/>
          <ac:spMkLst>
            <pc:docMk/>
            <pc:sldMk cId="2014674802" sldId="270"/>
            <ac:spMk id="5" creationId="{0AECC92A-59A1-4219-BA6F-5858516AB17E}"/>
          </ac:spMkLst>
        </pc:spChg>
        <pc:spChg chg="add del">
          <ac:chgData name="Nethravathi S" userId="b30c3150b1c7e5fb" providerId="LiveId" clId="{D7ECA932-3FE1-4F07-8CFC-C6B635F70278}" dt="2021-10-24T13:14:55.768" v="3366"/>
          <ac:spMkLst>
            <pc:docMk/>
            <pc:sldMk cId="2014674802" sldId="270"/>
            <ac:spMk id="6" creationId="{272E59D3-E25A-4CDF-BCF4-AA784F6B1D32}"/>
          </ac:spMkLst>
        </pc:spChg>
        <pc:spChg chg="add del mod">
          <ac:chgData name="Nethravathi S" userId="b30c3150b1c7e5fb" providerId="LiveId" clId="{D7ECA932-3FE1-4F07-8CFC-C6B635F70278}" dt="2021-10-24T13:16:15.919" v="3378" actId="478"/>
          <ac:spMkLst>
            <pc:docMk/>
            <pc:sldMk cId="2014674802" sldId="270"/>
            <ac:spMk id="9" creationId="{8AB39A3B-639B-4E52-873A-BEDCD4C9E3DF}"/>
          </ac:spMkLst>
        </pc:spChg>
        <pc:spChg chg="add mod">
          <ac:chgData name="Nethravathi S" userId="b30c3150b1c7e5fb" providerId="LiveId" clId="{D7ECA932-3FE1-4F07-8CFC-C6B635F70278}" dt="2021-10-24T13:46:29.990" v="3646" actId="255"/>
          <ac:spMkLst>
            <pc:docMk/>
            <pc:sldMk cId="2014674802" sldId="270"/>
            <ac:spMk id="11" creationId="{9CFA4917-A2F0-4007-98F9-6119CE23DF04}"/>
          </ac:spMkLst>
        </pc:spChg>
        <pc:picChg chg="add del mod">
          <ac:chgData name="Nethravathi S" userId="b30c3150b1c7e5fb" providerId="LiveId" clId="{D7ECA932-3FE1-4F07-8CFC-C6B635F70278}" dt="2021-10-24T13:16:48.959" v="3387"/>
          <ac:picMkLst>
            <pc:docMk/>
            <pc:sldMk cId="2014674802" sldId="270"/>
            <ac:picMk id="12" creationId="{A3C89495-B13B-47D1-9CEA-5FC505A008BB}"/>
          </ac:picMkLst>
        </pc:picChg>
        <pc:picChg chg="add del mod">
          <ac:chgData name="Nethravathi S" userId="b30c3150b1c7e5fb" providerId="LiveId" clId="{D7ECA932-3FE1-4F07-8CFC-C6B635F70278}" dt="2021-10-24T13:16:55.081" v="3389"/>
          <ac:picMkLst>
            <pc:docMk/>
            <pc:sldMk cId="2014674802" sldId="270"/>
            <ac:picMk id="13" creationId="{7CCF3079-5126-4CAE-838D-0DA104260E44}"/>
          </ac:picMkLst>
        </pc:picChg>
        <pc:picChg chg="add del mod">
          <ac:chgData name="Nethravathi S" userId="b30c3150b1c7e5fb" providerId="LiveId" clId="{D7ECA932-3FE1-4F07-8CFC-C6B635F70278}" dt="2021-10-24T13:17:00.294" v="3391"/>
          <ac:picMkLst>
            <pc:docMk/>
            <pc:sldMk cId="2014674802" sldId="270"/>
            <ac:picMk id="14" creationId="{A93B9CA1-3B99-4768-A755-EF8F62D059E5}"/>
          </ac:picMkLst>
        </pc:picChg>
        <pc:picChg chg="add del mod">
          <ac:chgData name="Nethravathi S" userId="b30c3150b1c7e5fb" providerId="LiveId" clId="{D7ECA932-3FE1-4F07-8CFC-C6B635F70278}" dt="2021-10-24T13:16:46.005" v="3385" actId="21"/>
          <ac:picMkLst>
            <pc:docMk/>
            <pc:sldMk cId="2014674802" sldId="270"/>
            <ac:picMk id="7171" creationId="{DAD83BAD-4B49-4EDA-BECD-0CF511F3EF6C}"/>
          </ac:picMkLst>
        </pc:picChg>
        <pc:picChg chg="add mod">
          <ac:chgData name="Nethravathi S" userId="b30c3150b1c7e5fb" providerId="LiveId" clId="{D7ECA932-3FE1-4F07-8CFC-C6B635F70278}" dt="2021-10-24T13:17:13.170" v="3393" actId="1076"/>
          <ac:picMkLst>
            <pc:docMk/>
            <pc:sldMk cId="2014674802" sldId="270"/>
            <ac:picMk id="7173" creationId="{0929B1F6-9DC7-4EA7-A863-886DE05A8F7C}"/>
          </ac:picMkLst>
        </pc:picChg>
      </pc:sldChg>
      <pc:sldChg chg="addSp delSp modSp new mod">
        <pc:chgData name="Nethravathi S" userId="b30c3150b1c7e5fb" providerId="LiveId" clId="{D7ECA932-3FE1-4F07-8CFC-C6B635F70278}" dt="2021-10-24T13:25:59.144" v="3474" actId="14100"/>
        <pc:sldMkLst>
          <pc:docMk/>
          <pc:sldMk cId="4147984601" sldId="271"/>
        </pc:sldMkLst>
        <pc:spChg chg="add mod">
          <ac:chgData name="Nethravathi S" userId="b30c3150b1c7e5fb" providerId="LiveId" clId="{D7ECA932-3FE1-4F07-8CFC-C6B635F70278}" dt="2021-10-24T13:22:43.398" v="3445" actId="14100"/>
          <ac:spMkLst>
            <pc:docMk/>
            <pc:sldMk cId="4147984601" sldId="271"/>
            <ac:spMk id="5" creationId="{D398B882-F10B-4837-8CC3-87CF2A7EA9FA}"/>
          </ac:spMkLst>
        </pc:spChg>
        <pc:spChg chg="add del mod">
          <ac:chgData name="Nethravathi S" userId="b30c3150b1c7e5fb" providerId="LiveId" clId="{D7ECA932-3FE1-4F07-8CFC-C6B635F70278}" dt="2021-10-24T13:19:37.242" v="3417" actId="478"/>
          <ac:spMkLst>
            <pc:docMk/>
            <pc:sldMk cId="4147984601" sldId="271"/>
            <ac:spMk id="7" creationId="{215D2765-2F88-476D-B243-3F1F67E7071F}"/>
          </ac:spMkLst>
        </pc:spChg>
        <pc:spChg chg="add del mod">
          <ac:chgData name="Nethravathi S" userId="b30c3150b1c7e5fb" providerId="LiveId" clId="{D7ECA932-3FE1-4F07-8CFC-C6B635F70278}" dt="2021-10-24T13:24:51.880" v="3465" actId="478"/>
          <ac:spMkLst>
            <pc:docMk/>
            <pc:sldMk cId="4147984601" sldId="271"/>
            <ac:spMk id="9" creationId="{46C2A055-6713-44E5-9FC0-2B41DB7388B4}"/>
          </ac:spMkLst>
        </pc:spChg>
        <pc:spChg chg="add del mod">
          <ac:chgData name="Nethravathi S" userId="b30c3150b1c7e5fb" providerId="LiveId" clId="{D7ECA932-3FE1-4F07-8CFC-C6B635F70278}" dt="2021-10-24T13:24:03.764" v="3457" actId="478"/>
          <ac:spMkLst>
            <pc:docMk/>
            <pc:sldMk cId="4147984601" sldId="271"/>
            <ac:spMk id="12" creationId="{CBDD540C-6DC2-4380-9646-D8A91C9ED325}"/>
          </ac:spMkLst>
        </pc:spChg>
        <pc:spChg chg="add mod">
          <ac:chgData name="Nethravathi S" userId="b30c3150b1c7e5fb" providerId="LiveId" clId="{D7ECA932-3FE1-4F07-8CFC-C6B635F70278}" dt="2021-10-24T13:25:59.144" v="3474" actId="14100"/>
          <ac:spMkLst>
            <pc:docMk/>
            <pc:sldMk cId="4147984601" sldId="271"/>
            <ac:spMk id="14" creationId="{795D9E7F-085F-4A86-938D-BFCCEDAA832F}"/>
          </ac:spMkLst>
        </pc:spChg>
        <pc:spChg chg="add mod">
          <ac:chgData name="Nethravathi S" userId="b30c3150b1c7e5fb" providerId="LiveId" clId="{D7ECA932-3FE1-4F07-8CFC-C6B635F70278}" dt="2021-10-24T13:25:37.719" v="3472" actId="14100"/>
          <ac:spMkLst>
            <pc:docMk/>
            <pc:sldMk cId="4147984601" sldId="271"/>
            <ac:spMk id="16" creationId="{40BA0234-9F89-4E42-81E0-C4B2CC9311F7}"/>
          </ac:spMkLst>
        </pc:spChg>
        <pc:picChg chg="add del">
          <ac:chgData name="Nethravathi S" userId="b30c3150b1c7e5fb" providerId="LiveId" clId="{D7ECA932-3FE1-4F07-8CFC-C6B635F70278}" dt="2021-10-24T13:18:11.788" v="3403"/>
          <ac:picMkLst>
            <pc:docMk/>
            <pc:sldMk cId="4147984601" sldId="271"/>
            <ac:picMk id="8194" creationId="{22D54ED3-2D4B-4A96-9727-64D1DF4A3AEB}"/>
          </ac:picMkLst>
        </pc:picChg>
        <pc:picChg chg="add mod">
          <ac:chgData name="Nethravathi S" userId="b30c3150b1c7e5fb" providerId="LiveId" clId="{D7ECA932-3FE1-4F07-8CFC-C6B635F70278}" dt="2021-10-24T13:25:30.606" v="3471" actId="14100"/>
          <ac:picMkLst>
            <pc:docMk/>
            <pc:sldMk cId="4147984601" sldId="271"/>
            <ac:picMk id="8196" creationId="{68263798-AD28-49F3-8D92-C609A3E51CCD}"/>
          </ac:picMkLst>
        </pc:picChg>
        <pc:picChg chg="add mod">
          <ac:chgData name="Nethravathi S" userId="b30c3150b1c7e5fb" providerId="LiveId" clId="{D7ECA932-3FE1-4F07-8CFC-C6B635F70278}" dt="2021-10-24T13:25:46.398" v="3473" actId="14100"/>
          <ac:picMkLst>
            <pc:docMk/>
            <pc:sldMk cId="4147984601" sldId="271"/>
            <ac:picMk id="8198" creationId="{90A585EC-9BC9-440C-BA1D-DE0150E79A51}"/>
          </ac:picMkLst>
        </pc:picChg>
      </pc:sldChg>
      <pc:sldChg chg="addSp delSp modSp new mod">
        <pc:chgData name="Nethravathi S" userId="b30c3150b1c7e5fb" providerId="LiveId" clId="{D7ECA932-3FE1-4F07-8CFC-C6B635F70278}" dt="2021-10-24T13:51:32.832" v="3677" actId="1076"/>
        <pc:sldMkLst>
          <pc:docMk/>
          <pc:sldMk cId="2704518371" sldId="272"/>
        </pc:sldMkLst>
        <pc:spChg chg="add mod">
          <ac:chgData name="Nethravathi S" userId="b30c3150b1c7e5fb" providerId="LiveId" clId="{D7ECA932-3FE1-4F07-8CFC-C6B635F70278}" dt="2021-10-24T13:34:22.867" v="3540" actId="14100"/>
          <ac:spMkLst>
            <pc:docMk/>
            <pc:sldMk cId="2704518371" sldId="272"/>
            <ac:spMk id="3" creationId="{68F48DBA-7490-432A-A106-92848E49BBC8}"/>
          </ac:spMkLst>
        </pc:spChg>
        <pc:spChg chg="add del mod">
          <ac:chgData name="Nethravathi S" userId="b30c3150b1c7e5fb" providerId="LiveId" clId="{D7ECA932-3FE1-4F07-8CFC-C6B635F70278}" dt="2021-10-24T13:29:27.388" v="3499" actId="478"/>
          <ac:spMkLst>
            <pc:docMk/>
            <pc:sldMk cId="2704518371" sldId="272"/>
            <ac:spMk id="6" creationId="{A03DA2CE-7D64-4E4E-AE8C-1852F8E87679}"/>
          </ac:spMkLst>
        </pc:spChg>
        <pc:spChg chg="add del mod">
          <ac:chgData name="Nethravathi S" userId="b30c3150b1c7e5fb" providerId="LiveId" clId="{D7ECA932-3FE1-4F07-8CFC-C6B635F70278}" dt="2021-10-24T13:30:33.132" v="3506" actId="478"/>
          <ac:spMkLst>
            <pc:docMk/>
            <pc:sldMk cId="2704518371" sldId="272"/>
            <ac:spMk id="8" creationId="{7B439EC1-F5C7-4CEC-81DF-4D7E6D51B082}"/>
          </ac:spMkLst>
        </pc:spChg>
        <pc:spChg chg="add mod">
          <ac:chgData name="Nethravathi S" userId="b30c3150b1c7e5fb" providerId="LiveId" clId="{D7ECA932-3FE1-4F07-8CFC-C6B635F70278}" dt="2021-10-24T13:48:18.106" v="3656" actId="14100"/>
          <ac:spMkLst>
            <pc:docMk/>
            <pc:sldMk cId="2704518371" sldId="272"/>
            <ac:spMk id="10" creationId="{DDC7C7DC-5550-4A44-AD37-310B7D002BF7}"/>
          </ac:spMkLst>
        </pc:spChg>
        <pc:spChg chg="add mod">
          <ac:chgData name="Nethravathi S" userId="b30c3150b1c7e5fb" providerId="LiveId" clId="{D7ECA932-3FE1-4F07-8CFC-C6B635F70278}" dt="2021-10-24T13:48:29.610" v="3658" actId="14100"/>
          <ac:spMkLst>
            <pc:docMk/>
            <pc:sldMk cId="2704518371" sldId="272"/>
            <ac:spMk id="12" creationId="{1B51327B-24B2-440B-A29B-0D9F8CFD42C4}"/>
          </ac:spMkLst>
        </pc:spChg>
        <pc:picChg chg="add mod">
          <ac:chgData name="Nethravathi S" userId="b30c3150b1c7e5fb" providerId="LiveId" clId="{D7ECA932-3FE1-4F07-8CFC-C6B635F70278}" dt="2021-10-24T13:51:32.832" v="3677" actId="1076"/>
          <ac:picMkLst>
            <pc:docMk/>
            <pc:sldMk cId="2704518371" sldId="272"/>
            <ac:picMk id="9218" creationId="{E6BF6F39-775B-4D87-B71A-D11D47D88FB8}"/>
          </ac:picMkLst>
        </pc:picChg>
        <pc:picChg chg="add mod">
          <ac:chgData name="Nethravathi S" userId="b30c3150b1c7e5fb" providerId="LiveId" clId="{D7ECA932-3FE1-4F07-8CFC-C6B635F70278}" dt="2021-10-24T13:48:53.620" v="3662" actId="1076"/>
          <ac:picMkLst>
            <pc:docMk/>
            <pc:sldMk cId="2704518371" sldId="272"/>
            <ac:picMk id="9220" creationId="{8046D1B1-A703-40C9-9B94-34ED5DCD4999}"/>
          </ac:picMkLst>
        </pc:picChg>
      </pc:sldChg>
      <pc:sldChg chg="addSp delSp modSp new mod">
        <pc:chgData name="Nethravathi S" userId="b30c3150b1c7e5fb" providerId="LiveId" clId="{D7ECA932-3FE1-4F07-8CFC-C6B635F70278}" dt="2021-10-24T13:58:09.534" v="3748" actId="14100"/>
        <pc:sldMkLst>
          <pc:docMk/>
          <pc:sldMk cId="2882278089" sldId="273"/>
        </pc:sldMkLst>
        <pc:spChg chg="add mod">
          <ac:chgData name="Nethravathi S" userId="b30c3150b1c7e5fb" providerId="LiveId" clId="{D7ECA932-3FE1-4F07-8CFC-C6B635F70278}" dt="2021-10-24T13:55:13.950" v="3712" actId="255"/>
          <ac:spMkLst>
            <pc:docMk/>
            <pc:sldMk cId="2882278089" sldId="273"/>
            <ac:spMk id="3" creationId="{1D061EE3-9A17-4B10-B4BA-DE3DC6587DB2}"/>
          </ac:spMkLst>
        </pc:spChg>
        <pc:spChg chg="add del">
          <ac:chgData name="Nethravathi S" userId="b30c3150b1c7e5fb" providerId="LiveId" clId="{D7ECA932-3FE1-4F07-8CFC-C6B635F70278}" dt="2021-10-24T13:55:25.696" v="3714" actId="22"/>
          <ac:spMkLst>
            <pc:docMk/>
            <pc:sldMk cId="2882278089" sldId="273"/>
            <ac:spMk id="5" creationId="{23E1EEF4-BA65-49F7-9FE1-43BCFFF44132}"/>
          </ac:spMkLst>
        </pc:spChg>
        <pc:spChg chg="add mod">
          <ac:chgData name="Nethravathi S" userId="b30c3150b1c7e5fb" providerId="LiveId" clId="{D7ECA932-3FE1-4F07-8CFC-C6B635F70278}" dt="2021-10-24T13:56:39.241" v="3729" actId="12"/>
          <ac:spMkLst>
            <pc:docMk/>
            <pc:sldMk cId="2882278089" sldId="273"/>
            <ac:spMk id="8" creationId="{FDC8F162-4AE4-48F7-9B2A-5A279E7AEE48}"/>
          </ac:spMkLst>
        </pc:spChg>
        <pc:spChg chg="add mod">
          <ac:chgData name="Nethravathi S" userId="b30c3150b1c7e5fb" providerId="LiveId" clId="{D7ECA932-3FE1-4F07-8CFC-C6B635F70278}" dt="2021-10-24T13:58:09.534" v="3748" actId="14100"/>
          <ac:spMkLst>
            <pc:docMk/>
            <pc:sldMk cId="2882278089" sldId="273"/>
            <ac:spMk id="11" creationId="{CC030AA5-9191-4C41-97DA-FB5FF2F81DCF}"/>
          </ac:spMkLst>
        </pc:spChg>
        <pc:picChg chg="add mod">
          <ac:chgData name="Nethravathi S" userId="b30c3150b1c7e5fb" providerId="LiveId" clId="{D7ECA932-3FE1-4F07-8CFC-C6B635F70278}" dt="2021-10-24T13:55:49.170" v="3718" actId="14100"/>
          <ac:picMkLst>
            <pc:docMk/>
            <pc:sldMk cId="2882278089" sldId="273"/>
            <ac:picMk id="11266" creationId="{F2834F00-A0DB-4376-B748-C3B2460C64D0}"/>
          </ac:picMkLst>
        </pc:picChg>
        <pc:picChg chg="add mod">
          <ac:chgData name="Nethravathi S" userId="b30c3150b1c7e5fb" providerId="LiveId" clId="{D7ECA932-3FE1-4F07-8CFC-C6B635F70278}" dt="2021-10-24T13:57:06.371" v="3735" actId="1076"/>
          <ac:picMkLst>
            <pc:docMk/>
            <pc:sldMk cId="2882278089" sldId="273"/>
            <ac:picMk id="11268" creationId="{2EB9A332-0BDA-40F4-8258-358813715127}"/>
          </ac:picMkLst>
        </pc:picChg>
      </pc:sldChg>
      <pc:sldChg chg="addSp delSp modSp new mod">
        <pc:chgData name="Nethravathi S" userId="b30c3150b1c7e5fb" providerId="LiveId" clId="{D7ECA932-3FE1-4F07-8CFC-C6B635F70278}" dt="2021-10-24T14:09:51.500" v="4002" actId="14100"/>
        <pc:sldMkLst>
          <pc:docMk/>
          <pc:sldMk cId="3223616475" sldId="274"/>
        </pc:sldMkLst>
        <pc:spChg chg="add mod">
          <ac:chgData name="Nethravathi S" userId="b30c3150b1c7e5fb" providerId="LiveId" clId="{D7ECA932-3FE1-4F07-8CFC-C6B635F70278}" dt="2021-10-24T14:00:25.955" v="3760" actId="14100"/>
          <ac:spMkLst>
            <pc:docMk/>
            <pc:sldMk cId="3223616475" sldId="274"/>
            <ac:spMk id="3" creationId="{9805E9A8-D5F9-43B1-BF61-19E1E9845D15}"/>
          </ac:spMkLst>
        </pc:spChg>
        <pc:spChg chg="add mod">
          <ac:chgData name="Nethravathi S" userId="b30c3150b1c7e5fb" providerId="LiveId" clId="{D7ECA932-3FE1-4F07-8CFC-C6B635F70278}" dt="2021-10-24T14:04:22.160" v="3991" actId="12"/>
          <ac:spMkLst>
            <pc:docMk/>
            <pc:sldMk cId="3223616475" sldId="274"/>
            <ac:spMk id="7" creationId="{DF9394AB-6AD6-4D8A-8CEE-CCE2FBF79BF9}"/>
          </ac:spMkLst>
        </pc:spChg>
        <pc:picChg chg="add del mod">
          <ac:chgData name="Nethravathi S" userId="b30c3150b1c7e5fb" providerId="LiveId" clId="{D7ECA932-3FE1-4F07-8CFC-C6B635F70278}" dt="2021-10-24T14:01:18.316" v="3770" actId="478"/>
          <ac:picMkLst>
            <pc:docMk/>
            <pc:sldMk cId="3223616475" sldId="274"/>
            <ac:picMk id="12290" creationId="{9418F6AA-0C17-4F04-BED7-3C17874B8ED3}"/>
          </ac:picMkLst>
        </pc:picChg>
        <pc:picChg chg="add mod">
          <ac:chgData name="Nethravathi S" userId="b30c3150b1c7e5fb" providerId="LiveId" clId="{D7ECA932-3FE1-4F07-8CFC-C6B635F70278}" dt="2021-10-24T14:09:51.500" v="4002" actId="14100"/>
          <ac:picMkLst>
            <pc:docMk/>
            <pc:sldMk cId="3223616475" sldId="274"/>
            <ac:picMk id="12292" creationId="{3C72694D-3975-4D6E-AD68-189F078D80F5}"/>
          </ac:picMkLst>
        </pc:picChg>
      </pc:sldChg>
      <pc:sldChg chg="addSp modSp new mod ord">
        <pc:chgData name="Nethravathi S" userId="b30c3150b1c7e5fb" providerId="LiveId" clId="{D7ECA932-3FE1-4F07-8CFC-C6B635F70278}" dt="2021-10-24T14:32:28.860" v="4474" actId="1076"/>
        <pc:sldMkLst>
          <pc:docMk/>
          <pc:sldMk cId="1901968252" sldId="275"/>
        </pc:sldMkLst>
        <pc:spChg chg="add mod">
          <ac:chgData name="Nethravathi S" userId="b30c3150b1c7e5fb" providerId="LiveId" clId="{D7ECA932-3FE1-4F07-8CFC-C6B635F70278}" dt="2021-10-24T14:32:28.860" v="4474" actId="1076"/>
          <ac:spMkLst>
            <pc:docMk/>
            <pc:sldMk cId="1901968252" sldId="275"/>
            <ac:spMk id="3" creationId="{59F499A1-E8B0-4675-9EB5-F3E2DE70E79A}"/>
          </ac:spMkLst>
        </pc:spChg>
        <pc:spChg chg="add mod">
          <ac:chgData name="Nethravathi S" userId="b30c3150b1c7e5fb" providerId="LiveId" clId="{D7ECA932-3FE1-4F07-8CFC-C6B635F70278}" dt="2021-10-24T14:17:11.780" v="4162"/>
          <ac:spMkLst>
            <pc:docMk/>
            <pc:sldMk cId="1901968252" sldId="275"/>
            <ac:spMk id="6" creationId="{833AEE86-E731-40A7-871A-7B0BF8FE22D3}"/>
          </ac:spMkLst>
        </pc:spChg>
        <pc:picChg chg="add mod">
          <ac:chgData name="Nethravathi S" userId="b30c3150b1c7e5fb" providerId="LiveId" clId="{D7ECA932-3FE1-4F07-8CFC-C6B635F70278}" dt="2021-10-24T14:11:38.365" v="4058" actId="14100"/>
          <ac:picMkLst>
            <pc:docMk/>
            <pc:sldMk cId="1901968252" sldId="275"/>
            <ac:picMk id="13314" creationId="{AE4084F4-FE8B-4DC1-8948-6B73A68E393D}"/>
          </ac:picMkLst>
        </pc:picChg>
      </pc:sldChg>
      <pc:sldChg chg="addSp delSp modSp add mod">
        <pc:chgData name="Nethravathi S" userId="b30c3150b1c7e5fb" providerId="LiveId" clId="{D7ECA932-3FE1-4F07-8CFC-C6B635F70278}" dt="2021-10-24T17:08:41.523" v="8067" actId="11529"/>
        <pc:sldMkLst>
          <pc:docMk/>
          <pc:sldMk cId="2277605332" sldId="276"/>
        </pc:sldMkLst>
        <pc:spChg chg="add mod">
          <ac:chgData name="Nethravathi S" userId="b30c3150b1c7e5fb" providerId="LiveId" clId="{D7ECA932-3FE1-4F07-8CFC-C6B635F70278}" dt="2021-10-24T13:49:20.331" v="3667" actId="255"/>
          <ac:spMkLst>
            <pc:docMk/>
            <pc:sldMk cId="2277605332" sldId="276"/>
            <ac:spMk id="3" creationId="{9C1931B9-1C1E-4995-9E86-633D14C8386F}"/>
          </ac:spMkLst>
        </pc:spChg>
        <pc:spChg chg="add mod">
          <ac:chgData name="Nethravathi S" userId="b30c3150b1c7e5fb" providerId="LiveId" clId="{D7ECA932-3FE1-4F07-8CFC-C6B635F70278}" dt="2021-10-24T13:53:59.942" v="3704" actId="20577"/>
          <ac:spMkLst>
            <pc:docMk/>
            <pc:sldMk cId="2277605332" sldId="276"/>
            <ac:spMk id="7" creationId="{7DB0AE0C-48E9-4406-B8AB-FF62EC60FB4C}"/>
          </ac:spMkLst>
        </pc:spChg>
        <pc:spChg chg="add mod">
          <ac:chgData name="Nethravathi S" userId="b30c3150b1c7e5fb" providerId="LiveId" clId="{D7ECA932-3FE1-4F07-8CFC-C6B635F70278}" dt="2021-10-24T13:54:21.354" v="3705" actId="12"/>
          <ac:spMkLst>
            <pc:docMk/>
            <pc:sldMk cId="2277605332" sldId="276"/>
            <ac:spMk id="9" creationId="{D8B2FE15-AD5B-4BF8-A9CE-39A4E341A5AE}"/>
          </ac:spMkLst>
        </pc:spChg>
        <pc:picChg chg="add mod">
          <ac:chgData name="Nethravathi S" userId="b30c3150b1c7e5fb" providerId="LiveId" clId="{D7ECA932-3FE1-4F07-8CFC-C6B635F70278}" dt="2021-10-24T13:54:31.521" v="3706" actId="14100"/>
          <ac:picMkLst>
            <pc:docMk/>
            <pc:sldMk cId="2277605332" sldId="276"/>
            <ac:picMk id="10242" creationId="{16C54BEC-65EA-4930-AB17-3087CCD2C353}"/>
          </ac:picMkLst>
        </pc:picChg>
        <pc:picChg chg="add mod">
          <ac:chgData name="Nethravathi S" userId="b30c3150b1c7e5fb" providerId="LiveId" clId="{D7ECA932-3FE1-4F07-8CFC-C6B635F70278}" dt="2021-10-24T13:54:45.930" v="3708" actId="14100"/>
          <ac:picMkLst>
            <pc:docMk/>
            <pc:sldMk cId="2277605332" sldId="276"/>
            <ac:picMk id="10244" creationId="{A6020551-01F1-43C2-84A2-4D722634524C}"/>
          </ac:picMkLst>
        </pc:picChg>
        <pc:cxnChg chg="add del mod">
          <ac:chgData name="Nethravathi S" userId="b30c3150b1c7e5fb" providerId="LiveId" clId="{D7ECA932-3FE1-4F07-8CFC-C6B635F70278}" dt="2021-10-24T17:08:41.523" v="8067" actId="11529"/>
          <ac:cxnSpMkLst>
            <pc:docMk/>
            <pc:sldMk cId="2277605332" sldId="276"/>
            <ac:cxnSpMk id="4" creationId="{D42CED31-E4A3-48F5-BA6B-515C0C8F5104}"/>
          </ac:cxnSpMkLst>
        </pc:cxnChg>
      </pc:sldChg>
      <pc:sldChg chg="addSp modSp new mod">
        <pc:chgData name="Nethravathi S" userId="b30c3150b1c7e5fb" providerId="LiveId" clId="{D7ECA932-3FE1-4F07-8CFC-C6B635F70278}" dt="2021-10-24T14:34:04.720" v="4653" actId="123"/>
        <pc:sldMkLst>
          <pc:docMk/>
          <pc:sldMk cId="1425593332" sldId="277"/>
        </pc:sldMkLst>
        <pc:spChg chg="add mod">
          <ac:chgData name="Nethravathi S" userId="b30c3150b1c7e5fb" providerId="LiveId" clId="{D7ECA932-3FE1-4F07-8CFC-C6B635F70278}" dt="2021-10-24T14:34:04.720" v="4653" actId="123"/>
          <ac:spMkLst>
            <pc:docMk/>
            <pc:sldMk cId="1425593332" sldId="277"/>
            <ac:spMk id="2" creationId="{08E1445D-B41D-4AF7-B2E4-A10A3235F93C}"/>
          </ac:spMkLst>
        </pc:spChg>
        <pc:spChg chg="add mod">
          <ac:chgData name="Nethravathi S" userId="b30c3150b1c7e5fb" providerId="LiveId" clId="{D7ECA932-3FE1-4F07-8CFC-C6B635F70278}" dt="2021-10-24T14:32:23.820" v="4472" actId="14100"/>
          <ac:spMkLst>
            <pc:docMk/>
            <pc:sldMk cId="1425593332" sldId="277"/>
            <ac:spMk id="3" creationId="{E961B370-155F-4C3A-8470-7DEC7D8116F9}"/>
          </ac:spMkLst>
        </pc:spChg>
        <pc:picChg chg="add mod">
          <ac:chgData name="Nethravathi S" userId="b30c3150b1c7e5fb" providerId="LiveId" clId="{D7ECA932-3FE1-4F07-8CFC-C6B635F70278}" dt="2021-10-24T14:30:37.612" v="4366" actId="14100"/>
          <ac:picMkLst>
            <pc:docMk/>
            <pc:sldMk cId="1425593332" sldId="277"/>
            <ac:picMk id="14338" creationId="{721CD44D-4989-4A33-909A-A94BA583FB31}"/>
          </ac:picMkLst>
        </pc:picChg>
        <pc:picChg chg="add mod">
          <ac:chgData name="Nethravathi S" userId="b30c3150b1c7e5fb" providerId="LiveId" clId="{D7ECA932-3FE1-4F07-8CFC-C6B635F70278}" dt="2021-10-24T14:30:40.549" v="4368" actId="14100"/>
          <ac:picMkLst>
            <pc:docMk/>
            <pc:sldMk cId="1425593332" sldId="277"/>
            <ac:picMk id="14340" creationId="{5F292046-DA07-4D05-9820-25EC8CDFAC44}"/>
          </ac:picMkLst>
        </pc:picChg>
      </pc:sldChg>
      <pc:sldChg chg="addSp modSp new mod">
        <pc:chgData name="Nethravathi S" userId="b30c3150b1c7e5fb" providerId="LiveId" clId="{D7ECA932-3FE1-4F07-8CFC-C6B635F70278}" dt="2021-10-24T14:44:45.385" v="4791" actId="20577"/>
        <pc:sldMkLst>
          <pc:docMk/>
          <pc:sldMk cId="211138492" sldId="278"/>
        </pc:sldMkLst>
        <pc:spChg chg="add mod">
          <ac:chgData name="Nethravathi S" userId="b30c3150b1c7e5fb" providerId="LiveId" clId="{D7ECA932-3FE1-4F07-8CFC-C6B635F70278}" dt="2021-10-24T14:37:18.515" v="4670" actId="207"/>
          <ac:spMkLst>
            <pc:docMk/>
            <pc:sldMk cId="211138492" sldId="278"/>
            <ac:spMk id="3" creationId="{03A2B454-47FE-4BCF-A2D7-3C565F35E962}"/>
          </ac:spMkLst>
        </pc:spChg>
        <pc:spChg chg="add mod">
          <ac:chgData name="Nethravathi S" userId="b30c3150b1c7e5fb" providerId="LiveId" clId="{D7ECA932-3FE1-4F07-8CFC-C6B635F70278}" dt="2021-10-24T14:44:45.385" v="4791" actId="20577"/>
          <ac:spMkLst>
            <pc:docMk/>
            <pc:sldMk cId="211138492" sldId="278"/>
            <ac:spMk id="5" creationId="{605F679E-7454-4BF9-94EA-B218B25356C2}"/>
          </ac:spMkLst>
        </pc:spChg>
      </pc:sldChg>
      <pc:sldChg chg="addSp delSp modSp new mod ord">
        <pc:chgData name="Nethravathi S" userId="b30c3150b1c7e5fb" providerId="LiveId" clId="{D7ECA932-3FE1-4F07-8CFC-C6B635F70278}" dt="2021-10-24T17:09:09.451" v="8069" actId="20577"/>
        <pc:sldMkLst>
          <pc:docMk/>
          <pc:sldMk cId="514241318" sldId="279"/>
        </pc:sldMkLst>
        <pc:spChg chg="add mod">
          <ac:chgData name="Nethravathi S" userId="b30c3150b1c7e5fb" providerId="LiveId" clId="{D7ECA932-3FE1-4F07-8CFC-C6B635F70278}" dt="2021-10-24T14:50:50.985" v="4927" actId="20577"/>
          <ac:spMkLst>
            <pc:docMk/>
            <pc:sldMk cId="514241318" sldId="279"/>
            <ac:spMk id="2" creationId="{663EFFD7-8155-4574-80D6-358FA8C642A8}"/>
          </ac:spMkLst>
        </pc:spChg>
        <pc:spChg chg="add del">
          <ac:chgData name="Nethravathi S" userId="b30c3150b1c7e5fb" providerId="LiveId" clId="{D7ECA932-3FE1-4F07-8CFC-C6B635F70278}" dt="2021-10-24T14:48:55.385" v="4875"/>
          <ac:spMkLst>
            <pc:docMk/>
            <pc:sldMk cId="514241318" sldId="279"/>
            <ac:spMk id="3" creationId="{2C412C14-7877-4AE9-91D8-CB4B8208A638}"/>
          </ac:spMkLst>
        </pc:spChg>
        <pc:spChg chg="add del mod">
          <ac:chgData name="Nethravathi S" userId="b30c3150b1c7e5fb" providerId="LiveId" clId="{D7ECA932-3FE1-4F07-8CFC-C6B635F70278}" dt="2021-10-24T14:49:11.614" v="4879"/>
          <ac:spMkLst>
            <pc:docMk/>
            <pc:sldMk cId="514241318" sldId="279"/>
            <ac:spMk id="4" creationId="{154B6AEF-FFBB-4E72-BE55-3BA79DD9E335}"/>
          </ac:spMkLst>
        </pc:spChg>
        <pc:spChg chg="add mod">
          <ac:chgData name="Nethravathi S" userId="b30c3150b1c7e5fb" providerId="LiveId" clId="{D7ECA932-3FE1-4F07-8CFC-C6B635F70278}" dt="2021-10-24T17:09:09.451" v="8069" actId="20577"/>
          <ac:spMkLst>
            <pc:docMk/>
            <pc:sldMk cId="514241318" sldId="279"/>
            <ac:spMk id="9" creationId="{78F9FF5C-9294-454A-BDB8-08DED1E56B0B}"/>
          </ac:spMkLst>
        </pc:spChg>
        <pc:picChg chg="add del mod">
          <ac:chgData name="Nethravathi S" userId="b30c3150b1c7e5fb" providerId="LiveId" clId="{D7ECA932-3FE1-4F07-8CFC-C6B635F70278}" dt="2021-10-24T14:53:38.493" v="4948" actId="478"/>
          <ac:picMkLst>
            <pc:docMk/>
            <pc:sldMk cId="514241318" sldId="279"/>
            <ac:picMk id="6" creationId="{59F4B70A-8221-4759-91F0-54841DD7FC88}"/>
          </ac:picMkLst>
        </pc:picChg>
        <pc:picChg chg="add del mod">
          <ac:chgData name="Nethravathi S" userId="b30c3150b1c7e5fb" providerId="LiveId" clId="{D7ECA932-3FE1-4F07-8CFC-C6B635F70278}" dt="2021-10-24T14:51:13.144" v="4931"/>
          <ac:picMkLst>
            <pc:docMk/>
            <pc:sldMk cId="514241318" sldId="279"/>
            <ac:picMk id="8" creationId="{76D46E02-9E16-4622-B4AC-48C7A536430C}"/>
          </ac:picMkLst>
        </pc:picChg>
        <pc:picChg chg="add mod">
          <ac:chgData name="Nethravathi S" userId="b30c3150b1c7e5fb" providerId="LiveId" clId="{D7ECA932-3FE1-4F07-8CFC-C6B635F70278}" dt="2021-10-24T14:53:43.713" v="4949" actId="1076"/>
          <ac:picMkLst>
            <pc:docMk/>
            <pc:sldMk cId="514241318" sldId="279"/>
            <ac:picMk id="1028" creationId="{9CCB4989-B711-482F-86DF-A68E2C8EFAEB}"/>
          </ac:picMkLst>
        </pc:picChg>
      </pc:sldChg>
      <pc:sldChg chg="addSp delSp modSp new mod">
        <pc:chgData name="Nethravathi S" userId="b30c3150b1c7e5fb" providerId="LiveId" clId="{D7ECA932-3FE1-4F07-8CFC-C6B635F70278}" dt="2021-10-24T15:13:54.335" v="5835" actId="20577"/>
        <pc:sldMkLst>
          <pc:docMk/>
          <pc:sldMk cId="463711557" sldId="280"/>
        </pc:sldMkLst>
        <pc:spChg chg="add mod">
          <ac:chgData name="Nethravathi S" userId="b30c3150b1c7e5fb" providerId="LiveId" clId="{D7ECA932-3FE1-4F07-8CFC-C6B635F70278}" dt="2021-10-24T14:58:37.719" v="5111" actId="14100"/>
          <ac:spMkLst>
            <pc:docMk/>
            <pc:sldMk cId="463711557" sldId="280"/>
            <ac:spMk id="2" creationId="{812E55A1-5E65-4572-B026-C558140C0353}"/>
          </ac:spMkLst>
        </pc:spChg>
        <pc:spChg chg="add del mod">
          <ac:chgData name="Nethravathi S" userId="b30c3150b1c7e5fb" providerId="LiveId" clId="{D7ECA932-3FE1-4F07-8CFC-C6B635F70278}" dt="2021-10-24T15:08:23.563" v="5601"/>
          <ac:spMkLst>
            <pc:docMk/>
            <pc:sldMk cId="463711557" sldId="280"/>
            <ac:spMk id="3" creationId="{DBBB9F6C-74FE-4635-AA7A-4A3CE0CC4EF0}"/>
          </ac:spMkLst>
        </pc:spChg>
        <pc:spChg chg="add mod">
          <ac:chgData name="Nethravathi S" userId="b30c3150b1c7e5fb" providerId="LiveId" clId="{D7ECA932-3FE1-4F07-8CFC-C6B635F70278}" dt="2021-10-24T15:13:54.335" v="5835" actId="20577"/>
          <ac:spMkLst>
            <pc:docMk/>
            <pc:sldMk cId="463711557" sldId="280"/>
            <ac:spMk id="4" creationId="{4790D58A-1496-45C1-85DA-63BA3FC1C0BD}"/>
          </ac:spMkLst>
        </pc:spChg>
      </pc:sldChg>
      <pc:sldChg chg="addSp delSp modSp new mod">
        <pc:chgData name="Nethravathi S" userId="b30c3150b1c7e5fb" providerId="LiveId" clId="{D7ECA932-3FE1-4F07-8CFC-C6B635F70278}" dt="2021-10-24T15:27:54.902" v="6225" actId="14100"/>
        <pc:sldMkLst>
          <pc:docMk/>
          <pc:sldMk cId="2700718298" sldId="281"/>
        </pc:sldMkLst>
        <pc:spChg chg="add del mod">
          <ac:chgData name="Nethravathi S" userId="b30c3150b1c7e5fb" providerId="LiveId" clId="{D7ECA932-3FE1-4F07-8CFC-C6B635F70278}" dt="2021-10-24T15:14:07.865" v="5838" actId="478"/>
          <ac:spMkLst>
            <pc:docMk/>
            <pc:sldMk cId="2700718298" sldId="281"/>
            <ac:spMk id="3" creationId="{9C696C28-693D-4DF2-AB3F-0D4290129428}"/>
          </ac:spMkLst>
        </pc:spChg>
        <pc:spChg chg="add mod">
          <ac:chgData name="Nethravathi S" userId="b30c3150b1c7e5fb" providerId="LiveId" clId="{D7ECA932-3FE1-4F07-8CFC-C6B635F70278}" dt="2021-10-24T15:15:05.083" v="5845" actId="207"/>
          <ac:spMkLst>
            <pc:docMk/>
            <pc:sldMk cId="2700718298" sldId="281"/>
            <ac:spMk id="5" creationId="{64822AEF-FB37-4619-A6B4-B7EB17696967}"/>
          </ac:spMkLst>
        </pc:spChg>
        <pc:spChg chg="add mod">
          <ac:chgData name="Nethravathi S" userId="b30c3150b1c7e5fb" providerId="LiveId" clId="{D7ECA932-3FE1-4F07-8CFC-C6B635F70278}" dt="2021-10-24T15:27:45.062" v="6223" actId="20577"/>
          <ac:spMkLst>
            <pc:docMk/>
            <pc:sldMk cId="2700718298" sldId="281"/>
            <ac:spMk id="7" creationId="{0AA9CF00-3ED1-472A-A1CA-95B9EE7146DE}"/>
          </ac:spMkLst>
        </pc:spChg>
        <pc:spChg chg="add del mod">
          <ac:chgData name="Nethravathi S" userId="b30c3150b1c7e5fb" providerId="LiveId" clId="{D7ECA932-3FE1-4F07-8CFC-C6B635F70278}" dt="2021-10-24T15:23:22.487" v="6121" actId="478"/>
          <ac:spMkLst>
            <pc:docMk/>
            <pc:sldMk cId="2700718298" sldId="281"/>
            <ac:spMk id="8" creationId="{77150DE4-957D-40DF-9CD2-251A81DFF92E}"/>
          </ac:spMkLst>
        </pc:spChg>
        <pc:spChg chg="add mod">
          <ac:chgData name="Nethravathi S" userId="b30c3150b1c7e5fb" providerId="LiveId" clId="{D7ECA932-3FE1-4F07-8CFC-C6B635F70278}" dt="2021-10-24T15:27:54.902" v="6225" actId="14100"/>
          <ac:spMkLst>
            <pc:docMk/>
            <pc:sldMk cId="2700718298" sldId="281"/>
            <ac:spMk id="9" creationId="{73737175-12D3-4007-B84E-E038228595D0}"/>
          </ac:spMkLst>
        </pc:spChg>
      </pc:sldChg>
      <pc:sldChg chg="addSp delSp modSp new mod">
        <pc:chgData name="Nethravathi S" userId="b30c3150b1c7e5fb" providerId="LiveId" clId="{D7ECA932-3FE1-4F07-8CFC-C6B635F70278}" dt="2021-10-24T15:44:30.349" v="6876" actId="207"/>
        <pc:sldMkLst>
          <pc:docMk/>
          <pc:sldMk cId="1706475194" sldId="282"/>
        </pc:sldMkLst>
        <pc:spChg chg="add mod">
          <ac:chgData name="Nethravathi S" userId="b30c3150b1c7e5fb" providerId="LiveId" clId="{D7ECA932-3FE1-4F07-8CFC-C6B635F70278}" dt="2021-10-24T15:38:34.523" v="6279" actId="1076"/>
          <ac:spMkLst>
            <pc:docMk/>
            <pc:sldMk cId="1706475194" sldId="282"/>
            <ac:spMk id="3" creationId="{265FC7D3-4BD2-442A-9F37-B66D8A70D78D}"/>
          </ac:spMkLst>
        </pc:spChg>
        <pc:spChg chg="add mod">
          <ac:chgData name="Nethravathi S" userId="b30c3150b1c7e5fb" providerId="LiveId" clId="{D7ECA932-3FE1-4F07-8CFC-C6B635F70278}" dt="2021-10-24T15:44:30.349" v="6876" actId="207"/>
          <ac:spMkLst>
            <pc:docMk/>
            <pc:sldMk cId="1706475194" sldId="282"/>
            <ac:spMk id="7" creationId="{8AEF87B6-D6AD-438A-B43D-3B23EF896AD0}"/>
          </ac:spMkLst>
        </pc:spChg>
        <pc:picChg chg="add del mod">
          <ac:chgData name="Nethravathi S" userId="b30c3150b1c7e5fb" providerId="LiveId" clId="{D7ECA932-3FE1-4F07-8CFC-C6B635F70278}" dt="2021-10-24T15:35:24.934" v="6257" actId="478"/>
          <ac:picMkLst>
            <pc:docMk/>
            <pc:sldMk cId="1706475194" sldId="282"/>
            <ac:picMk id="4" creationId="{E9C9B51D-D63A-4EA6-AD8D-4806510590ED}"/>
          </ac:picMkLst>
        </pc:picChg>
        <pc:picChg chg="add del mod">
          <ac:chgData name="Nethravathi S" userId="b30c3150b1c7e5fb" providerId="LiveId" clId="{D7ECA932-3FE1-4F07-8CFC-C6B635F70278}" dt="2021-10-24T15:35:26.540" v="6258" actId="478"/>
          <ac:picMkLst>
            <pc:docMk/>
            <pc:sldMk cId="1706475194" sldId="282"/>
            <ac:picMk id="5" creationId="{BF081AC9-3E27-4678-B116-5EB41130F530}"/>
          </ac:picMkLst>
        </pc:picChg>
        <pc:picChg chg="add del mod">
          <ac:chgData name="Nethravathi S" userId="b30c3150b1c7e5fb" providerId="LiveId" clId="{D7ECA932-3FE1-4F07-8CFC-C6B635F70278}" dt="2021-10-24T15:29:52.656" v="6240" actId="478"/>
          <ac:picMkLst>
            <pc:docMk/>
            <pc:sldMk cId="1706475194" sldId="282"/>
            <ac:picMk id="6" creationId="{35EF0774-B870-4D33-BFC6-2C4EE65D1A42}"/>
          </ac:picMkLst>
        </pc:picChg>
        <pc:picChg chg="add del mod">
          <ac:chgData name="Nethravathi S" userId="b30c3150b1c7e5fb" providerId="LiveId" clId="{D7ECA932-3FE1-4F07-8CFC-C6B635F70278}" dt="2021-10-24T15:35:39.784" v="6261" actId="478"/>
          <ac:picMkLst>
            <pc:docMk/>
            <pc:sldMk cId="1706475194" sldId="282"/>
            <ac:picMk id="9" creationId="{62587B18-5D2B-422C-95D1-C73716BC0957}"/>
          </ac:picMkLst>
        </pc:picChg>
        <pc:picChg chg="add mod">
          <ac:chgData name="Nethravathi S" userId="b30c3150b1c7e5fb" providerId="LiveId" clId="{D7ECA932-3FE1-4F07-8CFC-C6B635F70278}" dt="2021-10-24T15:35:53.978" v="6263" actId="1076"/>
          <ac:picMkLst>
            <pc:docMk/>
            <pc:sldMk cId="1706475194" sldId="282"/>
            <ac:picMk id="10" creationId="{548CD0CE-753C-4FB6-AE8A-A28FFBD2EA68}"/>
          </ac:picMkLst>
        </pc:picChg>
        <pc:picChg chg="add mod">
          <ac:chgData name="Nethravathi S" userId="b30c3150b1c7e5fb" providerId="LiveId" clId="{D7ECA932-3FE1-4F07-8CFC-C6B635F70278}" dt="2021-10-24T15:37:58.617" v="6277" actId="14100"/>
          <ac:picMkLst>
            <pc:docMk/>
            <pc:sldMk cId="1706475194" sldId="282"/>
            <ac:picMk id="11" creationId="{E57664E5-9EE9-4036-80D1-6C37C426CF1C}"/>
          </ac:picMkLst>
        </pc:picChg>
      </pc:sldChg>
      <pc:sldChg chg="addSp delSp modSp new mod setBg">
        <pc:chgData name="Nethravathi S" userId="b30c3150b1c7e5fb" providerId="LiveId" clId="{D7ECA932-3FE1-4F07-8CFC-C6B635F70278}" dt="2021-10-24T15:50:25.729" v="7010" actId="14100"/>
        <pc:sldMkLst>
          <pc:docMk/>
          <pc:sldMk cId="877256439" sldId="283"/>
        </pc:sldMkLst>
        <pc:spChg chg="add del mod">
          <ac:chgData name="Nethravathi S" userId="b30c3150b1c7e5fb" providerId="LiveId" clId="{D7ECA932-3FE1-4F07-8CFC-C6B635F70278}" dt="2021-10-24T15:39:50.659" v="6299" actId="478"/>
          <ac:spMkLst>
            <pc:docMk/>
            <pc:sldMk cId="877256439" sldId="283"/>
            <ac:spMk id="3" creationId="{4A58DC93-599C-41D5-8A6A-6A4202B456A0}"/>
          </ac:spMkLst>
        </pc:spChg>
        <pc:spChg chg="add mod">
          <ac:chgData name="Nethravathi S" userId="b30c3150b1c7e5fb" providerId="LiveId" clId="{D7ECA932-3FE1-4F07-8CFC-C6B635F70278}" dt="2021-10-24T15:50:25.729" v="7010" actId="14100"/>
          <ac:spMkLst>
            <pc:docMk/>
            <pc:sldMk cId="877256439" sldId="283"/>
            <ac:spMk id="4" creationId="{F738D86F-0337-4A8C-AFC3-0B76075E5B49}"/>
          </ac:spMkLst>
        </pc:spChg>
        <pc:spChg chg="add del">
          <ac:chgData name="Nethravathi S" userId="b30c3150b1c7e5fb" providerId="LiveId" clId="{D7ECA932-3FE1-4F07-8CFC-C6B635F70278}" dt="2021-10-24T15:41:17.872" v="6366" actId="22"/>
          <ac:spMkLst>
            <pc:docMk/>
            <pc:sldMk cId="877256439" sldId="283"/>
            <ac:spMk id="6" creationId="{8A8BC730-9758-4FCA-8C87-DBEF65C49686}"/>
          </ac:spMkLst>
        </pc:spChg>
        <pc:spChg chg="add mod">
          <ac:chgData name="Nethravathi S" userId="b30c3150b1c7e5fb" providerId="LiveId" clId="{D7ECA932-3FE1-4F07-8CFC-C6B635F70278}" dt="2021-10-24T15:47:20.754" v="6957" actId="20577"/>
          <ac:spMkLst>
            <pc:docMk/>
            <pc:sldMk cId="877256439" sldId="283"/>
            <ac:spMk id="9" creationId="{A168054E-3BB3-422C-89BA-A7165B91E965}"/>
          </ac:spMkLst>
        </pc:spChg>
        <pc:picChg chg="add mod">
          <ac:chgData name="Nethravathi S" userId="b30c3150b1c7e5fb" providerId="LiveId" clId="{D7ECA932-3FE1-4F07-8CFC-C6B635F70278}" dt="2021-10-24T15:41:31.617" v="6368" actId="1076"/>
          <ac:picMkLst>
            <pc:docMk/>
            <pc:sldMk cId="877256439" sldId="283"/>
            <ac:picMk id="7" creationId="{262393AD-B052-47AA-A8A3-CA60B2340F15}"/>
          </ac:picMkLst>
        </pc:picChg>
        <pc:picChg chg="add mod">
          <ac:chgData name="Nethravathi S" userId="b30c3150b1c7e5fb" providerId="LiveId" clId="{D7ECA932-3FE1-4F07-8CFC-C6B635F70278}" dt="2021-10-24T15:41:47.146" v="6371" actId="14100"/>
          <ac:picMkLst>
            <pc:docMk/>
            <pc:sldMk cId="877256439" sldId="283"/>
            <ac:picMk id="8" creationId="{2865EEDD-8285-4D14-A03E-555FA3F1923E}"/>
          </ac:picMkLst>
        </pc:picChg>
      </pc:sldChg>
      <pc:sldChg chg="addSp modSp new mod">
        <pc:chgData name="Nethravathi S" userId="b30c3150b1c7e5fb" providerId="LiveId" clId="{D7ECA932-3FE1-4F07-8CFC-C6B635F70278}" dt="2021-10-24T15:56:32.518" v="7168" actId="14100"/>
        <pc:sldMkLst>
          <pc:docMk/>
          <pc:sldMk cId="1414508122" sldId="284"/>
        </pc:sldMkLst>
        <pc:spChg chg="add mod">
          <ac:chgData name="Nethravathi S" userId="b30c3150b1c7e5fb" providerId="LiveId" clId="{D7ECA932-3FE1-4F07-8CFC-C6B635F70278}" dt="2021-10-24T15:50:05.123" v="7009" actId="14100"/>
          <ac:spMkLst>
            <pc:docMk/>
            <pc:sldMk cId="1414508122" sldId="284"/>
            <ac:spMk id="2" creationId="{D132AA04-A709-4DE6-9AB1-994D65E3C2E9}"/>
          </ac:spMkLst>
        </pc:spChg>
        <pc:spChg chg="add mod">
          <ac:chgData name="Nethravathi S" userId="b30c3150b1c7e5fb" providerId="LiveId" clId="{D7ECA932-3FE1-4F07-8CFC-C6B635F70278}" dt="2021-10-24T15:51:13.878" v="7026" actId="20577"/>
          <ac:spMkLst>
            <pc:docMk/>
            <pc:sldMk cId="1414508122" sldId="284"/>
            <ac:spMk id="5" creationId="{1FF26D01-8F24-44AC-A280-CED8BB750F68}"/>
          </ac:spMkLst>
        </pc:spChg>
        <pc:picChg chg="add mod">
          <ac:chgData name="Nethravathi S" userId="b30c3150b1c7e5fb" providerId="LiveId" clId="{D7ECA932-3FE1-4F07-8CFC-C6B635F70278}" dt="2021-10-24T15:56:27.668" v="7167" actId="14100"/>
          <ac:picMkLst>
            <pc:docMk/>
            <pc:sldMk cId="1414508122" sldId="284"/>
            <ac:picMk id="3" creationId="{3C2A9215-7E4A-4118-92B2-106C0472C4F9}"/>
          </ac:picMkLst>
        </pc:picChg>
        <pc:picChg chg="add mod">
          <ac:chgData name="Nethravathi S" userId="b30c3150b1c7e5fb" providerId="LiveId" clId="{D7ECA932-3FE1-4F07-8CFC-C6B635F70278}" dt="2021-10-24T15:56:32.518" v="7168" actId="14100"/>
          <ac:picMkLst>
            <pc:docMk/>
            <pc:sldMk cId="1414508122" sldId="284"/>
            <ac:picMk id="4" creationId="{F03F19D1-2AFD-40E9-9434-40C68EBBBDC9}"/>
          </ac:picMkLst>
        </pc:picChg>
      </pc:sldChg>
      <pc:sldChg chg="addSp modSp new mod">
        <pc:chgData name="Nethravathi S" userId="b30c3150b1c7e5fb" providerId="LiveId" clId="{D7ECA932-3FE1-4F07-8CFC-C6B635F70278}" dt="2021-10-24T15:56:49.853" v="7170" actId="14100"/>
        <pc:sldMkLst>
          <pc:docMk/>
          <pc:sldMk cId="175213972" sldId="285"/>
        </pc:sldMkLst>
        <pc:spChg chg="add mod">
          <ac:chgData name="Nethravathi S" userId="b30c3150b1c7e5fb" providerId="LiveId" clId="{D7ECA932-3FE1-4F07-8CFC-C6B635F70278}" dt="2021-10-24T15:53:00.516" v="7071" actId="14100"/>
          <ac:spMkLst>
            <pc:docMk/>
            <pc:sldMk cId="175213972" sldId="285"/>
            <ac:spMk id="2" creationId="{68469475-BEC7-4FB7-96EA-F2CF06D39020}"/>
          </ac:spMkLst>
        </pc:spChg>
        <pc:spChg chg="add mod">
          <ac:chgData name="Nethravathi S" userId="b30c3150b1c7e5fb" providerId="LiveId" clId="{D7ECA932-3FE1-4F07-8CFC-C6B635F70278}" dt="2021-10-24T15:53:39.699" v="7103" actId="20577"/>
          <ac:spMkLst>
            <pc:docMk/>
            <pc:sldMk cId="175213972" sldId="285"/>
            <ac:spMk id="5" creationId="{B990A9B2-C76B-492F-B27E-78CD1CD14A49}"/>
          </ac:spMkLst>
        </pc:spChg>
        <pc:picChg chg="add mod">
          <ac:chgData name="Nethravathi S" userId="b30c3150b1c7e5fb" providerId="LiveId" clId="{D7ECA932-3FE1-4F07-8CFC-C6B635F70278}" dt="2021-10-24T15:56:44.226" v="7169" actId="14100"/>
          <ac:picMkLst>
            <pc:docMk/>
            <pc:sldMk cId="175213972" sldId="285"/>
            <ac:picMk id="3" creationId="{816F77E5-A8BC-4FCF-BD4B-44A6530FF076}"/>
          </ac:picMkLst>
        </pc:picChg>
        <pc:picChg chg="add mod">
          <ac:chgData name="Nethravathi S" userId="b30c3150b1c7e5fb" providerId="LiveId" clId="{D7ECA932-3FE1-4F07-8CFC-C6B635F70278}" dt="2021-10-24T15:56:49.853" v="7170" actId="14100"/>
          <ac:picMkLst>
            <pc:docMk/>
            <pc:sldMk cId="175213972" sldId="285"/>
            <ac:picMk id="4" creationId="{224012D7-8BA1-4ADA-9637-143C747A1888}"/>
          </ac:picMkLst>
        </pc:picChg>
      </pc:sldChg>
      <pc:sldChg chg="addSp modSp new mod">
        <pc:chgData name="Nethravathi S" userId="b30c3150b1c7e5fb" providerId="LiveId" clId="{D7ECA932-3FE1-4F07-8CFC-C6B635F70278}" dt="2021-10-24T15:57:14.124" v="7189" actId="20577"/>
        <pc:sldMkLst>
          <pc:docMk/>
          <pc:sldMk cId="2039247864" sldId="286"/>
        </pc:sldMkLst>
        <pc:spChg chg="add mod">
          <ac:chgData name="Nethravathi S" userId="b30c3150b1c7e5fb" providerId="LiveId" clId="{D7ECA932-3FE1-4F07-8CFC-C6B635F70278}" dt="2021-10-24T15:55:03.647" v="7157" actId="14100"/>
          <ac:spMkLst>
            <pc:docMk/>
            <pc:sldMk cId="2039247864" sldId="286"/>
            <ac:spMk id="2" creationId="{D8950D0A-FBF1-4E25-813B-58FC098CC765}"/>
          </ac:spMkLst>
        </pc:spChg>
        <pc:spChg chg="add mod">
          <ac:chgData name="Nethravathi S" userId="b30c3150b1c7e5fb" providerId="LiveId" clId="{D7ECA932-3FE1-4F07-8CFC-C6B635F70278}" dt="2021-10-24T15:57:14.124" v="7189" actId="20577"/>
          <ac:spMkLst>
            <pc:docMk/>
            <pc:sldMk cId="2039247864" sldId="286"/>
            <ac:spMk id="5" creationId="{26731036-A5F6-4B5A-A13B-652A50D8BA9A}"/>
          </ac:spMkLst>
        </pc:spChg>
        <pc:picChg chg="add mod">
          <ac:chgData name="Nethravathi S" userId="b30c3150b1c7e5fb" providerId="LiveId" clId="{D7ECA932-3FE1-4F07-8CFC-C6B635F70278}" dt="2021-10-24T15:55:16.233" v="7160" actId="1076"/>
          <ac:picMkLst>
            <pc:docMk/>
            <pc:sldMk cId="2039247864" sldId="286"/>
            <ac:picMk id="3" creationId="{B334497A-51E5-4CDC-AC14-45F8E3A6B040}"/>
          </ac:picMkLst>
        </pc:picChg>
        <pc:picChg chg="add mod">
          <ac:chgData name="Nethravathi S" userId="b30c3150b1c7e5fb" providerId="LiveId" clId="{D7ECA932-3FE1-4F07-8CFC-C6B635F70278}" dt="2021-10-24T15:55:41.468" v="7164" actId="14100"/>
          <ac:picMkLst>
            <pc:docMk/>
            <pc:sldMk cId="2039247864" sldId="286"/>
            <ac:picMk id="4" creationId="{FBAB7C81-FFAF-44D5-8CB8-846A4AFE2225}"/>
          </ac:picMkLst>
        </pc:picChg>
      </pc:sldChg>
      <pc:sldChg chg="addSp modSp new mod">
        <pc:chgData name="Nethravathi S" userId="b30c3150b1c7e5fb" providerId="LiveId" clId="{D7ECA932-3FE1-4F07-8CFC-C6B635F70278}" dt="2021-10-24T15:59:55.678" v="7252" actId="20577"/>
        <pc:sldMkLst>
          <pc:docMk/>
          <pc:sldMk cId="1683654033" sldId="287"/>
        </pc:sldMkLst>
        <pc:spChg chg="add mod">
          <ac:chgData name="Nethravathi S" userId="b30c3150b1c7e5fb" providerId="LiveId" clId="{D7ECA932-3FE1-4F07-8CFC-C6B635F70278}" dt="2021-10-24T15:59:02.908" v="7230" actId="14100"/>
          <ac:spMkLst>
            <pc:docMk/>
            <pc:sldMk cId="1683654033" sldId="287"/>
            <ac:spMk id="2" creationId="{02E63AA6-B7D2-4519-BB53-DEF55834B16D}"/>
          </ac:spMkLst>
        </pc:spChg>
        <pc:spChg chg="add mod">
          <ac:chgData name="Nethravathi S" userId="b30c3150b1c7e5fb" providerId="LiveId" clId="{D7ECA932-3FE1-4F07-8CFC-C6B635F70278}" dt="2021-10-24T15:59:55.678" v="7252" actId="20577"/>
          <ac:spMkLst>
            <pc:docMk/>
            <pc:sldMk cId="1683654033" sldId="287"/>
            <ac:spMk id="5" creationId="{D37A5D63-64C6-48DF-AF17-8F8872D58DEC}"/>
          </ac:spMkLst>
        </pc:spChg>
        <pc:picChg chg="add mod">
          <ac:chgData name="Nethravathi S" userId="b30c3150b1c7e5fb" providerId="LiveId" clId="{D7ECA932-3FE1-4F07-8CFC-C6B635F70278}" dt="2021-10-24T15:59:09.851" v="7231" actId="1076"/>
          <ac:picMkLst>
            <pc:docMk/>
            <pc:sldMk cId="1683654033" sldId="287"/>
            <ac:picMk id="3" creationId="{A2BC72AE-6595-4FAF-9DA3-65C478D00663}"/>
          </ac:picMkLst>
        </pc:picChg>
        <pc:picChg chg="add mod">
          <ac:chgData name="Nethravathi S" userId="b30c3150b1c7e5fb" providerId="LiveId" clId="{D7ECA932-3FE1-4F07-8CFC-C6B635F70278}" dt="2021-10-24T15:59:17.319" v="7233" actId="14100"/>
          <ac:picMkLst>
            <pc:docMk/>
            <pc:sldMk cId="1683654033" sldId="287"/>
            <ac:picMk id="4" creationId="{524ABC85-462A-4B36-961D-7B969361403E}"/>
          </ac:picMkLst>
        </pc:picChg>
      </pc:sldChg>
      <pc:sldChg chg="addSp delSp modSp new mod">
        <pc:chgData name="Nethravathi S" userId="b30c3150b1c7e5fb" providerId="LiveId" clId="{D7ECA932-3FE1-4F07-8CFC-C6B635F70278}" dt="2021-10-24T16:40:53.231" v="7651" actId="20577"/>
        <pc:sldMkLst>
          <pc:docMk/>
          <pc:sldMk cId="2314486488" sldId="288"/>
        </pc:sldMkLst>
        <pc:spChg chg="add mod">
          <ac:chgData name="Nethravathi S" userId="b30c3150b1c7e5fb" providerId="LiveId" clId="{D7ECA932-3FE1-4F07-8CFC-C6B635F70278}" dt="2021-10-24T16:31:05.870" v="7466" actId="115"/>
          <ac:spMkLst>
            <pc:docMk/>
            <pc:sldMk cId="2314486488" sldId="288"/>
            <ac:spMk id="2" creationId="{463696C7-F5E6-4E97-8048-1BDD6F7070F5}"/>
          </ac:spMkLst>
        </pc:spChg>
        <pc:spChg chg="add del">
          <ac:chgData name="Nethravathi S" userId="b30c3150b1c7e5fb" providerId="LiveId" clId="{D7ECA932-3FE1-4F07-8CFC-C6B635F70278}" dt="2021-10-24T16:32:44.338" v="7469" actId="22"/>
          <ac:spMkLst>
            <pc:docMk/>
            <pc:sldMk cId="2314486488" sldId="288"/>
            <ac:spMk id="4" creationId="{D57ABB88-148D-48E1-AC45-3BDC0390962A}"/>
          </ac:spMkLst>
        </pc:spChg>
        <pc:spChg chg="add del mod">
          <ac:chgData name="Nethravathi S" userId="b30c3150b1c7e5fb" providerId="LiveId" clId="{D7ECA932-3FE1-4F07-8CFC-C6B635F70278}" dt="2021-10-24T16:39:34.405" v="7641" actId="478"/>
          <ac:spMkLst>
            <pc:docMk/>
            <pc:sldMk cId="2314486488" sldId="288"/>
            <ac:spMk id="11" creationId="{4E1DF782-D025-4449-B44E-111FB4BC65D6}"/>
          </ac:spMkLst>
        </pc:spChg>
        <pc:spChg chg="add mod">
          <ac:chgData name="Nethravathi S" userId="b30c3150b1c7e5fb" providerId="LiveId" clId="{D7ECA932-3FE1-4F07-8CFC-C6B635F70278}" dt="2021-10-24T16:40:53.231" v="7651" actId="20577"/>
          <ac:spMkLst>
            <pc:docMk/>
            <pc:sldMk cId="2314486488" sldId="288"/>
            <ac:spMk id="15" creationId="{3659C6B5-0BD4-4C96-9169-E3568C0AD8FD}"/>
          </ac:spMkLst>
        </pc:spChg>
        <pc:picChg chg="add del mod">
          <ac:chgData name="Nethravathi S" userId="b30c3150b1c7e5fb" providerId="LiveId" clId="{D7ECA932-3FE1-4F07-8CFC-C6B635F70278}" dt="2021-10-24T16:34:20.269" v="7474" actId="478"/>
          <ac:picMkLst>
            <pc:docMk/>
            <pc:sldMk cId="2314486488" sldId="288"/>
            <ac:picMk id="6" creationId="{F169CCC7-C345-4C6C-97BA-47576E681377}"/>
          </ac:picMkLst>
        </pc:picChg>
        <pc:picChg chg="add del mod">
          <ac:chgData name="Nethravathi S" userId="b30c3150b1c7e5fb" providerId="LiveId" clId="{D7ECA932-3FE1-4F07-8CFC-C6B635F70278}" dt="2021-10-24T16:35:19.194" v="7477" actId="478"/>
          <ac:picMkLst>
            <pc:docMk/>
            <pc:sldMk cId="2314486488" sldId="288"/>
            <ac:picMk id="8" creationId="{877C885D-AB62-4CE6-B6C3-2F173AE274E5}"/>
          </ac:picMkLst>
        </pc:picChg>
        <pc:picChg chg="add del mod">
          <ac:chgData name="Nethravathi S" userId="b30c3150b1c7e5fb" providerId="LiveId" clId="{D7ECA932-3FE1-4F07-8CFC-C6B635F70278}" dt="2021-10-24T16:39:00.288" v="7634" actId="478"/>
          <ac:picMkLst>
            <pc:docMk/>
            <pc:sldMk cId="2314486488" sldId="288"/>
            <ac:picMk id="10" creationId="{20D5B93C-04F1-4FE9-A706-F7BBE75C6081}"/>
          </ac:picMkLst>
        </pc:picChg>
        <pc:picChg chg="add mod">
          <ac:chgData name="Nethravathi S" userId="b30c3150b1c7e5fb" providerId="LiveId" clId="{D7ECA932-3FE1-4F07-8CFC-C6B635F70278}" dt="2021-10-24T16:39:10.186" v="7636" actId="1076"/>
          <ac:picMkLst>
            <pc:docMk/>
            <pc:sldMk cId="2314486488" sldId="288"/>
            <ac:picMk id="13" creationId="{B3B96451-65BA-46A8-98C8-3BB44C525CE2}"/>
          </ac:picMkLst>
        </pc:picChg>
        <pc:picChg chg="add mod">
          <ac:chgData name="Nethravathi S" userId="b30c3150b1c7e5fb" providerId="LiveId" clId="{D7ECA932-3FE1-4F07-8CFC-C6B635F70278}" dt="2021-10-24T16:39:15.955" v="7637" actId="1076"/>
          <ac:picMkLst>
            <pc:docMk/>
            <pc:sldMk cId="2314486488" sldId="288"/>
            <ac:picMk id="2050" creationId="{105DAD43-E620-4C88-B248-00FFA1687967}"/>
          </ac:picMkLst>
        </pc:picChg>
      </pc:sldChg>
      <pc:sldChg chg="addSp delSp modSp new mod">
        <pc:chgData name="Nethravathi S" userId="b30c3150b1c7e5fb" providerId="LiveId" clId="{D7ECA932-3FE1-4F07-8CFC-C6B635F70278}" dt="2021-10-24T16:48:41.621" v="7864" actId="20577"/>
        <pc:sldMkLst>
          <pc:docMk/>
          <pc:sldMk cId="2486881893" sldId="289"/>
        </pc:sldMkLst>
        <pc:spChg chg="add mod">
          <ac:chgData name="Nethravathi S" userId="b30c3150b1c7e5fb" providerId="LiveId" clId="{D7ECA932-3FE1-4F07-8CFC-C6B635F70278}" dt="2021-10-24T16:42:06.562" v="7671" actId="20577"/>
          <ac:spMkLst>
            <pc:docMk/>
            <pc:sldMk cId="2486881893" sldId="289"/>
            <ac:spMk id="2" creationId="{B70C642F-5BB8-4FD5-AC71-CFB758BA0FDB}"/>
          </ac:spMkLst>
        </pc:spChg>
        <pc:spChg chg="add mod">
          <ac:chgData name="Nethravathi S" userId="b30c3150b1c7e5fb" providerId="LiveId" clId="{D7ECA932-3FE1-4F07-8CFC-C6B635F70278}" dt="2021-10-24T16:45:13.180" v="7703" actId="14100"/>
          <ac:spMkLst>
            <pc:docMk/>
            <pc:sldMk cId="2486881893" sldId="289"/>
            <ac:spMk id="7" creationId="{9D22162C-2492-432C-BE62-A2132CF10DBA}"/>
          </ac:spMkLst>
        </pc:spChg>
        <pc:spChg chg="add mod">
          <ac:chgData name="Nethravathi S" userId="b30c3150b1c7e5fb" providerId="LiveId" clId="{D7ECA932-3FE1-4F07-8CFC-C6B635F70278}" dt="2021-10-24T16:46:10.005" v="7715" actId="122"/>
          <ac:spMkLst>
            <pc:docMk/>
            <pc:sldMk cId="2486881893" sldId="289"/>
            <ac:spMk id="9" creationId="{C6446424-2664-47A7-B67D-EE7DCB3AE541}"/>
          </ac:spMkLst>
        </pc:spChg>
        <pc:spChg chg="add mod">
          <ac:chgData name="Nethravathi S" userId="b30c3150b1c7e5fb" providerId="LiveId" clId="{D7ECA932-3FE1-4F07-8CFC-C6B635F70278}" dt="2021-10-24T16:48:41.621" v="7864" actId="20577"/>
          <ac:spMkLst>
            <pc:docMk/>
            <pc:sldMk cId="2486881893" sldId="289"/>
            <ac:spMk id="10" creationId="{67D1D805-457B-4A53-9EF5-6B7872CCF029}"/>
          </ac:spMkLst>
        </pc:spChg>
        <pc:spChg chg="add del">
          <ac:chgData name="Nethravathi S" userId="b30c3150b1c7e5fb" providerId="LiveId" clId="{D7ECA932-3FE1-4F07-8CFC-C6B635F70278}" dt="2021-10-24T16:46:28.915" v="7717" actId="22"/>
          <ac:spMkLst>
            <pc:docMk/>
            <pc:sldMk cId="2486881893" sldId="289"/>
            <ac:spMk id="11" creationId="{93B339F2-0DF7-49A8-B30F-5E5C450E57AA}"/>
          </ac:spMkLst>
        </pc:spChg>
        <pc:picChg chg="add del mod">
          <ac:chgData name="Nethravathi S" userId="b30c3150b1c7e5fb" providerId="LiveId" clId="{D7ECA932-3FE1-4F07-8CFC-C6B635F70278}" dt="2021-10-24T16:42:21.962" v="7673" actId="478"/>
          <ac:picMkLst>
            <pc:docMk/>
            <pc:sldMk cId="2486881893" sldId="289"/>
            <ac:picMk id="3" creationId="{E1F5FE62-5F8E-4D9D-82A0-901B6B0E0BE1}"/>
          </ac:picMkLst>
        </pc:picChg>
        <pc:picChg chg="add mod">
          <ac:chgData name="Nethravathi S" userId="b30c3150b1c7e5fb" providerId="LiveId" clId="{D7ECA932-3FE1-4F07-8CFC-C6B635F70278}" dt="2021-10-24T16:42:46.834" v="7678" actId="14100"/>
          <ac:picMkLst>
            <pc:docMk/>
            <pc:sldMk cId="2486881893" sldId="289"/>
            <ac:picMk id="4" creationId="{A5C5CB2F-72DB-4DAB-9C82-B5DE048CD4D9}"/>
          </ac:picMkLst>
        </pc:picChg>
        <pc:picChg chg="add mod">
          <ac:chgData name="Nethravathi S" userId="b30c3150b1c7e5fb" providerId="LiveId" clId="{D7ECA932-3FE1-4F07-8CFC-C6B635F70278}" dt="2021-10-24T16:43:30.044" v="7686" actId="14100"/>
          <ac:picMkLst>
            <pc:docMk/>
            <pc:sldMk cId="2486881893" sldId="289"/>
            <ac:picMk id="3074" creationId="{7B6918AF-15DB-4DA7-BAA3-2B36A71A7F60}"/>
          </ac:picMkLst>
        </pc:picChg>
      </pc:sldChg>
      <pc:sldChg chg="addSp modSp new mod">
        <pc:chgData name="Nethravathi S" userId="b30c3150b1c7e5fb" providerId="LiveId" clId="{D7ECA932-3FE1-4F07-8CFC-C6B635F70278}" dt="2021-10-24T17:09:45.985" v="8071" actId="14100"/>
        <pc:sldMkLst>
          <pc:docMk/>
          <pc:sldMk cId="1349717493" sldId="290"/>
        </pc:sldMkLst>
        <pc:spChg chg="add mod">
          <ac:chgData name="Nethravathi S" userId="b30c3150b1c7e5fb" providerId="LiveId" clId="{D7ECA932-3FE1-4F07-8CFC-C6B635F70278}" dt="2021-10-24T16:51:03.269" v="7968" actId="14100"/>
          <ac:spMkLst>
            <pc:docMk/>
            <pc:sldMk cId="1349717493" sldId="290"/>
            <ac:spMk id="2" creationId="{BE843D91-BDF6-4929-9F3E-19F94785A169}"/>
          </ac:spMkLst>
        </pc:spChg>
        <pc:spChg chg="add mod">
          <ac:chgData name="Nethravathi S" userId="b30c3150b1c7e5fb" providerId="LiveId" clId="{D7ECA932-3FE1-4F07-8CFC-C6B635F70278}" dt="2021-10-24T17:09:45.985" v="8071" actId="14100"/>
          <ac:spMkLst>
            <pc:docMk/>
            <pc:sldMk cId="1349717493" sldId="290"/>
            <ac:spMk id="6" creationId="{335AF64E-3883-400A-89DB-17929A801B52}"/>
          </ac:spMkLst>
        </pc:spChg>
        <pc:picChg chg="add mod">
          <ac:chgData name="Nethravathi S" userId="b30c3150b1c7e5fb" providerId="LiveId" clId="{D7ECA932-3FE1-4F07-8CFC-C6B635F70278}" dt="2021-10-24T16:53:10.712" v="7970" actId="1076"/>
          <ac:picMkLst>
            <pc:docMk/>
            <pc:sldMk cId="1349717493" sldId="290"/>
            <ac:picMk id="4" creationId="{B793EC60-F6F1-45B2-87C8-E5127FDEE628}"/>
          </ac:picMkLst>
        </pc:picChg>
      </pc:sldChg>
      <pc:sldChg chg="addSp delSp modSp new mod ord">
        <pc:chgData name="Nethravathi S" userId="b30c3150b1c7e5fb" providerId="LiveId" clId="{D7ECA932-3FE1-4F07-8CFC-C6B635F70278}" dt="2021-10-24T16:31:13.136" v="7467" actId="2711"/>
        <pc:sldMkLst>
          <pc:docMk/>
          <pc:sldMk cId="483632209" sldId="291"/>
        </pc:sldMkLst>
        <pc:spChg chg="add mod">
          <ac:chgData name="Nethravathi S" userId="b30c3150b1c7e5fb" providerId="LiveId" clId="{D7ECA932-3FE1-4F07-8CFC-C6B635F70278}" dt="2021-10-24T16:31:13.136" v="7467" actId="2711"/>
          <ac:spMkLst>
            <pc:docMk/>
            <pc:sldMk cId="483632209" sldId="291"/>
            <ac:spMk id="2" creationId="{6F28503F-47D7-4C3D-90B3-9B05A048A531}"/>
          </ac:spMkLst>
        </pc:spChg>
        <pc:spChg chg="add mod">
          <ac:chgData name="Nethravathi S" userId="b30c3150b1c7e5fb" providerId="LiveId" clId="{D7ECA932-3FE1-4F07-8CFC-C6B635F70278}" dt="2021-10-24T16:26:43.301" v="7380" actId="14100"/>
          <ac:spMkLst>
            <pc:docMk/>
            <pc:sldMk cId="483632209" sldId="291"/>
            <ac:spMk id="5" creationId="{B73797E5-B205-43D7-88E6-FEC43CF0D445}"/>
          </ac:spMkLst>
        </pc:spChg>
        <pc:spChg chg="add mod">
          <ac:chgData name="Nethravathi S" userId="b30c3150b1c7e5fb" providerId="LiveId" clId="{D7ECA932-3FE1-4F07-8CFC-C6B635F70278}" dt="2021-10-24T16:29:09.852" v="7454" actId="20577"/>
          <ac:spMkLst>
            <pc:docMk/>
            <pc:sldMk cId="483632209" sldId="291"/>
            <ac:spMk id="7" creationId="{ECF59008-D89B-45DA-82A6-35E0515D9D12}"/>
          </ac:spMkLst>
        </pc:spChg>
        <pc:picChg chg="add del mod">
          <ac:chgData name="Nethravathi S" userId="b30c3150b1c7e5fb" providerId="LiveId" clId="{D7ECA932-3FE1-4F07-8CFC-C6B635F70278}" dt="2021-10-24T16:24:53.450" v="7371" actId="478"/>
          <ac:picMkLst>
            <pc:docMk/>
            <pc:sldMk cId="483632209" sldId="291"/>
            <ac:picMk id="3" creationId="{52C64152-FFC1-487C-9C4C-047C7AAF955C}"/>
          </ac:picMkLst>
        </pc:picChg>
        <pc:picChg chg="add del mod">
          <ac:chgData name="Nethravathi S" userId="b30c3150b1c7e5fb" providerId="LiveId" clId="{D7ECA932-3FE1-4F07-8CFC-C6B635F70278}" dt="2021-10-24T16:24:54.884" v="7372" actId="478"/>
          <ac:picMkLst>
            <pc:docMk/>
            <pc:sldMk cId="483632209" sldId="291"/>
            <ac:picMk id="6" creationId="{DE109446-E9FA-4C66-88F3-19B3343CB00F}"/>
          </ac:picMkLst>
        </pc:picChg>
        <pc:picChg chg="add mod">
          <ac:chgData name="Nethravathi S" userId="b30c3150b1c7e5fb" providerId="LiveId" clId="{D7ECA932-3FE1-4F07-8CFC-C6B635F70278}" dt="2021-10-24T16:30:10.320" v="7459" actId="14100"/>
          <ac:picMkLst>
            <pc:docMk/>
            <pc:sldMk cId="483632209" sldId="291"/>
            <ac:picMk id="9" creationId="{B9E4E7BB-4C5F-4485-ACD5-1671B33CA011}"/>
          </ac:picMkLst>
        </pc:picChg>
      </pc:sldChg>
      <pc:sldChg chg="addSp delSp modSp new mod">
        <pc:chgData name="Nethravathi S" userId="b30c3150b1c7e5fb" providerId="LiveId" clId="{D7ECA932-3FE1-4F07-8CFC-C6B635F70278}" dt="2021-10-24T17:12:13.354" v="8090" actId="207"/>
        <pc:sldMkLst>
          <pc:docMk/>
          <pc:sldMk cId="939963277" sldId="292"/>
        </pc:sldMkLst>
        <pc:spChg chg="add mod">
          <ac:chgData name="Nethravathi S" userId="b30c3150b1c7e5fb" providerId="LiveId" clId="{D7ECA932-3FE1-4F07-8CFC-C6B635F70278}" dt="2021-10-24T17:12:13.354" v="8090" actId="207"/>
          <ac:spMkLst>
            <pc:docMk/>
            <pc:sldMk cId="939963277" sldId="292"/>
            <ac:spMk id="2" creationId="{4C2EC50A-C3F5-4186-AE15-237A9EE66BFB}"/>
          </ac:spMkLst>
        </pc:spChg>
        <pc:spChg chg="add del">
          <ac:chgData name="Nethravathi S" userId="b30c3150b1c7e5fb" providerId="LiveId" clId="{D7ECA932-3FE1-4F07-8CFC-C6B635F70278}" dt="2021-10-24T16:58:13.802" v="8001" actId="22"/>
          <ac:spMkLst>
            <pc:docMk/>
            <pc:sldMk cId="939963277" sldId="292"/>
            <ac:spMk id="4" creationId="{56F5D4EB-777B-45ED-99E9-8FC1B1321BD9}"/>
          </ac:spMkLst>
        </pc:spChg>
        <pc:spChg chg="add mod">
          <ac:chgData name="Nethravathi S" userId="b30c3150b1c7e5fb" providerId="LiveId" clId="{D7ECA932-3FE1-4F07-8CFC-C6B635F70278}" dt="2021-10-24T17:10:33.361" v="8076" actId="14100"/>
          <ac:spMkLst>
            <pc:docMk/>
            <pc:sldMk cId="939963277" sldId="292"/>
            <ac:spMk id="5" creationId="{91AC236D-8115-48B2-96C1-1E10C662DF27}"/>
          </ac:spMkLst>
        </pc:spChg>
      </pc:sldChg>
      <pc:sldChg chg="addSp modSp new mod">
        <pc:chgData name="Nethravathi S" userId="b30c3150b1c7e5fb" providerId="LiveId" clId="{D7ECA932-3FE1-4F07-8CFC-C6B635F70278}" dt="2021-10-24T17:24:00.147" v="8319" actId="255"/>
        <pc:sldMkLst>
          <pc:docMk/>
          <pc:sldMk cId="1623556543" sldId="293"/>
        </pc:sldMkLst>
        <pc:spChg chg="add mod">
          <ac:chgData name="Nethravathi S" userId="b30c3150b1c7e5fb" providerId="LiveId" clId="{D7ECA932-3FE1-4F07-8CFC-C6B635F70278}" dt="2021-10-24T17:24:00.147" v="8319" actId="255"/>
          <ac:spMkLst>
            <pc:docMk/>
            <pc:sldMk cId="1623556543" sldId="293"/>
            <ac:spMk id="2" creationId="{50CC969A-EDE4-4A48-A221-6C0D2CE550F0}"/>
          </ac:spMkLst>
        </pc:spChg>
      </pc:sldChg>
      <pc:sldMasterChg chg="setBg modSldLayout">
        <pc:chgData name="Nethravathi S" userId="b30c3150b1c7e5fb" providerId="LiveId" clId="{D7ECA932-3FE1-4F07-8CFC-C6B635F70278}" dt="2021-10-24T09:01:41.640" v="148"/>
        <pc:sldMasterMkLst>
          <pc:docMk/>
          <pc:sldMasterMk cId="2630139651" sldId="2147483648"/>
        </pc:sldMasterMkLst>
        <pc:sldLayoutChg chg="setBg">
          <pc:chgData name="Nethravathi S" userId="b30c3150b1c7e5fb" providerId="LiveId" clId="{D7ECA932-3FE1-4F07-8CFC-C6B635F70278}" dt="2021-10-24T09:01:41.640" v="148"/>
          <pc:sldLayoutMkLst>
            <pc:docMk/>
            <pc:sldMasterMk cId="2630139651" sldId="2147483648"/>
            <pc:sldLayoutMk cId="3710714897" sldId="2147483649"/>
          </pc:sldLayoutMkLst>
        </pc:sldLayoutChg>
        <pc:sldLayoutChg chg="setBg">
          <pc:chgData name="Nethravathi S" userId="b30c3150b1c7e5fb" providerId="LiveId" clId="{D7ECA932-3FE1-4F07-8CFC-C6B635F70278}" dt="2021-10-24T09:01:41.640" v="148"/>
          <pc:sldLayoutMkLst>
            <pc:docMk/>
            <pc:sldMasterMk cId="2630139651" sldId="2147483648"/>
            <pc:sldLayoutMk cId="32155341" sldId="2147483650"/>
          </pc:sldLayoutMkLst>
        </pc:sldLayoutChg>
        <pc:sldLayoutChg chg="setBg">
          <pc:chgData name="Nethravathi S" userId="b30c3150b1c7e5fb" providerId="LiveId" clId="{D7ECA932-3FE1-4F07-8CFC-C6B635F70278}" dt="2021-10-24T09:01:41.640" v="148"/>
          <pc:sldLayoutMkLst>
            <pc:docMk/>
            <pc:sldMasterMk cId="2630139651" sldId="2147483648"/>
            <pc:sldLayoutMk cId="1539418574" sldId="2147483651"/>
          </pc:sldLayoutMkLst>
        </pc:sldLayoutChg>
        <pc:sldLayoutChg chg="setBg">
          <pc:chgData name="Nethravathi S" userId="b30c3150b1c7e5fb" providerId="LiveId" clId="{D7ECA932-3FE1-4F07-8CFC-C6B635F70278}" dt="2021-10-24T09:01:41.640" v="148"/>
          <pc:sldLayoutMkLst>
            <pc:docMk/>
            <pc:sldMasterMk cId="2630139651" sldId="2147483648"/>
            <pc:sldLayoutMk cId="472992894" sldId="2147483652"/>
          </pc:sldLayoutMkLst>
        </pc:sldLayoutChg>
        <pc:sldLayoutChg chg="setBg">
          <pc:chgData name="Nethravathi S" userId="b30c3150b1c7e5fb" providerId="LiveId" clId="{D7ECA932-3FE1-4F07-8CFC-C6B635F70278}" dt="2021-10-24T09:01:41.640" v="148"/>
          <pc:sldLayoutMkLst>
            <pc:docMk/>
            <pc:sldMasterMk cId="2630139651" sldId="2147483648"/>
            <pc:sldLayoutMk cId="1455946479" sldId="2147483653"/>
          </pc:sldLayoutMkLst>
        </pc:sldLayoutChg>
        <pc:sldLayoutChg chg="setBg">
          <pc:chgData name="Nethravathi S" userId="b30c3150b1c7e5fb" providerId="LiveId" clId="{D7ECA932-3FE1-4F07-8CFC-C6B635F70278}" dt="2021-10-24T09:01:41.640" v="148"/>
          <pc:sldLayoutMkLst>
            <pc:docMk/>
            <pc:sldMasterMk cId="2630139651" sldId="2147483648"/>
            <pc:sldLayoutMk cId="434229853" sldId="2147483654"/>
          </pc:sldLayoutMkLst>
        </pc:sldLayoutChg>
        <pc:sldLayoutChg chg="setBg">
          <pc:chgData name="Nethravathi S" userId="b30c3150b1c7e5fb" providerId="LiveId" clId="{D7ECA932-3FE1-4F07-8CFC-C6B635F70278}" dt="2021-10-24T09:01:41.640" v="148"/>
          <pc:sldLayoutMkLst>
            <pc:docMk/>
            <pc:sldMasterMk cId="2630139651" sldId="2147483648"/>
            <pc:sldLayoutMk cId="2032875846" sldId="2147483655"/>
          </pc:sldLayoutMkLst>
        </pc:sldLayoutChg>
        <pc:sldLayoutChg chg="setBg">
          <pc:chgData name="Nethravathi S" userId="b30c3150b1c7e5fb" providerId="LiveId" clId="{D7ECA932-3FE1-4F07-8CFC-C6B635F70278}" dt="2021-10-24T09:01:41.640" v="148"/>
          <pc:sldLayoutMkLst>
            <pc:docMk/>
            <pc:sldMasterMk cId="2630139651" sldId="2147483648"/>
            <pc:sldLayoutMk cId="2042419359" sldId="2147483656"/>
          </pc:sldLayoutMkLst>
        </pc:sldLayoutChg>
        <pc:sldLayoutChg chg="setBg">
          <pc:chgData name="Nethravathi S" userId="b30c3150b1c7e5fb" providerId="LiveId" clId="{D7ECA932-3FE1-4F07-8CFC-C6B635F70278}" dt="2021-10-24T09:01:41.640" v="148"/>
          <pc:sldLayoutMkLst>
            <pc:docMk/>
            <pc:sldMasterMk cId="2630139651" sldId="2147483648"/>
            <pc:sldLayoutMk cId="1783389679" sldId="2147483657"/>
          </pc:sldLayoutMkLst>
        </pc:sldLayoutChg>
        <pc:sldLayoutChg chg="setBg">
          <pc:chgData name="Nethravathi S" userId="b30c3150b1c7e5fb" providerId="LiveId" clId="{D7ECA932-3FE1-4F07-8CFC-C6B635F70278}" dt="2021-10-24T09:01:41.640" v="148"/>
          <pc:sldLayoutMkLst>
            <pc:docMk/>
            <pc:sldMasterMk cId="2630139651" sldId="2147483648"/>
            <pc:sldLayoutMk cId="895387777" sldId="2147483658"/>
          </pc:sldLayoutMkLst>
        </pc:sldLayoutChg>
        <pc:sldLayoutChg chg="setBg">
          <pc:chgData name="Nethravathi S" userId="b30c3150b1c7e5fb" providerId="LiveId" clId="{D7ECA932-3FE1-4F07-8CFC-C6B635F70278}" dt="2021-10-24T09:01:41.640" v="148"/>
          <pc:sldLayoutMkLst>
            <pc:docMk/>
            <pc:sldMasterMk cId="2630139651" sldId="2147483648"/>
            <pc:sldLayoutMk cId="2006655336" sldId="2147483659"/>
          </pc:sldLayoutMkLst>
        </pc:sldLayoutChg>
      </pc:sldMasterChg>
    </pc:docChg>
  </pc:docChgLst>
</pc:chgInfo>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2AED58-54F9-4DC2-BF73-6183DB8E5D5A}" type="datetimeFigureOut">
              <a:rPr lang="en-US" smtClean="0"/>
              <a:t>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845E3F-4051-4259-8B6B-9DEC7DE5946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A845E3F-4051-4259-8B6B-9DEC7DE59463}" type="slidenum">
              <a:rPr lang="en-US" smtClean="0"/>
              <a:t>6</a:t>
            </a:fld>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7" name="Round Diagonal Corner Rectangle 6"/>
          <p:cNvSpPr/>
          <p:nvPr/>
        </p:nvSpPr>
        <p:spPr>
          <a:xfrm>
            <a:off x="219456" y="146304"/>
            <a:ext cx="11753088"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18979" y="381001"/>
            <a:ext cx="10972800" cy="2209800"/>
          </a:xfrm>
        </p:spPr>
        <p:txBody>
          <a:bodyPr lIns="45720" rIns="228600" anchor="b">
            <a:normAutofit/>
          </a:bodyPr>
          <a:lstStyle>
            <a:lvl1pPr marL="0" algn="r">
              <a:defRPr sz="48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844800" y="2819400"/>
            <a:ext cx="8746979" cy="1752600"/>
          </a:xfrm>
        </p:spPr>
        <p:txBody>
          <a:bodyPr lIns="45720" rIns="246888"/>
          <a:lstStyle>
            <a:lvl1pPr marL="0" indent="0" algn="r">
              <a:spcBef>
                <a:spcPct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7416800" y="6509004"/>
            <a:ext cx="4003040" cy="274320"/>
          </a:xfrm>
        </p:spPr>
        <p:txBody>
          <a:bodyPr vert="horz" rtlCol="0"/>
          <a:lstStyle/>
          <a:p>
            <a:fld id="{483B8124-6683-41B0-AAF9-862FE4D03957}" type="datetimeFigureOut">
              <a:rPr lang="en-IN" smtClean="0"/>
              <a:t>31-01-2022</a:t>
            </a:fld>
            <a:endParaRPr lang="en-IN"/>
          </a:p>
        </p:txBody>
      </p:sp>
      <p:sp>
        <p:nvSpPr>
          <p:cNvPr id="11" name="Slide Number Placeholder 10"/>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lstStyle>
          <a:p>
            <a:fld id="{CF2C6506-E204-4C7A-96CD-D9E64D3360BB}" type="slidenum">
              <a:rPr lang="en-IN" smtClean="0"/>
              <a:t>‹#›</a:t>
            </a:fld>
            <a:endParaRPr lang="en-IN"/>
          </a:p>
        </p:txBody>
      </p:sp>
      <p:sp>
        <p:nvSpPr>
          <p:cNvPr id="12" name="Footer Placeholder 11"/>
          <p:cNvSpPr>
            <a:spLocks noGrp="1"/>
          </p:cNvSpPr>
          <p:nvPr>
            <p:ph type="ftr" sz="quarter" idx="12"/>
          </p:nvPr>
        </p:nvSpPr>
        <p:spPr>
          <a:xfrm>
            <a:off x="2133600" y="6509004"/>
            <a:ext cx="5209952" cy="274320"/>
          </a:xfrm>
        </p:spPr>
        <p:txBody>
          <a:bodyPr vert="horz" rtlCol="0"/>
          <a:lstStyle/>
          <a:p>
            <a:endParaRPr lang="en-IN"/>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3B8124-6683-41B0-AAF9-862FE4D03957}"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839200" y="274639"/>
            <a:ext cx="2743200" cy="5851525"/>
          </a:xfrm>
        </p:spPr>
        <p:txBody>
          <a:bodyPr vert="eaVert"/>
          <a:lstStyle>
            <a:lvl1pPr algn="l">
              <a:defRPr/>
            </a:lvl1p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3B8124-6683-41B0-AAF9-862FE4D03957}"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3B8124-6683-41B0-AAF9-862FE4D03957}"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Ref idx="1001">
        <a:schemeClr val="bg2"/>
      </p:bgRef>
    </p:bg>
    <p:spTree>
      <p:nvGrpSpPr>
        <p:cNvPr id="1" name=""/>
        <p:cNvGrpSpPr/>
        <p:nvPr/>
      </p:nvGrpSpPr>
      <p:grpSpPr>
        <a:xfrm>
          <a:off x="0" y="0"/>
          <a:ext cx="0" cy="0"/>
        </a:xfrm>
      </p:grpSpPr>
      <p:sp>
        <p:nvSpPr>
          <p:cNvPr id="7" name="Rectangle 6"/>
          <p:cNvSpPr/>
          <p:nvPr/>
        </p:nvSpPr>
        <p:spPr>
          <a:xfrm>
            <a:off x="1333504" y="3267456"/>
            <a:ext cx="98755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168" y="498230"/>
            <a:ext cx="10363200" cy="2731008"/>
          </a:xfrm>
        </p:spPr>
        <p:txBody>
          <a:bodyPr rIns="100584"/>
          <a:lstStyle>
            <a:lvl1pPr algn="r">
              <a:buNone/>
              <a:defRPr sz="4000" b="1" cap="none">
                <a:solidFill>
                  <a:schemeClr val="accent1">
                    <a:tint val="95000"/>
                    <a:satMod val="20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287713"/>
            <a:ext cx="103632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7416800" y="6513670"/>
            <a:ext cx="4003040" cy="274320"/>
          </a:xfrm>
        </p:spPr>
        <p:txBody>
          <a:bodyPr vert="horz" rtlCol="0"/>
          <a:lstStyle/>
          <a:p>
            <a:fld id="{483B8124-6683-41B0-AAF9-862FE4D03957}" type="datetimeFigureOut">
              <a:rPr lang="en-IN" smtClean="0"/>
              <a:t>31-01-2022</a:t>
            </a:fld>
            <a:endParaRPr lang="en-IN"/>
          </a:p>
        </p:txBody>
      </p:sp>
      <p:sp>
        <p:nvSpPr>
          <p:cNvPr id="9" name="Slide Number Placeholder 8"/>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lstStyle>
          <a:p>
            <a:fld id="{CF2C6506-E204-4C7A-96CD-D9E64D3360BB}" type="slidenum">
              <a:rPr lang="en-IN" smtClean="0"/>
              <a:t>‹#›</a:t>
            </a:fld>
            <a:endParaRPr lang="en-IN"/>
          </a:p>
        </p:txBody>
      </p:sp>
      <p:sp>
        <p:nvSpPr>
          <p:cNvPr id="10" name="Footer Placeholder 9"/>
          <p:cNvSpPr>
            <a:spLocks noGrp="1"/>
          </p:cNvSpPr>
          <p:nvPr>
            <p:ph type="ftr" sz="quarter" idx="12"/>
          </p:nvPr>
        </p:nvSpPr>
        <p:spPr>
          <a:xfrm>
            <a:off x="2133600" y="6513670"/>
            <a:ext cx="5209952" cy="274320"/>
          </a:xfrm>
        </p:spPr>
        <p:txBody>
          <a:bodyPr vert="horz" rtlCol="0"/>
          <a:lstStyle/>
          <a:p>
            <a:endParaRPr lang="en-IN"/>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45920"/>
            <a:ext cx="5384800" cy="452628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45920"/>
            <a:ext cx="5384800" cy="452628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3B8124-6683-41B0-AAF9-862FE4D03957}"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1521440" y="6514568"/>
            <a:ext cx="619051" cy="274320"/>
          </a:xfrm>
        </p:spPr>
        <p:txBody>
          <a:bodyPr/>
          <a:lstStyle/>
          <a:p>
            <a:fld id="{CF2C6506-E204-4C7A-96CD-D9E64D3360BB}" type="slidenum">
              <a:rPr lang="en-IN" smtClean="0"/>
              <a:t>‹#›</a:t>
            </a:fld>
            <a:endParaRPr lang="en-IN"/>
          </a:p>
        </p:txBody>
      </p:sp>
      <p:sp>
        <p:nvSpPr>
          <p:cNvPr id="10" name="Rectangle 9"/>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Rectangle 9"/>
          <p:cNvSpPr/>
          <p:nvPr/>
        </p:nvSpPr>
        <p:spPr>
          <a:xfrm>
            <a:off x="822325"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6400800"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609600" y="251948"/>
            <a:ext cx="10972800"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639762"/>
          </a:xfrm>
        </p:spPr>
        <p:txBody>
          <a:bodyPr anchor="b">
            <a:noAutofit/>
          </a:bodyPr>
          <a:lstStyle>
            <a:lvl1pPr marL="91440" indent="0" algn="l">
              <a:spcBef>
                <a:spcPct val="0"/>
              </a:spcBef>
              <a:buNone/>
              <a:defRPr sz="2200" b="0" cap="all" baseline="0"/>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639762"/>
          </a:xfrm>
        </p:spPr>
        <p:txBody>
          <a:bodyPr anchor="b">
            <a:noAutofit/>
          </a:bodyPr>
          <a:lstStyle>
            <a:lvl1pPr marL="91440" indent="0" algn="l">
              <a:spcBef>
                <a:spcPct val="0"/>
              </a:spcBef>
              <a:buNone/>
              <a:defRPr sz="2200" b="0" cap="all" baseline="0"/>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941763"/>
          </a:xfrm>
        </p:spPr>
        <p:txBody>
          <a:bodyPr lIns="9144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941763"/>
          </a:xfrm>
        </p:spPr>
        <p:txBody>
          <a:bodyPr/>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3B8124-6683-41B0-AAF9-862FE4D03957}" type="datetimeFigureOut">
              <a:rPr lang="en-IN" smtClean="0"/>
              <a:t>31-01-2022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a:xfrm>
            <a:off x="11521440" y="6514568"/>
            <a:ext cx="619051" cy="274320"/>
          </a:xfrm>
        </p:spPr>
        <p:txBody>
          <a:bodyPr/>
          <a:lstStyle/>
          <a:p>
            <a:fld id="{CF2C6506-E204-4C7A-96CD-D9E64D3360BB}" type="slidenum">
              <a:rPr lang="en-IN" smtClean="0"/>
              <a:t>‹#›</a:t>
            </a:fld>
            <a:endParaRPr lang="en-IN"/>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609600" y="253218"/>
            <a:ext cx="10972800"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3B8124-6683-41B0-AAF9-862FE4D03957}" type="datetimeFigureOut">
              <a:rPr lang="en-IN" smtClean="0"/>
              <a:t>31-01-2022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a:p>
        </p:txBody>
      </p:sp>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483B8124-6683-41B0-AAF9-862FE4D03957}" type="datetimeFigureOut">
              <a:rPr lang="en-IN" smtClean="0"/>
              <a:t>31-01-2022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2C6506-E204-4C7A-96CD-D9E64D3360BB}" type="slidenum">
              <a:rPr lang="en-IN" smtClean="0"/>
              <a:t>‹#›</a:t>
            </a:fld>
            <a:endParaRPr lang="en-IN"/>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bg>
      <p:bgRef idx="1001">
        <a:schemeClr val="bg2"/>
      </p:bgRef>
    </p:bg>
    <p:spTree>
      <p:nvGrpSpPr>
        <p:cNvPr id="1" name=""/>
        <p:cNvGrpSpPr/>
        <p:nvPr/>
      </p:nvGrpSpPr>
      <p:grpSpPr>
        <a:xfrm>
          <a:off x="0" y="0"/>
          <a:ext cx="0" cy="0"/>
        </a:xfrm>
      </p:grpSpPr>
      <p:sp>
        <p:nvSpPr>
          <p:cNvPr id="8" name="Rectangle 7"/>
          <p:cNvSpPr/>
          <p:nvPr/>
        </p:nvSpPr>
        <p:spPr>
          <a:xfrm>
            <a:off x="6743403" y="105765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617515" y="304800"/>
            <a:ext cx="5242560" cy="762000"/>
          </a:xfrm>
        </p:spPr>
        <p:txBody>
          <a:bodyPr anchor="b"/>
          <a:lstStyle>
            <a:lvl1pPr marL="0" algn="r">
              <a:buNone/>
              <a:defRPr sz="20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617515" y="1107560"/>
            <a:ext cx="5242560" cy="1066800"/>
          </a:xfrm>
        </p:spPr>
        <p:txBody>
          <a:bodyPr/>
          <a:lstStyle>
            <a:lvl1pPr marL="0" indent="0" algn="r">
              <a:spcBef>
                <a:spcPct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04800" y="2209800"/>
            <a:ext cx="11555275" cy="3977640"/>
          </a:xfrm>
        </p:spPr>
        <p:txBody>
          <a:bodyPr/>
          <a:lstStyle>
            <a:lvl1pPr marL="292608">
              <a:defRPr sz="3200"/>
            </a:lvl1pPr>
            <a:lvl2pPr marL="594360">
              <a:defRPr sz="2800"/>
            </a:lvl2pPr>
            <a:lvl3pPr marL="822960">
              <a:defRPr sz="2400"/>
            </a:lvl3pPr>
            <a:lvl4pPr marL="1051560">
              <a:defRPr sz="2000"/>
            </a:lvl4pPr>
            <a:lvl5pPr marL="1261872">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7416800" y="6513670"/>
            <a:ext cx="4003040" cy="274320"/>
          </a:xfrm>
        </p:spPr>
        <p:txBody>
          <a:bodyPr vert="horz" rtlCol="0"/>
          <a:lstStyle/>
          <a:p>
            <a:fld id="{483B8124-6683-41B0-AAF9-862FE4D03957}" type="datetimeFigureOut">
              <a:rPr lang="en-IN" smtClean="0"/>
              <a:t>31-01-2022</a:t>
            </a:fld>
            <a:endParaRPr lang="en-IN"/>
          </a:p>
        </p:txBody>
      </p:sp>
      <p:sp>
        <p:nvSpPr>
          <p:cNvPr id="10" name="Slide Number Placeholder 9"/>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lstStyle>
          <a:p>
            <a:fld id="{CF2C6506-E204-4C7A-96CD-D9E64D3360BB}" type="slidenum">
              <a:rPr lang="en-IN" smtClean="0"/>
              <a:t>‹#›</a:t>
            </a:fld>
            <a:endParaRPr lang="en-IN"/>
          </a:p>
        </p:txBody>
      </p:sp>
      <p:sp>
        <p:nvSpPr>
          <p:cNvPr id="11" name="Footer Placeholder 10"/>
          <p:cNvSpPr>
            <a:spLocks noGrp="1"/>
          </p:cNvSpPr>
          <p:nvPr>
            <p:ph type="ftr" sz="quarter" idx="12"/>
          </p:nvPr>
        </p:nvSpPr>
        <p:spPr>
          <a:xfrm>
            <a:off x="2133600" y="6513670"/>
            <a:ext cx="5209952" cy="274320"/>
          </a:xfrm>
        </p:spPr>
        <p:txBody>
          <a:bodyPr vert="horz" rtlCol="0"/>
          <a:lstStyle/>
          <a:p>
            <a:endParaRPr lang="en-IN"/>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4053924" y="4724400"/>
            <a:ext cx="7315200" cy="664536"/>
          </a:xfrm>
        </p:spPr>
        <p:txBody>
          <a:bodyPr anchor="b"/>
          <a:lstStyle>
            <a:lvl1pPr marL="0" algn="r">
              <a:buNone/>
              <a:defRPr sz="2000" b="1"/>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4053924" y="5388937"/>
            <a:ext cx="7315200" cy="912255"/>
          </a:xfrm>
        </p:spPr>
        <p:txBody>
          <a:bodyPr/>
          <a:lstStyle>
            <a:lvl1pPr marL="0" indent="0" algn="r">
              <a:spcBef>
                <a:spcPct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406400" y="249864"/>
            <a:ext cx="113792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a:solidFill>
                <a:schemeClr val="lt1"/>
              </a:solidFill>
              <a:latin typeface="+mn-lt"/>
              <a:ea typeface="+mn-ea"/>
              <a:cs typeface="+mn-cs"/>
            </a:endParaRPr>
          </a:p>
        </p:txBody>
      </p:sp>
      <p:sp>
        <p:nvSpPr>
          <p:cNvPr id="8" name="Date Placeholder 7"/>
          <p:cNvSpPr>
            <a:spLocks noGrp="1"/>
          </p:cNvSpPr>
          <p:nvPr>
            <p:ph type="dt" sz="half" idx="10"/>
          </p:nvPr>
        </p:nvSpPr>
        <p:spPr>
          <a:xfrm>
            <a:off x="7416800" y="6509004"/>
            <a:ext cx="4003040" cy="274320"/>
          </a:xfrm>
        </p:spPr>
        <p:txBody>
          <a:bodyPr vert="horz" rtlCol="0"/>
          <a:lstStyle/>
          <a:p>
            <a:fld id="{483B8124-6683-41B0-AAF9-862FE4D03957}" type="datetimeFigureOut">
              <a:rPr lang="en-IN" smtClean="0"/>
              <a:t>31-01-2022</a:t>
            </a:fld>
            <a:endParaRPr lang="en-IN"/>
          </a:p>
        </p:txBody>
      </p:sp>
      <p:sp>
        <p:nvSpPr>
          <p:cNvPr id="9" name="Slide Number Placeholder 8"/>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lstStyle>
          <a:p>
            <a:fld id="{CF2C6506-E204-4C7A-96CD-D9E64D3360BB}" type="slidenum">
              <a:rPr lang="en-IN" smtClean="0"/>
              <a:t>‹#›</a:t>
            </a:fld>
            <a:endParaRPr lang="en-IN"/>
          </a:p>
        </p:txBody>
      </p:sp>
      <p:sp>
        <p:nvSpPr>
          <p:cNvPr id="10" name="Footer Placeholder 9"/>
          <p:cNvSpPr>
            <a:spLocks noGrp="1"/>
          </p:cNvSpPr>
          <p:nvPr>
            <p:ph type="ftr" sz="quarter" idx="12"/>
          </p:nvPr>
        </p:nvSpPr>
        <p:spPr>
          <a:xfrm>
            <a:off x="2133600" y="6509004"/>
            <a:ext cx="5209952" cy="274320"/>
          </a:xfrm>
        </p:spPr>
        <p:txBody>
          <a:bodyPr vert="horz" rtlCol="0"/>
          <a:lstStyle/>
          <a:p>
            <a:endParaRPr lang="en-IN"/>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sp>
        <p:nvSpPr>
          <p:cNvPr id="7" name="Round Diagonal Corner Rectangle 6"/>
          <p:cNvSpPr/>
          <p:nvPr/>
        </p:nvSpPr>
        <p:spPr>
          <a:xfrm>
            <a:off x="219456" y="147085"/>
            <a:ext cx="11747795"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727200" y="6400800"/>
            <a:ext cx="5616352" cy="274320"/>
          </a:xfrm>
          <a:prstGeom prst="rect">
            <a:avLst/>
          </a:prstGeom>
        </p:spPr>
        <p:txBody>
          <a:bodyPr/>
          <a:lstStyle>
            <a:lvl1pPr algn="r" eaLnBrk="1" latinLnBrk="0" hangingPunct="1">
              <a:defRPr kumimoji="0" sz="1300">
                <a:solidFill>
                  <a:schemeClr val="bg2">
                    <a:tint val="60000"/>
                    <a:satMod val="155000"/>
                  </a:schemeClr>
                </a:solidFill>
              </a:defRPr>
            </a:lvl1pPr>
          </a:lstStyle>
          <a:p>
            <a:endParaRPr lang="en-IN"/>
          </a:p>
        </p:txBody>
      </p:sp>
      <p:sp>
        <p:nvSpPr>
          <p:cNvPr id="14" name="Date Placeholder 13"/>
          <p:cNvSpPr>
            <a:spLocks noGrp="1"/>
          </p:cNvSpPr>
          <p:nvPr>
            <p:ph type="dt" sz="half" idx="2"/>
          </p:nvPr>
        </p:nvSpPr>
        <p:spPr>
          <a:xfrm>
            <a:off x="7416800" y="6400800"/>
            <a:ext cx="4003040" cy="274320"/>
          </a:xfrm>
          <a:prstGeom prst="rect">
            <a:avLst/>
          </a:prstGeom>
        </p:spPr>
        <p:txBody>
          <a:bodyPr/>
          <a:lstStyle>
            <a:lvl1pPr algn="l" eaLnBrk="1" latinLnBrk="0" hangingPunct="1">
              <a:defRPr kumimoji="0" sz="1300">
                <a:solidFill>
                  <a:schemeClr val="bg2">
                    <a:tint val="60000"/>
                    <a:satMod val="155000"/>
                  </a:schemeClr>
                </a:solidFill>
              </a:defRPr>
            </a:lvl1pPr>
          </a:lstStyle>
          <a:p>
            <a:fld id="{483B8124-6683-41B0-AAF9-862FE4D03957}" type="datetimeFigureOut">
              <a:rPr lang="en-IN" smtClean="0"/>
              <a:t>31-01-2022</a:t>
            </a:fld>
            <a:endParaRPr lang="en-IN"/>
          </a:p>
        </p:txBody>
      </p:sp>
      <p:sp>
        <p:nvSpPr>
          <p:cNvPr id="23" name="Slide Number Placeholder 22"/>
          <p:cNvSpPr>
            <a:spLocks noGrp="1"/>
          </p:cNvSpPr>
          <p:nvPr>
            <p:ph type="sldNum" sz="quarter" idx="4"/>
          </p:nvPr>
        </p:nvSpPr>
        <p:spPr>
          <a:xfrm>
            <a:off x="11518603" y="6514568"/>
            <a:ext cx="619051" cy="274320"/>
          </a:xfrm>
          <a:prstGeom prst="rect">
            <a:avLst/>
          </a:prstGeom>
        </p:spPr>
        <p:txBody>
          <a:bodyPr anchor="ctr"/>
          <a:lstStyle>
            <a:lvl1pPr algn="r" eaLnBrk="1" latinLnBrk="0" hangingPunct="1">
              <a:defRPr kumimoji="0" sz="1600">
                <a:solidFill>
                  <a:schemeClr val="tx2">
                    <a:shade val="90000"/>
                  </a:schemeClr>
                </a:solidFill>
                <a:effectLst/>
              </a:defRPr>
            </a:lvl1pPr>
          </a:lstStyle>
          <a:p>
            <a:fld id="{CF2C6506-E204-4C7A-96CD-D9E64D3360BB}" type="slidenum">
              <a:rPr lang="en-IN" smtClean="0"/>
              <a:t>‹#›</a:t>
            </a:fld>
            <a:endParaRPr lang="en-IN"/>
          </a:p>
        </p:txBody>
      </p:sp>
      <p:sp>
        <p:nvSpPr>
          <p:cNvPr id="22" name="Title Placeholder 21"/>
          <p:cNvSpPr>
            <a:spLocks noGrp="1"/>
          </p:cNvSpPr>
          <p:nvPr>
            <p:ph type="title"/>
          </p:nvPr>
        </p:nvSpPr>
        <p:spPr>
          <a:xfrm>
            <a:off x="609600" y="253536"/>
            <a:ext cx="109728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46237"/>
            <a:ext cx="10972800" cy="452628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p:titleStyle>
    <p:bodyStyle>
      <a:lvl1pPr marL="292100" indent="-292100" algn="l" rtl="0" eaLnBrk="1" latinLnBrk="0" hangingPunct="1">
        <a:spcBef>
          <a:spcPct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Tx/>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Tx/>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Tx/>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3.png" /><Relationship Id="rId4" Type="http://schemas.openxmlformats.org/officeDocument/2006/relationships/image" Target="../media/image4.png" /><Relationship Id="rId5" Type="http://schemas.openxmlformats.org/officeDocument/2006/relationships/image" Target="../media/image5.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1.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2.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5.png" /><Relationship Id="rId3" Type="http://schemas.openxmlformats.org/officeDocument/2006/relationships/image" Target="../media/image16.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7.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8.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9.png" /><Relationship Id="rId3" Type="http://schemas.openxmlformats.org/officeDocument/2006/relationships/image" Target="../media/image20.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1.png" /><Relationship Id="rId3" Type="http://schemas.openxmlformats.org/officeDocument/2006/relationships/image" Target="../media/image22.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3.png" /><Relationship Id="rId3" Type="http://schemas.openxmlformats.org/officeDocument/2006/relationships/image" Target="../media/image24.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5.png" /><Relationship Id="rId3" Type="http://schemas.openxmlformats.org/officeDocument/2006/relationships/image" Target="../media/image26.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7.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8.png" /><Relationship Id="rId3" Type="http://schemas.openxmlformats.org/officeDocument/2006/relationships/image" Target="../media/image29.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0.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1.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2.png" /><Relationship Id="rId3" Type="http://schemas.openxmlformats.org/officeDocument/2006/relationships/image" Target="../media/image33.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4.png" /><Relationship Id="rId3" Type="http://schemas.openxmlformats.org/officeDocument/2006/relationships/image" Target="../media/image35.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6.png" /><Relationship Id="rId3" Type="http://schemas.openxmlformats.org/officeDocument/2006/relationships/image" Target="../media/image37.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8.png" /><Relationship Id="rId3" Type="http://schemas.openxmlformats.org/officeDocument/2006/relationships/image" Target="../media/image39.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0.png" /><Relationship Id="rId3" Type="http://schemas.openxmlformats.org/officeDocument/2006/relationships/image" Target="../media/image41.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2.png" /><Relationship Id="rId3" Type="http://schemas.openxmlformats.org/officeDocument/2006/relationships/image" Target="../media/image43.pn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4.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5.png" /><Relationship Id="rId3" Type="http://schemas.openxmlformats.org/officeDocument/2006/relationships/image" Target="../media/image46.pn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7.png" /><Relationship Id="rId3" Type="http://schemas.openxmlformats.org/officeDocument/2006/relationships/image" Target="../media/image48.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9.pn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 Id="rId3" Type="http://schemas.openxmlformats.org/officeDocument/2006/relationships/image" Target="../media/image7.jpeg" /><Relationship Id="rId4" Type="http://schemas.openxmlformats.org/officeDocument/2006/relationships/image" Target="../media/image8.jpe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9.png" /><Relationship Id="rId3" Type="http://schemas.openxmlformats.org/officeDocument/2006/relationships/image" Target="../media/image10.jpe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Title 7" title=""/>
          <p:cNvSpPr>
            <a:spLocks noGrp="1"/>
          </p:cNvSpPr>
          <p:nvPr>
            <p:ph type="ctrTitle"/>
          </p:nvPr>
        </p:nvSpPr>
        <p:spPr/>
        <p:txBody>
          <a:bodyPr lIns="45720" rIns="228600" anchor="b">
            <a:normAutofit/>
          </a:bodyPr>
          <a:lstStyle>
            <a:lvl1pPr marL="0" algn="r">
              <a:defRPr sz="4800"/>
            </a:lvl1pPr>
          </a:lstStyle>
          <a:p>
            <a:r>
              <a:rPr kumimoji="0" lang="en-US" smtClean="0"/>
              <a:t>Click to edit Master title style</a:t>
            </a:r>
          </a:p>
        </p:txBody>
      </p:sp>
      <p:sp>
        <p:nvSpPr>
          <p:cNvPr id="3" name="Subtitle 8" title=""/>
          <p:cNvSpPr>
            <a:spLocks noGrp="1"/>
          </p:cNvSpPr>
          <p:nvPr>
            <p:ph type="subTitle" idx="1"/>
          </p:nvPr>
        </p:nvSpPr>
        <p:spPr/>
        <p:txBody>
          <a:bodyPr lIns="45720" rIns="246888">
            <a:normAutofit/>
          </a:bodyPr>
          <a:lstStyle>
            <a:lvl1pPr marL="0" indent="0" algn="r">
              <a:spcBef>
                <a:spcPct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p>
        </p:txBody>
      </p:sp>
      <p:grpSp>
        <p:nvGrpSpPr>
          <p:cNvPr id="4" name="" title=""/>
          <p:cNvGrpSpPr/>
          <p:nvPr/>
        </p:nvGrpSpPr>
        <p:grpSpPr>
          <a:xfrm>
            <a:off x="0" y="0"/>
            <a:ext cx="12192000" cy="6858000"/>
            <a:chOff x="-635000" y="-635000"/>
            <a:chExt cx="12192000" cy="6858000"/>
          </a:xfrm>
        </p:grpSpPr>
        <p:sp>
          <p:nvSpPr>
            <p:cNvPr id="5" name="New shape" title=""/>
            <p:cNvSpPr/>
            <p:nvPr/>
          </p:nvSpPr>
          <p:spPr>
            <a:xfrm>
              <a:off x="-635000" y="-635000"/>
              <a:ext cx="12192000" cy="6858000"/>
            </a:xfrm>
            <a:custGeom>
              <a:rect l="l" t="t" r="r" b="b"/>
              <a:pathLst>
                <a:path w="12192000" h="6858000">
                  <a:moveTo>
                    <a:pt x="0" y="0"/>
                  </a:moveTo>
                  <a:lnTo>
                    <a:pt x="12192000" y="0"/>
                  </a:lnTo>
                  <a:lnTo>
                    <a:pt x="12192000" y="6858000"/>
                  </a:lnTo>
                  <a:lnTo>
                    <a:pt x="0" y="6858000"/>
                  </a:lnTo>
                  <a:close/>
                </a:path>
              </a:pathLst>
            </a:custGeom>
            <a:blipFill>
              <a:blip r:embed="rId2"/>
              <a:stretch>
                <a:fillRect/>
              </a:stretch>
            </a:blipFill>
          </p:spPr>
          <p:txBody>
            <a:bodyPr rtlCol="0" anchor="ctr"/>
            <a:lstStyle/>
            <a:p>
              <a:pPr algn="ctr"/>
            </a:p>
          </p:txBody>
        </p:sp>
        <p:sp>
          <p:nvSpPr>
            <p:cNvPr id="6" name="New shape" title=""/>
            <p:cNvSpPr/>
            <p:nvPr/>
          </p:nvSpPr>
          <p:spPr>
            <a:xfrm>
              <a:off x="-415544" y="-487934"/>
              <a:ext cx="11747752" cy="6565391"/>
            </a:xfrm>
            <a:custGeom>
              <a:rect l="l" t="t" r="r" b="b"/>
              <a:pathLst>
                <a:path w="11747752" h="6565390">
                  <a:moveTo>
                    <a:pt x="775207" y="0"/>
                  </a:moveTo>
                  <a:lnTo>
                    <a:pt x="11747753" y="0"/>
                  </a:lnTo>
                  <a:lnTo>
                    <a:pt x="11747753" y="5790184"/>
                  </a:lnTo>
                  <a:lnTo>
                    <a:pt x="11747753" y="5790184"/>
                  </a:lnTo>
                  <a:cubicBezTo>
                    <a:pt x="11747753" y="6218301"/>
                    <a:pt x="11400789" y="6565390"/>
                    <a:pt x="10972673" y="6565390"/>
                  </a:cubicBezTo>
                  <a:lnTo>
                    <a:pt x="0" y="6565390"/>
                  </a:lnTo>
                  <a:lnTo>
                    <a:pt x="0" y="775208"/>
                  </a:lnTo>
                  <a:lnTo>
                    <a:pt x="0" y="775208"/>
                  </a:lnTo>
                  <a:cubicBezTo>
                    <a:pt x="0" y="347090"/>
                    <a:pt x="347091" y="0"/>
                    <a:pt x="775207" y="0"/>
                  </a:cubicBezTo>
                  <a:close/>
                </a:path>
              </a:pathLst>
            </a:custGeom>
            <a:solidFill>
              <a:srgbClr val="888A7A">
                <a:alpha val="65000"/>
                <a:alpha val="65000"/>
              </a:srgbClr>
            </a:solidFill>
          </p:spPr>
          <p:txBody>
            <a:bodyPr rtlCol="0" anchor="ctr"/>
            <a:lstStyle/>
            <a:p>
              <a:pPr algn="ctr"/>
            </a:p>
          </p:txBody>
        </p:sp>
        <p:pic>
          <p:nvPicPr>
            <p:cNvPr id="7" name="New picture" title=""/>
            <p:cNvPicPr/>
            <p:nvPr/>
          </p:nvPicPr>
          <p:blipFill>
            <a:blip r:embed="rId3"/>
            <a:stretch>
              <a:fillRect/>
            </a:stretch>
          </p:blipFill>
          <p:spPr>
            <a:xfrm>
              <a:off x="-469900" y="-533400"/>
              <a:ext cx="11849100" cy="6654800"/>
            </a:xfrm>
            <a:prstGeom prst="rect">
              <a:avLst/>
            </a:prstGeom>
          </p:spPr>
        </p:pic>
        <p:sp>
          <p:nvSpPr>
            <p:cNvPr id="8" name="New shape" title=""/>
            <p:cNvSpPr/>
            <p:nvPr/>
          </p:nvSpPr>
          <p:spPr>
            <a:xfrm>
              <a:off x="-415544" y="-487934"/>
              <a:ext cx="11747752" cy="6565391"/>
            </a:xfrm>
            <a:custGeom>
              <a:rect l="l" t="t" r="r" b="b"/>
              <a:pathLst>
                <a:path w="11747752" h="6565390">
                  <a:moveTo>
                    <a:pt x="775207" y="0"/>
                  </a:moveTo>
                  <a:lnTo>
                    <a:pt x="11747753" y="0"/>
                  </a:lnTo>
                  <a:lnTo>
                    <a:pt x="11747753" y="5790184"/>
                  </a:lnTo>
                  <a:lnTo>
                    <a:pt x="11747753" y="5790184"/>
                  </a:lnTo>
                  <a:cubicBezTo>
                    <a:pt x="11747753" y="6218301"/>
                    <a:pt x="11400789" y="6565390"/>
                    <a:pt x="10972673" y="6565390"/>
                  </a:cubicBezTo>
                  <a:lnTo>
                    <a:pt x="0" y="6565390"/>
                  </a:lnTo>
                  <a:lnTo>
                    <a:pt x="0" y="775208"/>
                  </a:lnTo>
                  <a:lnTo>
                    <a:pt x="0" y="775208"/>
                  </a:lnTo>
                  <a:cubicBezTo>
                    <a:pt x="0" y="347090"/>
                    <a:pt x="347091" y="0"/>
                    <a:pt x="775207" y="0"/>
                  </a:cubicBezTo>
                  <a:close/>
                </a:path>
              </a:pathLst>
            </a:custGeom>
            <a:ln w="11000">
              <a:solidFill>
                <a:srgbClr val="9DA08F">
                  <a:alpha val="88000"/>
                </a:srgbClr>
              </a:solidFill>
            </a:ln>
          </p:spPr>
          <p:txBody>
            <a:bodyPr rtlCol="0" anchor="ctr"/>
            <a:lstStyle/>
            <a:p>
              <a:pPr algn="ctr"/>
            </a:p>
          </p:txBody>
        </p:sp>
        <p:sp>
          <p:nvSpPr>
            <p:cNvPr id="9" name="New shape" title=""/>
            <p:cNvSpPr/>
            <p:nvPr/>
          </p:nvSpPr>
          <p:spPr>
            <a:xfrm>
              <a:off x="600456" y="-216408"/>
              <a:ext cx="9373741" cy="5750813"/>
            </a:xfrm>
            <a:custGeom>
              <a:rect l="l" t="t" r="r" b="b"/>
              <a:pathLst>
                <a:path w="9373741" h="5750813">
                  <a:moveTo>
                    <a:pt x="0" y="0"/>
                  </a:moveTo>
                  <a:lnTo>
                    <a:pt x="9373743" y="0"/>
                  </a:lnTo>
                  <a:lnTo>
                    <a:pt x="9373743" y="5750814"/>
                  </a:lnTo>
                  <a:lnTo>
                    <a:pt x="0" y="5750814"/>
                  </a:lnTo>
                  <a:close/>
                </a:path>
              </a:pathLst>
            </a:custGeom>
            <a:solidFill>
              <a:srgbClr val="000000">
                <a:alpha val="100000"/>
              </a:srgbClr>
            </a:solidFill>
          </p:spPr>
          <p:txBody>
            <a:bodyPr rtlCol="0" anchor="ctr"/>
            <a:lstStyle/>
            <a:p>
              <a:pPr algn="ctr"/>
            </a:p>
          </p:txBody>
        </p:sp>
        <p:sp>
          <p:nvSpPr>
            <p:cNvPr id="10" name="New shape" title=""/>
            <p:cNvSpPr/>
            <p:nvPr/>
          </p:nvSpPr>
          <p:spPr>
            <a:xfrm>
              <a:off x="600456" y="-216408"/>
              <a:ext cx="9373741" cy="5750813"/>
            </a:xfrm>
            <a:custGeom>
              <a:rect l="l" t="t" r="r" b="b"/>
              <a:pathLst>
                <a:path w="9373741" h="5750813">
                  <a:moveTo>
                    <a:pt x="0" y="0"/>
                  </a:moveTo>
                  <a:lnTo>
                    <a:pt x="9373743" y="0"/>
                  </a:lnTo>
                  <a:lnTo>
                    <a:pt x="9373743" y="5750814"/>
                  </a:lnTo>
                  <a:lnTo>
                    <a:pt x="0" y="5750814"/>
                  </a:lnTo>
                  <a:close/>
                </a:path>
              </a:pathLst>
            </a:custGeom>
            <a:ln w="38100">
              <a:solidFill>
                <a:srgbClr val="527755">
                  <a:alpha val="100000"/>
                </a:srgbClr>
              </a:solidFill>
            </a:ln>
          </p:spPr>
          <p:txBody>
            <a:bodyPr rtlCol="0" anchor="ctr"/>
            <a:lstStyle/>
            <a:p>
              <a:pPr algn="ctr"/>
            </a:p>
          </p:txBody>
        </p:sp>
        <p:pic>
          <p:nvPicPr>
            <p:cNvPr id="11" name="New picture" title=""/>
            <p:cNvPicPr/>
            <p:nvPr/>
          </p:nvPicPr>
          <p:blipFill>
            <a:blip r:embed="rId4"/>
            <a:stretch>
              <a:fillRect/>
            </a:stretch>
          </p:blipFill>
          <p:spPr>
            <a:xfrm>
              <a:off x="876678" y="373389"/>
              <a:ext cx="9347200" cy="1600200"/>
            </a:xfrm>
            <a:prstGeom prst="rect">
              <a:avLst/>
            </a:prstGeom>
          </p:spPr>
        </p:pic>
        <p:sp>
          <p:nvSpPr>
            <p:cNvPr id="12" name="New shape" title=""/>
            <p:cNvSpPr/>
            <p:nvPr/>
          </p:nvSpPr>
          <p:spPr>
            <a:xfrm>
              <a:off x="2784348" y="1733677"/>
              <a:ext cx="5283962" cy="3537077"/>
            </a:xfrm>
            <a:custGeom>
              <a:rect l="l" t="t" r="r" b="b"/>
              <a:pathLst>
                <a:path w="5283962" h="3537076">
                  <a:moveTo>
                    <a:pt x="0" y="0"/>
                  </a:moveTo>
                  <a:lnTo>
                    <a:pt x="5283962" y="0"/>
                  </a:lnTo>
                  <a:lnTo>
                    <a:pt x="5283962" y="3537077"/>
                  </a:lnTo>
                  <a:lnTo>
                    <a:pt x="0" y="3537077"/>
                  </a:lnTo>
                  <a:close/>
                </a:path>
              </a:pathLst>
            </a:custGeom>
            <a:blipFill>
              <a:blip r:embed="rId5"/>
              <a:stretch>
                <a:fillRect/>
              </a:stretch>
            </a:blipFill>
          </p:spPr>
          <p:txBody>
            <a:bodyPr rtlCol="0" anchor="ctr"/>
            <a:lstStyle/>
            <a:p>
              <a:pPr algn="ctr"/>
            </a:p>
          </p:txBody>
        </p:sp>
      </p:gr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a:solidFill>
                  <a:srgbClr val="002060"/>
                </a:solidFill>
                <a:latin typeface="Bookman Old Style" panose="02050604050505020204" pitchFamily="18" charset="0"/>
              </a:rPr>
              <a:t>Visualizations: Univariate Analysis</a:t>
            </a:r>
            <a:endParaRPr lang="en-IN" sz="3200" u="sng">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8B923584-66EA-4CD0-9EAB-7CB736012A4D}"/>
              </a:ext>
            </a:extLst>
          </p:cNvPr>
          <p:cNvSpPr txBox="1"/>
          <p:nvPr/>
        </p:nvSpPr>
        <p:spPr>
          <a:xfrm>
            <a:off x="625152" y="1091682"/>
            <a:ext cx="10991460" cy="892552"/>
          </a:xfrm>
          <a:prstGeom prst="rect">
            <a:avLst/>
          </a:prstGeom>
          <a:noFill/>
        </p:spPr>
        <p:txBody>
          <a:bodyPr wrap="square" rtlCol="0">
            <a:spAutoFit/>
          </a:bodyPr>
          <a:lstStyle/>
          <a:p>
            <a:pPr algn="just"/>
            <a:r>
              <a:rPr lang="en-US" sz="2400" b="1">
                <a:latin typeface="Century" panose="02040604050505020304" pitchFamily="18" charset="0"/>
              </a:rPr>
              <a:t>Target Variable</a:t>
            </a:r>
            <a:r>
              <a:rPr lang="en-US" sz="2800" b="1">
                <a:latin typeface="Century" panose="02040604050505020304" pitchFamily="18" charset="0"/>
              </a:rPr>
              <a:t>: </a:t>
            </a:r>
            <a:r>
              <a:rPr lang="en-US"/>
              <a:t> </a:t>
            </a:r>
            <a:r>
              <a:rPr lang="en-US" sz="2400">
                <a:latin typeface="Century" panose="02040604050505020304" pitchFamily="18" charset="0"/>
              </a:rPr>
              <a:t>Visualizing label whether the user paid back the credit amount within 5 days of issuing the loan or not {1:success, 0:failure}</a:t>
            </a:r>
            <a:endParaRPr lang="en-IN" sz="2400">
              <a:latin typeface="Century" panose="02040604050505020304" pitchFamily="18" charset="0"/>
            </a:endParaRPr>
          </a:p>
        </p:txBody>
      </p:sp>
      <p:pic>
        <p:nvPicPr>
          <p:cNvPr id="2050" name="Picture 2">
            <a:extLst>
              <a:ext uri="{FF2B5EF4-FFF2-40B4-BE49-F238E27FC236}">
                <a16:creationId xmlns:a16="http://schemas.microsoft.com/office/drawing/2014/main" xmlns="" id="{E15E759F-9934-4872-9EFB-FC4590FFF5E6}"/>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1417377" y="1984234"/>
            <a:ext cx="8772525" cy="3533775"/>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a:extLst>
              <a:ext uri="{FF2B5EF4-FFF2-40B4-BE49-F238E27FC236}">
                <a16:creationId xmlns:a16="http://schemas.microsoft.com/office/drawing/2014/main" xmlns="" id="{F88DBBE9-F740-4337-90B7-0D976FB88249}"/>
              </a:ext>
            </a:extLst>
          </p:cNvPr>
          <p:cNvSpPr txBox="1"/>
          <p:nvPr/>
        </p:nvSpPr>
        <p:spPr>
          <a:xfrm>
            <a:off x="625152" y="5518009"/>
            <a:ext cx="10991460" cy="946413"/>
          </a:xfrm>
          <a:prstGeom prst="rect">
            <a:avLst/>
          </a:prstGeom>
          <a:noFill/>
        </p:spPr>
        <p:txBody>
          <a:bodyPr wrap="square">
            <a:spAutoFit/>
          </a:bodyPr>
          <a:lstStyle/>
          <a:p>
            <a:pPr algn="just"/>
            <a:r>
              <a:rPr lang="en-US" b="0" i="0">
                <a:effectLst/>
                <a:latin typeface="Century" panose="020406040505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spTree>
    <p:extLst>
      <p:ext uri="{BB962C8B-B14F-4D97-AF65-F5344CB8AC3E}">
        <p14:creationId xmlns:p14="http://schemas.microsoft.com/office/powerpoint/2010/main" xmlns="" val="680301169"/>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a:solidFill>
                  <a:srgbClr val="002060"/>
                </a:solidFill>
                <a:latin typeface="Bookman Old Style" panose="02050604050505020204" pitchFamily="18" charset="0"/>
              </a:rPr>
              <a:t>Visualizations: Univariate Analysis</a:t>
            </a:r>
            <a:endParaRPr lang="en-IN" sz="3200" u="sng">
              <a:solidFill>
                <a:srgbClr val="002060"/>
              </a:solidFill>
              <a:latin typeface="Bookman Old Style" panose="02050604050505020204" pitchFamily="18" charset="0"/>
            </a:endParaRPr>
          </a:p>
        </p:txBody>
      </p:sp>
      <p:pic>
        <p:nvPicPr>
          <p:cNvPr id="3078" name="Picture 6">
            <a:extLst>
              <a:ext uri="{FF2B5EF4-FFF2-40B4-BE49-F238E27FC236}">
                <a16:creationId xmlns:a16="http://schemas.microsoft.com/office/drawing/2014/main" xmlns="" id="{79F0CD6C-7D84-453E-9FC2-EB274521B1B4}"/>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5325119" y="958562"/>
            <a:ext cx="5945137" cy="5384831"/>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a:extLst>
              <a:ext uri="{FF2B5EF4-FFF2-40B4-BE49-F238E27FC236}">
                <a16:creationId xmlns:a16="http://schemas.microsoft.com/office/drawing/2014/main" xmlns="" id="{0256A0EE-17F3-4447-AC78-16C4879F4871}"/>
              </a:ext>
            </a:extLst>
          </p:cNvPr>
          <p:cNvSpPr txBox="1"/>
          <p:nvPr/>
        </p:nvSpPr>
        <p:spPr>
          <a:xfrm>
            <a:off x="518160" y="961053"/>
            <a:ext cx="4259113" cy="4653325"/>
          </a:xfrm>
          <a:prstGeom prst="rect">
            <a:avLst/>
          </a:prstGeom>
          <a:noFill/>
        </p:spPr>
        <p:txBody>
          <a:bodyPr wrap="square">
            <a:spAutoFit/>
          </a:bodyPr>
          <a:lstStyle/>
          <a:p>
            <a:pPr lvl="0" algn="just">
              <a:lnSpc>
                <a:spcPct val="107000"/>
              </a:lnSpc>
            </a:pPr>
            <a:r>
              <a:rPr lang="en-IN" sz="2000" b="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Observations:</a:t>
            </a:r>
          </a:p>
          <a:p>
            <a:pPr lvl="0" algn="just">
              <a:lnSpc>
                <a:spcPct val="107000"/>
              </a:lnSpc>
            </a:pPr>
            <a:endParaRPr lang="en-IN" sz="1800" b="1">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 I can observe most of the columns are not normally distributed only Day column somewhat distributed normally.</a:t>
            </a:r>
          </a:p>
          <a:p>
            <a:pPr lvl="0" algn="just">
              <a:lnSpc>
                <a:spcPct val="107000"/>
              </a:lnSpc>
            </a:pPr>
            <a:endParaRPr lang="en-IN">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All the columns have skewness and are skewed to right since the mean is greater than the median in these columns. We need to remove this skewness before building our machine learning models.</a:t>
            </a:r>
            <a:endParaRPr lang="en-IN">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333674293"/>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a:solidFill>
                  <a:srgbClr val="002060"/>
                </a:solidFill>
                <a:latin typeface="Bookman Old Style" panose="02050604050505020204" pitchFamily="18" charset="0"/>
              </a:rPr>
              <a:t>Visualizations: </a:t>
            </a:r>
            <a:r>
              <a:rPr lang="en-IN" sz="3200" u="sng">
                <a:solidFill>
                  <a:srgbClr val="002060"/>
                </a:solidFill>
                <a:effectLst/>
                <a:latin typeface="Bookman Old Style" panose="02050604050505020204" pitchFamily="18" charset="0"/>
                <a:ea typeface="Times New Roman" panose="02020603050405020304" pitchFamily="18" charset="0"/>
              </a:rPr>
              <a:t>Bivariate Analysis</a:t>
            </a:r>
            <a:endParaRPr lang="en-IN" sz="3200" u="sng">
              <a:solidFill>
                <a:srgbClr val="002060"/>
              </a:solidFill>
              <a:latin typeface="Bookman Old Style" panose="02050604050505020204" pitchFamily="18" charset="0"/>
            </a:endParaRPr>
          </a:p>
        </p:txBody>
      </p:sp>
      <p:pic>
        <p:nvPicPr>
          <p:cNvPr id="4098" name="Picture 2">
            <a:extLst>
              <a:ext uri="{FF2B5EF4-FFF2-40B4-BE49-F238E27FC236}">
                <a16:creationId xmlns:a16="http://schemas.microsoft.com/office/drawing/2014/main" xmlns="" id="{0E501523-3309-480E-B2B2-7B3A00A6B9AF}"/>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121298" y="1059318"/>
            <a:ext cx="3904182" cy="2952846"/>
          </a:xfrm>
          <a:prstGeom prst="rect">
            <a:avLst/>
          </a:prstGeom>
          <a:noFill/>
          <a:extLst>
            <a:ext uri="{909E8E84-426E-40DD-AFC4-6F175D3DCCD1}">
              <a14:hiddenFill xmlns:a14="http://schemas.microsoft.com/office/drawing/2010/main" xmlns="">
                <a:solidFill>
                  <a:srgbClr val="FFFFFF"/>
                </a:solidFill>
              </a14:hiddenFill>
            </a:ext>
          </a:extLst>
        </p:spPr>
      </p:pic>
      <p:pic>
        <p:nvPicPr>
          <p:cNvPr id="4104" name="Picture 8">
            <a:extLst>
              <a:ext uri="{FF2B5EF4-FFF2-40B4-BE49-F238E27FC236}">
                <a16:creationId xmlns:a16="http://schemas.microsoft.com/office/drawing/2014/main" xmlns="" id="{2BEA8E98-3E0F-4E14-BD5D-3AEDDAF6130A}"/>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3848200" y="916442"/>
            <a:ext cx="8045222" cy="3095722"/>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a:extLst>
              <a:ext uri="{FF2B5EF4-FFF2-40B4-BE49-F238E27FC236}">
                <a16:creationId xmlns:a16="http://schemas.microsoft.com/office/drawing/2014/main" xmlns="" id="{0DC59AE1-29A6-4685-917A-6A9E6B2270A2}"/>
              </a:ext>
            </a:extLst>
          </p:cNvPr>
          <p:cNvSpPr txBox="1"/>
          <p:nvPr/>
        </p:nvSpPr>
        <p:spPr>
          <a:xfrm>
            <a:off x="494522" y="4012164"/>
            <a:ext cx="3176399"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a:effectLst/>
                <a:latin typeface="Century" panose="02040604050505020304" pitchFamily="18" charset="0"/>
              </a:rPr>
              <a:t>From the above bar plot we can observe that the defaulter rate is higher where the user age on cellular network in days is high which has around 8871 counts (in days).</a:t>
            </a:r>
          </a:p>
        </p:txBody>
      </p:sp>
      <p:sp>
        <p:nvSpPr>
          <p:cNvPr id="12" name="TextBox 11">
            <a:extLst>
              <a:ext uri="{FF2B5EF4-FFF2-40B4-BE49-F238E27FC236}">
                <a16:creationId xmlns:a16="http://schemas.microsoft.com/office/drawing/2014/main" xmlns="" id="{ED1AB322-D06B-459F-93A2-9A63A2849414}"/>
              </a:ext>
            </a:extLst>
          </p:cNvPr>
          <p:cNvSpPr txBox="1"/>
          <p:nvPr/>
        </p:nvSpPr>
        <p:spPr>
          <a:xfrm>
            <a:off x="4025480" y="4012164"/>
            <a:ext cx="3904183"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a:effectLst/>
                <a:latin typeface="Century" panose="020406040505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xmlns="" id="{530982B8-4305-4C0D-857F-F279A58E6A99}"/>
              </a:ext>
            </a:extLst>
          </p:cNvPr>
          <p:cNvSpPr txBox="1"/>
          <p:nvPr/>
        </p:nvSpPr>
        <p:spPr>
          <a:xfrm>
            <a:off x="8106942" y="4012164"/>
            <a:ext cx="3696281"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a:effectLst/>
                <a:latin typeface="Century" panose="02040604050505020304" pitchFamily="18" charset="0"/>
              </a:rPr>
              <a:t>The users who have spent daily amount from main account over last 30 days and 90 days have always paid back the loan amount within 5 days. Around 0.6% of the users failed to pay back the loan within due date.</a:t>
            </a:r>
          </a:p>
        </p:txBody>
      </p:sp>
    </p:spTree>
    <p:extLst>
      <p:ext uri="{BB962C8B-B14F-4D97-AF65-F5344CB8AC3E}">
        <p14:creationId xmlns:p14="http://schemas.microsoft.com/office/powerpoint/2010/main" xmlns="" val="3483729555"/>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2">
            <a:extLst>
              <a:ext uri="{FF2B5EF4-FFF2-40B4-BE49-F238E27FC236}">
                <a16:creationId xmlns:a16="http://schemas.microsoft.com/office/drawing/2014/main" xmlns=""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a:solidFill>
                  <a:srgbClr val="002060"/>
                </a:solidFill>
                <a:latin typeface="Bookman Old Style" panose="02050604050505020204" pitchFamily="18" charset="0"/>
              </a:rPr>
              <a:t>Visualizations: </a:t>
            </a:r>
            <a:r>
              <a:rPr lang="en-IN" sz="3200" u="sng">
                <a:solidFill>
                  <a:srgbClr val="002060"/>
                </a:solidFill>
                <a:effectLst/>
                <a:latin typeface="Bookman Old Style" panose="02050604050505020204" pitchFamily="18" charset="0"/>
                <a:ea typeface="Times New Roman" panose="02020603050405020304" pitchFamily="18" charset="0"/>
              </a:rPr>
              <a:t>Bivariate Analysis</a:t>
            </a:r>
            <a:endParaRPr lang="en-IN" sz="3200" u="sng">
              <a:solidFill>
                <a:srgbClr val="002060"/>
              </a:solidFill>
              <a:latin typeface="Bookman Old Style" panose="02050604050505020204" pitchFamily="18" charset="0"/>
            </a:endParaRPr>
          </a:p>
        </p:txBody>
      </p:sp>
      <p:pic>
        <p:nvPicPr>
          <p:cNvPr id="5122" name="Picture 2">
            <a:extLst>
              <a:ext uri="{FF2B5EF4-FFF2-40B4-BE49-F238E27FC236}">
                <a16:creationId xmlns:a16="http://schemas.microsoft.com/office/drawing/2014/main" xmlns="" id="{19ED6BBF-4CEC-4DBC-8436-B9AE0D816AFC}"/>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5383761" y="687770"/>
            <a:ext cx="6578082" cy="2914205"/>
          </a:xfrm>
          <a:prstGeom prst="rect">
            <a:avLst/>
          </a:prstGeom>
          <a:noFill/>
          <a:extLst>
            <a:ext uri="{909E8E84-426E-40DD-AFC4-6F175D3DCCD1}">
              <a14:hiddenFill xmlns:a14="http://schemas.microsoft.com/office/drawing/2010/main" xmlns="">
                <a:solidFill>
                  <a:srgbClr val="FFFFFF"/>
                </a:solidFill>
              </a14:hiddenFill>
            </a:ext>
          </a:extLst>
        </p:spPr>
      </p:pic>
      <p:pic>
        <p:nvPicPr>
          <p:cNvPr id="5124" name="Picture 4">
            <a:extLst>
              <a:ext uri="{FF2B5EF4-FFF2-40B4-BE49-F238E27FC236}">
                <a16:creationId xmlns:a16="http://schemas.microsoft.com/office/drawing/2014/main" xmlns="" id="{A352AE6B-E5FC-4EA0-B4B6-0560AC46E5EE}"/>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5383761" y="3756852"/>
            <a:ext cx="6578082" cy="2914205"/>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a:extLst>
              <a:ext uri="{FF2B5EF4-FFF2-40B4-BE49-F238E27FC236}">
                <a16:creationId xmlns:a16="http://schemas.microsoft.com/office/drawing/2014/main" xmlns="" id="{4F761B92-56D2-4143-86E2-8F4300A28963}"/>
              </a:ext>
            </a:extLst>
          </p:cNvPr>
          <p:cNvSpPr txBox="1"/>
          <p:nvPr/>
        </p:nvSpPr>
        <p:spPr>
          <a:xfrm>
            <a:off x="230154" y="3601975"/>
            <a:ext cx="5153609" cy="3139321"/>
          </a:xfrm>
          <a:prstGeom prst="rect">
            <a:avLst/>
          </a:prstGeom>
          <a:noFill/>
        </p:spPr>
        <p:txBody>
          <a:bodyPr wrap="square">
            <a:spAutoFit/>
          </a:bodyPr>
          <a:lstStyle/>
          <a:p>
            <a:pPr marL="342900" indent="-342900" algn="just">
              <a:buFont typeface="Wingdings" panose="05000000000000000000" pitchFamily="2" charset="2"/>
              <a:buChar char="v"/>
            </a:pPr>
            <a:r>
              <a:rPr lang="en-US" b="0" i="0">
                <a:effectLst/>
                <a:latin typeface="Century" panose="020406040505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a:effectLst/>
                <a:latin typeface="Century" panose="02040604050505020304" pitchFamily="18" charset="0"/>
              </a:rPr>
              <a:t>Looking at above plot of last_rech_amt_ma,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xmlns="" id="{68BD1773-4632-4321-A62F-CE3C465979E0}"/>
              </a:ext>
            </a:extLst>
          </p:cNvPr>
          <p:cNvSpPr txBox="1"/>
          <p:nvPr/>
        </p:nvSpPr>
        <p:spPr>
          <a:xfrm>
            <a:off x="230154" y="584776"/>
            <a:ext cx="5153607" cy="2862322"/>
          </a:xfrm>
          <a:prstGeom prst="rect">
            <a:avLst/>
          </a:prstGeom>
          <a:noFill/>
        </p:spPr>
        <p:txBody>
          <a:bodyPr wrap="square">
            <a:spAutoFit/>
          </a:bodyPr>
          <a:lstStyle/>
          <a:p>
            <a:pPr marL="342900" indent="-342900" algn="just">
              <a:buFont typeface="Wingdings" panose="05000000000000000000" pitchFamily="2" charset="2"/>
              <a:buChar char="ü"/>
            </a:pPr>
            <a:r>
              <a:rPr lang="en-US" sz="1800" b="0" i="0">
                <a:effectLst/>
                <a:latin typeface="Century" panose="020406040505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a:effectLst/>
                <a:latin typeface="Century" panose="020406040505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spTree>
    <p:extLst>
      <p:ext uri="{BB962C8B-B14F-4D97-AF65-F5344CB8AC3E}">
        <p14:creationId xmlns:p14="http://schemas.microsoft.com/office/powerpoint/2010/main" xmlns="" val="3558094975"/>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a:extLst>
              <a:ext uri="{FF2B5EF4-FFF2-40B4-BE49-F238E27FC236}">
                <a16:creationId xmlns:a16="http://schemas.microsoft.com/office/drawing/2014/main" xmlns=""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a:solidFill>
                  <a:srgbClr val="002060"/>
                </a:solidFill>
                <a:latin typeface="Bookman Old Style" panose="02050604050505020204" pitchFamily="18" charset="0"/>
              </a:rPr>
              <a:t>Visualizations</a:t>
            </a:r>
            <a:r>
              <a:rPr lang="en-US" sz="3600" u="sng">
                <a:solidFill>
                  <a:srgbClr val="002060"/>
                </a:solidFill>
                <a:latin typeface="Bookman Old Style" panose="02050604050505020204" pitchFamily="18" charset="0"/>
              </a:rPr>
              <a:t>: </a:t>
            </a:r>
            <a:r>
              <a:rPr lang="en-IN" sz="3600" u="sng">
                <a:solidFill>
                  <a:srgbClr val="002060"/>
                </a:solidFill>
                <a:effectLst/>
                <a:latin typeface="Bookman Old Style" panose="02050604050505020204" pitchFamily="18" charset="0"/>
                <a:ea typeface="Times New Roman" panose="02020603050405020304" pitchFamily="18" charset="0"/>
              </a:rPr>
              <a:t>Bivariate Analysis</a:t>
            </a:r>
            <a:endParaRPr lang="en-IN" sz="3600" u="sng">
              <a:solidFill>
                <a:srgbClr val="002060"/>
              </a:solidFill>
              <a:latin typeface="Bookman Old Style" panose="02050604050505020204" pitchFamily="18" charset="0"/>
            </a:endParaRPr>
          </a:p>
        </p:txBody>
      </p:sp>
      <p:pic>
        <p:nvPicPr>
          <p:cNvPr id="6146" name="Picture 2">
            <a:extLst>
              <a:ext uri="{FF2B5EF4-FFF2-40B4-BE49-F238E27FC236}">
                <a16:creationId xmlns:a16="http://schemas.microsoft.com/office/drawing/2014/main" xmlns="" id="{A9C49413-3885-4F4F-9F53-EEDB65F9B239}"/>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1744435" y="814282"/>
            <a:ext cx="8572500" cy="317182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a:extLst>
              <a:ext uri="{FF2B5EF4-FFF2-40B4-BE49-F238E27FC236}">
                <a16:creationId xmlns:a16="http://schemas.microsoft.com/office/drawing/2014/main" xmlns=""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itchFamily="34" charset="0"/>
              <a:buChar char="•"/>
            </a:pPr>
            <a:r>
              <a:rPr lang="en-US" b="0" i="0">
                <a:effectLst/>
                <a:latin typeface="Century" panose="02040604050505020304" pitchFamily="18" charset="0"/>
              </a:rPr>
              <a:t>The non defaulters got recharged their main account more than 4 times in last 30 days and defaulters used to recharge their main account 1 time.</a:t>
            </a:r>
          </a:p>
          <a:p>
            <a:pPr marL="342900" indent="-342900" algn="just">
              <a:buFont typeface="Arial" pitchFamily="34" charset="0"/>
              <a:buChar char="•"/>
            </a:pPr>
            <a:r>
              <a:rPr lang="en-US" b="0" i="0">
                <a:effectLst/>
                <a:latin typeface="Century" panose="020406040505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itchFamily="34" charset="0"/>
              <a:buChar char="•"/>
            </a:pPr>
            <a:r>
              <a:rPr lang="en-US" b="0" i="0">
                <a:effectLst/>
                <a:latin typeface="Century" panose="020406040505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spTree>
    <p:extLst>
      <p:ext uri="{BB962C8B-B14F-4D97-AF65-F5344CB8AC3E}">
        <p14:creationId xmlns:p14="http://schemas.microsoft.com/office/powerpoint/2010/main" xmlns="" val="3331079735"/>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a:extLst>
              <a:ext uri="{FF2B5EF4-FFF2-40B4-BE49-F238E27FC236}">
                <a16:creationId xmlns:a16="http://schemas.microsoft.com/office/drawing/2014/main" xmlns=""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a:solidFill>
                  <a:srgbClr val="002060"/>
                </a:solidFill>
                <a:latin typeface="Bookman Old Style" panose="02050604050505020204" pitchFamily="18" charset="0"/>
              </a:rPr>
              <a:t>Visualizations: </a:t>
            </a:r>
            <a:r>
              <a:rPr lang="en-IN" sz="3200" u="sng">
                <a:solidFill>
                  <a:srgbClr val="002060"/>
                </a:solidFill>
                <a:effectLst/>
                <a:latin typeface="Bookman Old Style" panose="02050604050505020204" pitchFamily="18" charset="0"/>
                <a:ea typeface="Times New Roman" panose="02020603050405020304" pitchFamily="18" charset="0"/>
              </a:rPr>
              <a:t>Bivariate Analysis</a:t>
            </a:r>
            <a:endParaRPr lang="en-IN" sz="3200" u="sng">
              <a:solidFill>
                <a:srgbClr val="002060"/>
              </a:solidFill>
              <a:latin typeface="Bookman Old Style" panose="02050604050505020204" pitchFamily="18" charset="0"/>
            </a:endParaRPr>
          </a:p>
        </p:txBody>
      </p:sp>
      <p:sp>
        <p:nvSpPr>
          <p:cNvPr id="11" name="TextBox 10">
            <a:extLst>
              <a:ext uri="{FF2B5EF4-FFF2-40B4-BE49-F238E27FC236}">
                <a16:creationId xmlns:a16="http://schemas.microsoft.com/office/drawing/2014/main" xmlns="" id="{9CFA4917-A2F0-4007-98F9-6119CE23DF04}"/>
              </a:ext>
            </a:extLst>
          </p:cNvPr>
          <p:cNvSpPr txBox="1"/>
          <p:nvPr/>
        </p:nvSpPr>
        <p:spPr>
          <a:xfrm>
            <a:off x="447869" y="3844212"/>
            <a:ext cx="11271380" cy="2369880"/>
          </a:xfrm>
          <a:prstGeom prst="rect">
            <a:avLst/>
          </a:prstGeom>
          <a:noFill/>
        </p:spPr>
        <p:txBody>
          <a:bodyPr wrap="square">
            <a:spAutoFit/>
          </a:bodyPr>
          <a:lstStyle/>
          <a:p>
            <a:pPr marL="342900" indent="-342900" algn="just">
              <a:buFont typeface="Courier New" panose="02070309020205020404" pitchFamily="49" charset="0"/>
              <a:buChar char="o"/>
            </a:pPr>
            <a:r>
              <a:rPr lang="en-US" b="0" i="0">
                <a:effectLst/>
                <a:latin typeface="Century" panose="020406040505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r>
              <a:rPr lang="en-US" b="0" i="0">
                <a:effectLst/>
                <a:latin typeface="Century" panose="020406040505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r>
              <a:rPr lang="en-US" b="0" i="0">
                <a:effectLst/>
                <a:latin typeface="Century" panose="020406040505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7173" name="Picture 5">
            <a:extLst>
              <a:ext uri="{FF2B5EF4-FFF2-40B4-BE49-F238E27FC236}">
                <a16:creationId xmlns:a16="http://schemas.microsoft.com/office/drawing/2014/main" xmlns="" id="{0929B1F6-9DC7-4EA7-A863-886DE05A8F7C}"/>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1806834" y="752726"/>
            <a:ext cx="8553450" cy="31718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14674802"/>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8196" name="Picture 4">
            <a:extLst>
              <a:ext uri="{FF2B5EF4-FFF2-40B4-BE49-F238E27FC236}">
                <a16:creationId xmlns:a16="http://schemas.microsoft.com/office/drawing/2014/main" xmlns="" id="{68263798-AD28-49F3-8D92-C609A3E51CCD}"/>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69980" y="597454"/>
            <a:ext cx="5990253" cy="261694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a:solidFill>
                  <a:srgbClr val="002060"/>
                </a:solidFill>
                <a:latin typeface="Bookman Old Style" panose="02050604050505020204" pitchFamily="18" charset="0"/>
              </a:rPr>
              <a:t>Visualizations: </a:t>
            </a:r>
            <a:r>
              <a:rPr lang="en-IN" sz="3200" u="sng">
                <a:solidFill>
                  <a:srgbClr val="002060"/>
                </a:solidFill>
                <a:effectLst/>
                <a:latin typeface="Bookman Old Style" panose="02050604050505020204" pitchFamily="18" charset="0"/>
                <a:ea typeface="Times New Roman" panose="02020603050405020304" pitchFamily="18" charset="0"/>
              </a:rPr>
              <a:t>Bivariate Analysis</a:t>
            </a:r>
            <a:endParaRPr lang="en-IN" sz="3200" u="sng">
              <a:solidFill>
                <a:srgbClr val="002060"/>
              </a:solidFill>
              <a:latin typeface="Bookman Old Style" panose="02050604050505020204" pitchFamily="18" charset="0"/>
            </a:endParaRPr>
          </a:p>
        </p:txBody>
      </p:sp>
      <p:pic>
        <p:nvPicPr>
          <p:cNvPr id="8198" name="Picture 6">
            <a:extLst>
              <a:ext uri="{FF2B5EF4-FFF2-40B4-BE49-F238E27FC236}">
                <a16:creationId xmlns:a16="http://schemas.microsoft.com/office/drawing/2014/main" xmlns="" id="{90A585EC-9BC9-440C-BA1D-DE0150E79A51}"/>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6060233" y="586806"/>
            <a:ext cx="5990253" cy="254828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a:extLst>
              <a:ext uri="{FF2B5EF4-FFF2-40B4-BE49-F238E27FC236}">
                <a16:creationId xmlns:a16="http://schemas.microsoft.com/office/drawing/2014/main" xmlns="" id="{795D9E7F-085F-4A86-938D-BFCCEDAA832F}"/>
              </a:ext>
            </a:extLst>
          </p:cNvPr>
          <p:cNvSpPr txBox="1"/>
          <p:nvPr/>
        </p:nvSpPr>
        <p:spPr>
          <a:xfrm>
            <a:off x="6096000" y="3214396"/>
            <a:ext cx="6026020" cy="38006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a:effectLst/>
                <a:latin typeface="Century" panose="020406040505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a:effectLst/>
                <a:latin typeface="Century" panose="020406040505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xmlns="" id="{40BA0234-9F89-4E42-81E0-C4B2CC9311F7}"/>
              </a:ext>
            </a:extLst>
          </p:cNvPr>
          <p:cNvSpPr txBox="1"/>
          <p:nvPr/>
        </p:nvSpPr>
        <p:spPr>
          <a:xfrm>
            <a:off x="141514" y="3135086"/>
            <a:ext cx="5848739" cy="3693319"/>
          </a:xfrm>
          <a:prstGeom prst="rect">
            <a:avLst/>
          </a:prstGeom>
          <a:noFill/>
        </p:spPr>
        <p:txBody>
          <a:bodyPr wrap="square">
            <a:spAutoFit/>
          </a:bodyPr>
          <a:lstStyle/>
          <a:p>
            <a:pPr marL="342900" indent="-342900" algn="just">
              <a:buFont typeface="Wingdings" panose="05000000000000000000" pitchFamily="2" charset="2"/>
              <a:buChar char="Ø"/>
            </a:pPr>
            <a:r>
              <a:rPr lang="en-US" sz="1800" b="0" i="0">
                <a:effectLst/>
                <a:latin typeface="Century" panose="020406040505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a:effectLst/>
                <a:latin typeface="Century" panose="020406040505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spTree>
    <p:extLst>
      <p:ext uri="{BB962C8B-B14F-4D97-AF65-F5344CB8AC3E}">
        <p14:creationId xmlns:p14="http://schemas.microsoft.com/office/powerpoint/2010/main" xmlns="" val="4147984601"/>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2">
            <a:extLst>
              <a:ext uri="{FF2B5EF4-FFF2-40B4-BE49-F238E27FC236}">
                <a16:creationId xmlns:a16="http://schemas.microsoft.com/office/drawing/2014/main" xmlns="" id="{68F48DBA-7490-432A-A106-92848E49BBC8}"/>
              </a:ext>
            </a:extLst>
          </p:cNvPr>
          <p:cNvSpPr txBox="1"/>
          <p:nvPr/>
        </p:nvSpPr>
        <p:spPr>
          <a:xfrm>
            <a:off x="494523" y="1"/>
            <a:ext cx="11290040" cy="584775"/>
          </a:xfrm>
          <a:prstGeom prst="rect">
            <a:avLst/>
          </a:prstGeom>
          <a:noFill/>
        </p:spPr>
        <p:txBody>
          <a:bodyPr wrap="square">
            <a:spAutoFit/>
          </a:bodyPr>
          <a:lstStyle/>
          <a:p>
            <a:pPr algn="ctr"/>
            <a:r>
              <a:rPr lang="en-US" sz="3200" u="sng">
                <a:solidFill>
                  <a:srgbClr val="002060"/>
                </a:solidFill>
                <a:latin typeface="Bookman Old Style" panose="02050604050505020204" pitchFamily="18" charset="0"/>
              </a:rPr>
              <a:t>Visualizations: </a:t>
            </a:r>
            <a:r>
              <a:rPr lang="en-IN" sz="3200" u="sng">
                <a:solidFill>
                  <a:srgbClr val="002060"/>
                </a:solidFill>
                <a:effectLst/>
                <a:latin typeface="Bookman Old Style" panose="02050604050505020204" pitchFamily="18" charset="0"/>
                <a:ea typeface="Times New Roman" panose="02020603050405020304" pitchFamily="18" charset="0"/>
              </a:rPr>
              <a:t>Bivariate Analysis</a:t>
            </a:r>
            <a:endParaRPr lang="en-IN" sz="3200" u="sng">
              <a:solidFill>
                <a:srgbClr val="002060"/>
              </a:solidFill>
              <a:latin typeface="Bookman Old Style" panose="02050604050505020204" pitchFamily="18" charset="0"/>
            </a:endParaRPr>
          </a:p>
        </p:txBody>
      </p:sp>
      <p:pic>
        <p:nvPicPr>
          <p:cNvPr id="9218" name="Picture 2">
            <a:extLst>
              <a:ext uri="{FF2B5EF4-FFF2-40B4-BE49-F238E27FC236}">
                <a16:creationId xmlns:a16="http://schemas.microsoft.com/office/drawing/2014/main" xmlns="" id="{E6BF6F39-775B-4D87-B71A-D11D47D88FB8}"/>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6574972" y="752578"/>
            <a:ext cx="5617028" cy="276958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a:extLst>
              <a:ext uri="{FF2B5EF4-FFF2-40B4-BE49-F238E27FC236}">
                <a16:creationId xmlns:a16="http://schemas.microsoft.com/office/drawing/2014/main" xmlns="" id="{DDC7C7DC-5550-4A44-AD37-310B7D002BF7}"/>
              </a:ext>
            </a:extLst>
          </p:cNvPr>
          <p:cNvSpPr txBox="1"/>
          <p:nvPr/>
        </p:nvSpPr>
        <p:spPr>
          <a:xfrm>
            <a:off x="0" y="429208"/>
            <a:ext cx="6559421"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a:effectLst/>
                <a:latin typeface="Century" panose="020406040505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a:effectLst/>
                <a:latin typeface="Century" panose="020406040505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xmlns="" id="{1B51327B-24B2-440B-A29B-0D9F8CFD42C4}"/>
              </a:ext>
            </a:extLst>
          </p:cNvPr>
          <p:cNvSpPr txBox="1"/>
          <p:nvPr/>
        </p:nvSpPr>
        <p:spPr>
          <a:xfrm>
            <a:off x="1" y="3750907"/>
            <a:ext cx="6559420" cy="3251288"/>
          </a:xfrm>
          <a:prstGeom prst="rect">
            <a:avLst/>
          </a:prstGeom>
          <a:noFill/>
        </p:spPr>
        <p:txBody>
          <a:bodyPr wrap="square">
            <a:spAutoFit/>
          </a:bodyPr>
          <a:lstStyle/>
          <a:p>
            <a:pPr marL="342900" indent="-342900" algn="just">
              <a:buFont typeface="Wingdings" panose="05000000000000000000" pitchFamily="2" charset="2"/>
              <a:buChar char="Ø"/>
            </a:pPr>
            <a:r>
              <a:rPr lang="en-US" b="0" i="0">
                <a:effectLst/>
                <a:latin typeface="Century" panose="020406040505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a:effectLst/>
                <a:latin typeface="Century" panose="020406040505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p>
        </p:txBody>
      </p:sp>
      <p:pic>
        <p:nvPicPr>
          <p:cNvPr id="9220" name="Picture 4">
            <a:extLst>
              <a:ext uri="{FF2B5EF4-FFF2-40B4-BE49-F238E27FC236}">
                <a16:creationId xmlns:a16="http://schemas.microsoft.com/office/drawing/2014/main" xmlns="" id="{8046D1B1-A703-40C9-9B94-34ED5DCD4999}"/>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6559422" y="4021198"/>
            <a:ext cx="5632578" cy="25739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0451837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2">
            <a:extLst>
              <a:ext uri="{FF2B5EF4-FFF2-40B4-BE49-F238E27FC236}">
                <a16:creationId xmlns:a16="http://schemas.microsoft.com/office/drawing/2014/main" xmlns="" id="{9C1931B9-1C1E-4995-9E86-633D14C8386F}"/>
              </a:ext>
            </a:extLst>
          </p:cNvPr>
          <p:cNvSpPr txBox="1"/>
          <p:nvPr/>
        </p:nvSpPr>
        <p:spPr>
          <a:xfrm>
            <a:off x="429208" y="93306"/>
            <a:ext cx="11336694" cy="584775"/>
          </a:xfrm>
          <a:prstGeom prst="rect">
            <a:avLst/>
          </a:prstGeom>
          <a:noFill/>
        </p:spPr>
        <p:txBody>
          <a:bodyPr wrap="square">
            <a:spAutoFit/>
          </a:bodyPr>
          <a:lstStyle/>
          <a:p>
            <a:pPr algn="ctr"/>
            <a:r>
              <a:rPr lang="en-US" sz="3200" u="sng">
                <a:solidFill>
                  <a:srgbClr val="002060"/>
                </a:solidFill>
                <a:latin typeface="Bookman Old Style" panose="02050604050505020204" pitchFamily="18" charset="0"/>
              </a:rPr>
              <a:t>Visualizations: </a:t>
            </a:r>
            <a:r>
              <a:rPr lang="en-IN" sz="3200" u="sng">
                <a:solidFill>
                  <a:srgbClr val="002060"/>
                </a:solidFill>
                <a:effectLst/>
                <a:latin typeface="Bookman Old Style" panose="02050604050505020204" pitchFamily="18" charset="0"/>
                <a:ea typeface="Times New Roman" panose="02020603050405020304" pitchFamily="18" charset="0"/>
              </a:rPr>
              <a:t>Bivariate Analysis</a:t>
            </a:r>
            <a:endParaRPr lang="en-IN" sz="3200" u="sng">
              <a:solidFill>
                <a:srgbClr val="002060"/>
              </a:solidFill>
              <a:latin typeface="Bookman Old Style" panose="02050604050505020204" pitchFamily="18" charset="0"/>
            </a:endParaRPr>
          </a:p>
        </p:txBody>
      </p:sp>
      <p:pic>
        <p:nvPicPr>
          <p:cNvPr id="10242" name="Picture 2">
            <a:extLst>
              <a:ext uri="{FF2B5EF4-FFF2-40B4-BE49-F238E27FC236}">
                <a16:creationId xmlns:a16="http://schemas.microsoft.com/office/drawing/2014/main" xmlns="" id="{16C54BEC-65EA-4930-AB17-3087CCD2C353}"/>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1" y="678081"/>
            <a:ext cx="5859624" cy="2750919"/>
          </a:xfrm>
          <a:prstGeom prst="rect">
            <a:avLst/>
          </a:prstGeom>
          <a:noFill/>
          <a:extLst>
            <a:ext uri="{909E8E84-426E-40DD-AFC4-6F175D3DCCD1}">
              <a14:hiddenFill xmlns:a14="http://schemas.microsoft.com/office/drawing/2010/main" xmlns="">
                <a:solidFill>
                  <a:srgbClr val="FFFFFF"/>
                </a:solidFill>
              </a14:hiddenFill>
            </a:ext>
          </a:extLst>
        </p:spPr>
      </p:pic>
      <p:pic>
        <p:nvPicPr>
          <p:cNvPr id="10244" name="Picture 4">
            <a:extLst>
              <a:ext uri="{FF2B5EF4-FFF2-40B4-BE49-F238E27FC236}">
                <a16:creationId xmlns:a16="http://schemas.microsoft.com/office/drawing/2014/main" xmlns="" id="{A6020551-01F1-43C2-84A2-4D722634524C}"/>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6332376" y="678081"/>
            <a:ext cx="5859624" cy="275092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7DB0AE0C-48E9-4406-B8AB-FF62EC60FB4C}"/>
              </a:ext>
            </a:extLst>
          </p:cNvPr>
          <p:cNvSpPr txBox="1"/>
          <p:nvPr/>
        </p:nvSpPr>
        <p:spPr>
          <a:xfrm>
            <a:off x="0" y="3648269"/>
            <a:ext cx="6095999" cy="3139321"/>
          </a:xfrm>
          <a:prstGeom prst="rect">
            <a:avLst/>
          </a:prstGeom>
          <a:noFill/>
        </p:spPr>
        <p:txBody>
          <a:bodyPr wrap="square">
            <a:spAutoFit/>
          </a:bodyPr>
          <a:lstStyle/>
          <a:p>
            <a:pPr marL="285750" indent="-285750" algn="just">
              <a:buFont typeface="Wingdings" panose="05000000000000000000" pitchFamily="2" charset="2"/>
              <a:buChar char="ü"/>
            </a:pPr>
            <a:r>
              <a:rPr lang="en-US" b="0" i="0">
                <a:effectLst/>
                <a:latin typeface="Century" panose="020406040505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a:effectLst/>
                <a:latin typeface="Century" panose="020406040505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a:effectLst/>
                <a:latin typeface="Century" panose="020406040505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xmlns="" id="{D8B2FE15-AD5B-4BF8-A9CE-39A4E341A5AE}"/>
              </a:ext>
            </a:extLst>
          </p:cNvPr>
          <p:cNvSpPr txBox="1"/>
          <p:nvPr/>
        </p:nvSpPr>
        <p:spPr>
          <a:xfrm>
            <a:off x="6095999" y="3648269"/>
            <a:ext cx="6015135" cy="2308324"/>
          </a:xfrm>
          <a:prstGeom prst="rect">
            <a:avLst/>
          </a:prstGeom>
          <a:noFill/>
        </p:spPr>
        <p:txBody>
          <a:bodyPr wrap="square">
            <a:spAutoFit/>
          </a:bodyPr>
          <a:lstStyle/>
          <a:p>
            <a:pPr marL="285750" indent="-285750" algn="just">
              <a:buFont typeface="Wingdings" panose="05000000000000000000" pitchFamily="2" charset="2"/>
              <a:buChar char="v"/>
            </a:pPr>
            <a:r>
              <a:rPr lang="en-US" b="0" i="0">
                <a:effectLst/>
                <a:latin typeface="Century" panose="020406040505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a:effectLst/>
                <a:latin typeface="Century" panose="02040604050505020304" pitchFamily="18" charset="0"/>
              </a:rPr>
              <a:t>So from the plot we can say that whenever the user takes the maximum loan amount of 6, then only some users may not pay back the loan amount.</a:t>
            </a:r>
          </a:p>
        </p:txBody>
      </p:sp>
    </p:spTree>
    <p:extLst>
      <p:ext uri="{BB962C8B-B14F-4D97-AF65-F5344CB8AC3E}">
        <p14:creationId xmlns:p14="http://schemas.microsoft.com/office/powerpoint/2010/main" xmlns="" val="2277605332"/>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2">
            <a:extLst>
              <a:ext uri="{FF2B5EF4-FFF2-40B4-BE49-F238E27FC236}">
                <a16:creationId xmlns:a16="http://schemas.microsoft.com/office/drawing/2014/main" xmlns=""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a:solidFill>
                  <a:srgbClr val="002060"/>
                </a:solidFill>
                <a:latin typeface="Bookman Old Style" panose="02050604050505020204" pitchFamily="18" charset="0"/>
              </a:rPr>
              <a:t>Visualizations: </a:t>
            </a:r>
            <a:r>
              <a:rPr lang="en-IN" sz="3200" u="sng">
                <a:solidFill>
                  <a:srgbClr val="002060"/>
                </a:solidFill>
                <a:effectLst/>
                <a:latin typeface="Bookman Old Style" panose="02050604050505020204" pitchFamily="18" charset="0"/>
                <a:ea typeface="Times New Roman" panose="02020603050405020304" pitchFamily="18" charset="0"/>
              </a:rPr>
              <a:t>Bivariate Analysis</a:t>
            </a:r>
            <a:endParaRPr lang="en-IN" sz="3200" u="sng">
              <a:solidFill>
                <a:srgbClr val="002060"/>
              </a:solidFill>
              <a:latin typeface="Bookman Old Style" panose="02050604050505020204" pitchFamily="18" charset="0"/>
            </a:endParaRPr>
          </a:p>
        </p:txBody>
      </p:sp>
      <p:pic>
        <p:nvPicPr>
          <p:cNvPr id="11266" name="Picture 2">
            <a:extLst>
              <a:ext uri="{FF2B5EF4-FFF2-40B4-BE49-F238E27FC236}">
                <a16:creationId xmlns:a16="http://schemas.microsoft.com/office/drawing/2014/main" xmlns="" id="{F2834F00-A0DB-4376-B748-C3B2460C64D0}"/>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5169158" y="798059"/>
            <a:ext cx="6956749" cy="263094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a:extLst>
              <a:ext uri="{FF2B5EF4-FFF2-40B4-BE49-F238E27FC236}">
                <a16:creationId xmlns:a16="http://schemas.microsoft.com/office/drawing/2014/main" xmlns="" id="{FDC8F162-4AE4-48F7-9B2A-5A279E7AEE48}"/>
              </a:ext>
            </a:extLst>
          </p:cNvPr>
          <p:cNvSpPr txBox="1"/>
          <p:nvPr/>
        </p:nvSpPr>
        <p:spPr>
          <a:xfrm>
            <a:off x="66093" y="706073"/>
            <a:ext cx="5103065"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a:effectLst/>
                <a:latin typeface="Century" panose="020406040505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a:effectLst/>
                <a:latin typeface="Century" panose="020406040505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a:effectLst/>
                <a:latin typeface="Century" panose="02040604050505020304" pitchFamily="18" charset="0"/>
              </a:rPr>
              <a:t>It is seen from the plot that when an average payback time is below 3 days over last 30 &amp; 90 days, then defaulters' rate is high.</a:t>
            </a:r>
          </a:p>
        </p:txBody>
      </p:sp>
      <p:pic>
        <p:nvPicPr>
          <p:cNvPr id="11268" name="Picture 4">
            <a:extLst>
              <a:ext uri="{FF2B5EF4-FFF2-40B4-BE49-F238E27FC236}">
                <a16:creationId xmlns:a16="http://schemas.microsoft.com/office/drawing/2014/main" xmlns="" id="{2EB9A332-0BDA-40F4-8258-358813715127}"/>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5169157" y="3774233"/>
            <a:ext cx="6956749" cy="2962469"/>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a:extLst>
              <a:ext uri="{FF2B5EF4-FFF2-40B4-BE49-F238E27FC236}">
                <a16:creationId xmlns:a16="http://schemas.microsoft.com/office/drawing/2014/main" xmlns=""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a:effectLst/>
                <a:latin typeface="Century" panose="02040604050505020304" pitchFamily="18" charset="0"/>
              </a:rPr>
              <a:t>The users who have taken loans in the month of august, they seem paying back their loan within 5 days.</a:t>
            </a:r>
          </a:p>
        </p:txBody>
      </p:sp>
    </p:spTree>
    <p:extLst>
      <p:ext uri="{BB962C8B-B14F-4D97-AF65-F5344CB8AC3E}">
        <p14:creationId xmlns:p14="http://schemas.microsoft.com/office/powerpoint/2010/main" xmlns="" val="2882278089"/>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a:extLst>
              <a:ext uri="{FF2B5EF4-FFF2-40B4-BE49-F238E27FC236}">
                <a16:creationId xmlns:a16="http://schemas.microsoft.com/office/drawing/2014/main" xmlns=""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a:ln w="0"/>
                <a:solidFill>
                  <a:srgbClr val="002060"/>
                </a:solidFill>
                <a:effectLst>
                  <a:reflection blurRad="6350" stA="53000" endA="300" endPos="35500" dir="5400000" sy="-90000" algn="bl" rotWithShape="0"/>
                </a:effectLst>
                <a:latin typeface="Bookman Old Style" panose="02050604050505020204" pitchFamily="18" charset="0"/>
              </a:rPr>
              <a:t>Agenda</a:t>
            </a:r>
            <a:endParaRPr lang="en-IN" sz="4000">
              <a:ln w="0"/>
              <a:solidFill>
                <a:srgbClr val="00206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xmlns=""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a:latin typeface="Century" panose="02040604050505020304" pitchFamily="18" charset="0"/>
                <a:ea typeface="Microsoft Sans Serif" panose="020b0604020202020204" pitchFamily="34" charset="0"/>
                <a:cs typeface="Microsoft Sans Serif" panose="020b0604020202020204" pitchFamily="34" charset="0"/>
              </a:rPr>
              <a:t>What Is Microcredit Loan?</a:t>
            </a:r>
          </a:p>
          <a:p>
            <a:pPr marL="457200" indent="-457200">
              <a:buFont typeface="Wingdings" panose="05000000000000000000" pitchFamily="2" charset="2"/>
              <a:buChar char="q"/>
            </a:pPr>
            <a:r>
              <a:rPr lang="en-US" sz="2000">
                <a:latin typeface="Century" panose="02040604050505020304" pitchFamily="18" charset="0"/>
                <a:ea typeface="Microsoft Sans Serif" panose="020b0604020202020204" pitchFamily="34" charset="0"/>
                <a:cs typeface="Microsoft Sans Serif" panose="020b0604020202020204" pitchFamily="34" charset="0"/>
              </a:rPr>
              <a:t>Benefits of Microfinance Institutions and Microcredit Loans </a:t>
            </a:r>
          </a:p>
          <a:p>
            <a:pPr marL="457200" indent="-457200">
              <a:buFont typeface="Wingdings" panose="05000000000000000000" pitchFamily="2" charset="2"/>
              <a:buChar char="q"/>
            </a:pPr>
            <a:r>
              <a:rPr lang="en-US" sz="200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xmlns="" val="1261957284"/>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2">
            <a:extLst>
              <a:ext uri="{FF2B5EF4-FFF2-40B4-BE49-F238E27FC236}">
                <a16:creationId xmlns:a16="http://schemas.microsoft.com/office/drawing/2014/main" xmlns="" id="{59F499A1-E8B0-4675-9EB5-F3E2DE70E79A}"/>
              </a:ext>
            </a:extLst>
          </p:cNvPr>
          <p:cNvSpPr txBox="1"/>
          <p:nvPr/>
        </p:nvSpPr>
        <p:spPr>
          <a:xfrm>
            <a:off x="523783" y="257452"/>
            <a:ext cx="11221374" cy="584775"/>
          </a:xfrm>
          <a:prstGeom prst="rect">
            <a:avLst/>
          </a:prstGeom>
          <a:noFill/>
        </p:spPr>
        <p:txBody>
          <a:bodyPr wrap="square">
            <a:spAutoFit/>
          </a:bodyPr>
          <a:lstStyle/>
          <a:p>
            <a:r>
              <a:rPr lang="en-US" sz="3200" u="sng">
                <a:solidFill>
                  <a:srgbClr val="002060"/>
                </a:solidFill>
                <a:latin typeface="Bookman Old Style" panose="02050604050505020204" pitchFamily="18" charset="0"/>
              </a:rPr>
              <a:t>Identifying the outliers using box plot</a:t>
            </a:r>
            <a:endParaRPr lang="en-IN" sz="3200" u="sng">
              <a:solidFill>
                <a:srgbClr val="002060"/>
              </a:solidFill>
              <a:latin typeface="Bookman Old Style" panose="02050604050505020204" pitchFamily="18" charset="0"/>
            </a:endParaRPr>
          </a:p>
        </p:txBody>
      </p:sp>
      <p:pic>
        <p:nvPicPr>
          <p:cNvPr id="13314" name="Picture 2">
            <a:extLst>
              <a:ext uri="{FF2B5EF4-FFF2-40B4-BE49-F238E27FC236}">
                <a16:creationId xmlns:a16="http://schemas.microsoft.com/office/drawing/2014/main" xmlns="" id="{AE4084F4-FE8B-4DC1-8948-6B73A68E393D}"/>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305864" y="1145218"/>
            <a:ext cx="5482377" cy="545533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a:effectLst/>
                <a:latin typeface="Century" panose="02040604050505020304" pitchFamily="18" charset="0"/>
              </a:rPr>
              <a:t>th</a:t>
            </a:r>
            <a:r>
              <a:rPr lang="en-US" b="0" i="0">
                <a:effectLst/>
                <a:latin typeface="Century" panose="02040604050505020304" pitchFamily="18" charset="0"/>
              </a:rPr>
              <a:t>, 50</a:t>
            </a:r>
            <a:r>
              <a:rPr lang="en-US" b="0" i="0" baseline="30000">
                <a:effectLst/>
                <a:latin typeface="Century" panose="02040604050505020304" pitchFamily="18" charset="0"/>
              </a:rPr>
              <a:t>th</a:t>
            </a:r>
            <a:r>
              <a:rPr lang="en-US" b="0" i="0">
                <a:effectLst/>
                <a:latin typeface="Century" panose="02040604050505020304" pitchFamily="18" charset="0"/>
              </a:rPr>
              <a:t>, and 75</a:t>
            </a:r>
            <a:r>
              <a:rPr lang="en-US" b="0" i="0" baseline="30000">
                <a:effectLst/>
                <a:latin typeface="Century" panose="02040604050505020304" pitchFamily="18" charset="0"/>
              </a:rPr>
              <a:t>th</a:t>
            </a:r>
            <a:r>
              <a:rPr lang="en-US" b="0" i="0">
                <a:effectLst/>
                <a:latin typeface="Century" panose="02040604050505020304" pitchFamily="18" charset="0"/>
              </a:rPr>
              <a:t> percentiles.</a:t>
            </a:r>
          </a:p>
          <a:p>
            <a:endParaRPr lang="en-US">
              <a:solidFill>
                <a:srgbClr val="000000"/>
              </a:solidFill>
              <a:latin typeface="Helvetica Neue"/>
            </a:endParaRPr>
          </a:p>
          <a:p>
            <a:pPr marL="285750" indent="-285750" algn="just">
              <a:buFont typeface="Wingdings" panose="05000000000000000000" pitchFamily="2" charset="2"/>
              <a:buChar char="ü"/>
            </a:pPr>
            <a:r>
              <a:rPr lang="en-US" b="0" i="0">
                <a:solidFill>
                  <a:srgbClr val="000000"/>
                </a:solidFill>
                <a:effectLst/>
                <a:latin typeface="Century" panose="02040604050505020304" pitchFamily="18" charset="0"/>
              </a:rPr>
              <a:t>From the box plot we can notice the outliers present in all the features except Day and Month columns. </a:t>
            </a:r>
            <a:r>
              <a:rPr lang="en-US">
                <a:solidFill>
                  <a:srgbClr val="000000"/>
                </a:solidFill>
                <a:latin typeface="Century" panose="02040604050505020304" pitchFamily="18" charset="0"/>
              </a:rPr>
              <a:t>I have r</a:t>
            </a:r>
            <a:r>
              <a:rPr lang="en-US" b="0" i="0">
                <a:solidFill>
                  <a:srgbClr val="000000"/>
                </a:solidFill>
                <a:effectLst/>
                <a:latin typeface="Century" panose="02040604050505020304" pitchFamily="18" charset="0"/>
              </a:rPr>
              <a:t>emoved the outliers in these columns using percentile method except Day, Month and label. Since label is our target columns we should not loose any data by removing outliers in this column.</a:t>
            </a:r>
            <a:endParaRPr lang="en-IN">
              <a:latin typeface="Century" panose="02040604050505020304" pitchFamily="18" charset="0"/>
            </a:endParaRPr>
          </a:p>
        </p:txBody>
      </p:sp>
    </p:spTree>
    <p:extLst>
      <p:ext uri="{BB962C8B-B14F-4D97-AF65-F5344CB8AC3E}">
        <p14:creationId xmlns:p14="http://schemas.microsoft.com/office/powerpoint/2010/main" xmlns="" val="1901968252"/>
      </p:ext>
    </p:extLst>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4338" name="Picture 2">
            <a:extLst>
              <a:ext uri="{FF2B5EF4-FFF2-40B4-BE49-F238E27FC236}">
                <a16:creationId xmlns:a16="http://schemas.microsoft.com/office/drawing/2014/main" xmlns="" id="{721CD44D-4989-4A33-909A-A94BA583FB31}"/>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106532" y="662473"/>
            <a:ext cx="5989468" cy="5303320"/>
          </a:xfrm>
          <a:prstGeom prst="rect">
            <a:avLst/>
          </a:prstGeom>
          <a:noFill/>
          <a:extLst>
            <a:ext uri="{909E8E84-426E-40DD-AFC4-6F175D3DCCD1}">
              <a14:hiddenFill xmlns:a14="http://schemas.microsoft.com/office/drawing/2010/main" xmlns="">
                <a:solidFill>
                  <a:srgbClr val="FFFFFF"/>
                </a:solidFill>
              </a14:hiddenFill>
            </a:ext>
          </a:extLst>
        </p:spPr>
      </p:pic>
      <p:pic>
        <p:nvPicPr>
          <p:cNvPr id="14340" name="Picture 4">
            <a:extLst>
              <a:ext uri="{FF2B5EF4-FFF2-40B4-BE49-F238E27FC236}">
                <a16:creationId xmlns:a16="http://schemas.microsoft.com/office/drawing/2014/main" xmlns="" id="{5F292046-DA07-4D05-9820-25EC8CDFAC44}"/>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6434631" y="662472"/>
            <a:ext cx="5650837" cy="529398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08E1445D-B41D-4AF7-B2E4-A10A3235F93C}"/>
              </a:ext>
            </a:extLst>
          </p:cNvPr>
          <p:cNvSpPr txBox="1"/>
          <p:nvPr/>
        </p:nvSpPr>
        <p:spPr>
          <a:xfrm>
            <a:off x="372862" y="6187736"/>
            <a:ext cx="11585359" cy="646331"/>
          </a:xfrm>
          <a:prstGeom prst="rect">
            <a:avLst/>
          </a:prstGeom>
          <a:noFill/>
        </p:spPr>
        <p:txBody>
          <a:bodyPr wrap="square" rtlCol="0">
            <a:spAutoFit/>
          </a:bodyPr>
          <a:lstStyle/>
          <a:p>
            <a:pPr algn="just"/>
            <a:r>
              <a:rPr lang="en-US">
                <a:latin typeface="Century" panose="02040604050505020304" pitchFamily="18" charset="0"/>
              </a:rPr>
              <a:t>This is the data after removing outliers and skewness using percentile method and power transformations methods respectively. The data looks almost normal and outliers level also reduced.</a:t>
            </a:r>
            <a:endParaRPr lang="en-IN">
              <a:latin typeface="Century" panose="02040604050505020304" pitchFamily="18" charset="0"/>
            </a:endParaRPr>
          </a:p>
        </p:txBody>
      </p:sp>
      <p:sp>
        <p:nvSpPr>
          <p:cNvPr id="3" name="TextBox 2">
            <a:extLst>
              <a:ext uri="{FF2B5EF4-FFF2-40B4-BE49-F238E27FC236}">
                <a16:creationId xmlns:a16="http://schemas.microsoft.com/office/drawing/2014/main" xmlns=""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a:solidFill>
                  <a:srgbClr val="002060"/>
                </a:solidFill>
                <a:latin typeface="Bookman Old Style" panose="02050604050505020204" pitchFamily="18" charset="0"/>
              </a:rPr>
              <a:t>Data After Removing Skewness and Outliers</a:t>
            </a:r>
            <a:endParaRPr lang="en-IN" sz="3200" u="sng">
              <a:solidFill>
                <a:srgbClr val="002060"/>
              </a:solidFill>
              <a:latin typeface="Bookman Old Style" panose="02050604050505020204" pitchFamily="18" charset="0"/>
            </a:endParaRPr>
          </a:p>
        </p:txBody>
      </p:sp>
    </p:spTree>
    <p:extLst>
      <p:ext uri="{BB962C8B-B14F-4D97-AF65-F5344CB8AC3E}">
        <p14:creationId xmlns:p14="http://schemas.microsoft.com/office/powerpoint/2010/main" xmlns="" val="1425593332"/>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2">
            <a:extLst>
              <a:ext uri="{FF2B5EF4-FFF2-40B4-BE49-F238E27FC236}">
                <a16:creationId xmlns:a16="http://schemas.microsoft.com/office/drawing/2014/main" xmlns="" id="{9805E9A8-D5F9-43B1-BF61-19E1E9845D15}"/>
              </a:ext>
            </a:extLst>
          </p:cNvPr>
          <p:cNvSpPr txBox="1"/>
          <p:nvPr/>
        </p:nvSpPr>
        <p:spPr>
          <a:xfrm>
            <a:off x="643812" y="0"/>
            <a:ext cx="11084768" cy="584775"/>
          </a:xfrm>
          <a:prstGeom prst="rect">
            <a:avLst/>
          </a:prstGeom>
          <a:noFill/>
        </p:spPr>
        <p:txBody>
          <a:bodyPr wrap="square">
            <a:spAutoFit/>
          </a:bodyPr>
          <a:lstStyle/>
          <a:p>
            <a:pPr algn="ctr"/>
            <a:r>
              <a:rPr lang="en-US" sz="3200">
                <a:solidFill>
                  <a:srgbClr val="002060"/>
                </a:solidFill>
                <a:latin typeface="Bookman Old Style" panose="02050604050505020204" pitchFamily="18" charset="0"/>
              </a:rPr>
              <a:t>Correlation Between Features and Label</a:t>
            </a:r>
            <a:endParaRPr lang="en-IN" sz="3200">
              <a:solidFill>
                <a:srgbClr val="002060"/>
              </a:solidFill>
              <a:latin typeface="Bookman Old Style" panose="02050604050505020204" pitchFamily="18" charset="0"/>
            </a:endParaRPr>
          </a:p>
        </p:txBody>
      </p:sp>
      <p:pic>
        <p:nvPicPr>
          <p:cNvPr id="12292" name="Picture 4">
            <a:extLst>
              <a:ext uri="{FF2B5EF4-FFF2-40B4-BE49-F238E27FC236}">
                <a16:creationId xmlns:a16="http://schemas.microsoft.com/office/drawing/2014/main" xmlns="" id="{3C72694D-3975-4D6E-AD68-189F078D80F5}"/>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1637232" y="584775"/>
            <a:ext cx="8562975" cy="43434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DF9394AB-6AD6-4D8A-8CEE-CCE2FBF79BF9}"/>
              </a:ext>
            </a:extLst>
          </p:cNvPr>
          <p:cNvSpPr txBox="1"/>
          <p:nvPr/>
        </p:nvSpPr>
        <p:spPr>
          <a:xfrm>
            <a:off x="643812" y="5103845"/>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a:latin typeface="Century" panose="02040604050505020304" pitchFamily="18" charset="0"/>
            </a:endParaRPr>
          </a:p>
        </p:txBody>
      </p:sp>
    </p:spTree>
    <p:extLst>
      <p:ext uri="{BB962C8B-B14F-4D97-AF65-F5344CB8AC3E}">
        <p14:creationId xmlns:p14="http://schemas.microsoft.com/office/powerpoint/2010/main" xmlns="" val="3223616475"/>
      </p:ext>
    </p:ext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663EFFD7-8155-4574-80D6-358FA8C642A8}"/>
              </a:ext>
            </a:extLst>
          </p:cNvPr>
          <p:cNvSpPr txBox="1"/>
          <p:nvPr/>
        </p:nvSpPr>
        <p:spPr>
          <a:xfrm>
            <a:off x="780661" y="373224"/>
            <a:ext cx="10630678" cy="584775"/>
          </a:xfrm>
          <a:prstGeom prst="rect">
            <a:avLst/>
          </a:prstGeom>
          <a:noFill/>
        </p:spPr>
        <p:txBody>
          <a:bodyPr wrap="square" rtlCol="0">
            <a:spAutoFit/>
          </a:bodyPr>
          <a:lstStyle/>
          <a:p>
            <a:r>
              <a:rPr lang="en-US" sz="3200" u="sng">
                <a:solidFill>
                  <a:srgbClr val="002060"/>
                </a:solidFill>
                <a:latin typeface="Bookman Old Style" panose="02050604050505020204" pitchFamily="18" charset="0"/>
              </a:rPr>
              <a:t>Data Balancing</a:t>
            </a:r>
            <a:endParaRPr lang="en-IN" sz="3200" u="sng">
              <a:solidFill>
                <a:srgbClr val="002060"/>
              </a:solidFill>
              <a:latin typeface="Bookman Old Style" panose="02050604050505020204" pitchFamily="18" charset="0"/>
            </a:endParaRPr>
          </a:p>
        </p:txBody>
      </p:sp>
      <p:pic>
        <p:nvPicPr>
          <p:cNvPr id="1028" name="Picture 4">
            <a:extLst>
              <a:ext uri="{FF2B5EF4-FFF2-40B4-BE49-F238E27FC236}">
                <a16:creationId xmlns:a16="http://schemas.microsoft.com/office/drawing/2014/main" xmlns="" id="{9CCB4989-B711-482F-86DF-A68E2C8EFAEB}"/>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780661" y="1850515"/>
            <a:ext cx="6003613" cy="379740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a:extLst>
              <a:ext uri="{FF2B5EF4-FFF2-40B4-BE49-F238E27FC236}">
                <a16:creationId xmlns:a16="http://schemas.microsoft.com/office/drawing/2014/main" xmlns="" id="{78F9FF5C-9294-454A-BDB8-08DED1E56B0B}"/>
              </a:ext>
            </a:extLst>
          </p:cNvPr>
          <p:cNvSpPr txBox="1"/>
          <p:nvPr/>
        </p:nvSpPr>
        <p:spPr>
          <a:xfrm>
            <a:off x="7352522" y="1850515"/>
            <a:ext cx="3303038" cy="3693319"/>
          </a:xfrm>
          <a:prstGeom prst="rect">
            <a:avLst/>
          </a:prstGeom>
          <a:noFill/>
        </p:spPr>
        <p:txBody>
          <a:bodyPr wrap="square" rtlCol="0">
            <a:spAutoFit/>
          </a:bodyPr>
          <a:lstStyle/>
          <a:p>
            <a:pPr marL="285750" indent="-285750" algn="just">
              <a:buFont typeface="Wingdings" panose="05000000000000000000" pitchFamily="2" charset="2"/>
              <a:buChar char="§"/>
            </a:pPr>
            <a:r>
              <a:rPr lang="en-US">
                <a:latin typeface="Century" panose="020406040505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a:effectLst/>
                <a:latin typeface="Century" panose="02040604050505020304" pitchFamily="18" charset="0"/>
              </a:rPr>
              <a:t>Here we see that we have successfully resolved the class imbalance problem and now all the categories have same data ensuring that the machine learning model does not get biased towards one category.</a:t>
            </a:r>
            <a:endParaRPr lang="en-IN">
              <a:latin typeface="Century" panose="02040604050505020304" pitchFamily="18" charset="0"/>
            </a:endParaRPr>
          </a:p>
        </p:txBody>
      </p:sp>
    </p:spTree>
    <p:extLst>
      <p:ext uri="{BB962C8B-B14F-4D97-AF65-F5344CB8AC3E}">
        <p14:creationId xmlns:p14="http://schemas.microsoft.com/office/powerpoint/2010/main" xmlns="" val="514241318"/>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2">
            <a:extLst>
              <a:ext uri="{FF2B5EF4-FFF2-40B4-BE49-F238E27FC236}">
                <a16:creationId xmlns:a16="http://schemas.microsoft.com/office/drawing/2014/main" xmlns=""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a:solidFill>
                  <a:srgbClr val="002060"/>
                </a:solidFill>
                <a:latin typeface="Century" panose="02040604050505020304" pitchFamily="18" charset="0"/>
              </a:rPr>
              <a:t>Data Analysis Steps done</a:t>
            </a:r>
            <a:endParaRPr lang="en-IN" sz="3200" u="sng">
              <a:solidFill>
                <a:srgbClr val="002060"/>
              </a:solidFill>
              <a:latin typeface="Century" panose="02040604050505020304" pitchFamily="18" charset="0"/>
            </a:endParaRPr>
          </a:p>
        </p:txBody>
      </p:sp>
      <p:sp>
        <p:nvSpPr>
          <p:cNvPr id="5" name="TextBox 4">
            <a:extLst>
              <a:ext uri="{FF2B5EF4-FFF2-40B4-BE49-F238E27FC236}">
                <a16:creationId xmlns:a16="http://schemas.microsoft.com/office/drawing/2014/main" xmlns="" id="{605F679E-7454-4BF9-94EA-B218B25356C2}"/>
              </a:ext>
            </a:extLst>
          </p:cNvPr>
          <p:cNvSpPr txBox="1"/>
          <p:nvPr/>
        </p:nvSpPr>
        <p:spPr>
          <a:xfrm>
            <a:off x="485192" y="886408"/>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a:latin typeface="Century" panose="02040604050505020304" pitchFamily="18" charset="0"/>
              </a:rPr>
              <a:t>I have done feature engineering steps like feature extraction and feature selection to improve data normality and linearity.</a:t>
            </a:r>
          </a:p>
          <a:p>
            <a:pPr algn="just"/>
            <a:endParaRPr lang="en-US">
              <a:latin typeface="Century" panose="02040604050505020304" pitchFamily="18" charset="0"/>
            </a:endParaRPr>
          </a:p>
          <a:p>
            <a:pPr marL="285750" indent="-285750" algn="just">
              <a:buFont typeface="Wingdings" panose="05000000000000000000" pitchFamily="2" charset="2"/>
              <a:buChar char="v"/>
            </a:pPr>
            <a:r>
              <a:rPr lang="en-US">
                <a:latin typeface="Century" panose="02040604050505020304" pitchFamily="18" charset="0"/>
              </a:rPr>
              <a:t>Identified outliers using boxplots and removed outliers using percentile method.</a:t>
            </a:r>
          </a:p>
          <a:p>
            <a:pPr algn="just"/>
            <a:endParaRPr lang="en-US">
              <a:latin typeface="Century" panose="02040604050505020304" pitchFamily="18" charset="0"/>
            </a:endParaRPr>
          </a:p>
          <a:p>
            <a:pPr marL="285750" indent="-285750" algn="just">
              <a:buFont typeface="Wingdings" panose="05000000000000000000" pitchFamily="2" charset="2"/>
              <a:buChar char="v"/>
            </a:pPr>
            <a:r>
              <a:rPr lang="en-US">
                <a:latin typeface="Century" panose="02040604050505020304" pitchFamily="18" charset="0"/>
              </a:rPr>
              <a:t>Identified skewness using distribution plots and removed skewness using power transformation method (yeo-johnson method).</a:t>
            </a:r>
          </a:p>
          <a:p>
            <a:pPr algn="just"/>
            <a:endParaRPr lang="en-US">
              <a:latin typeface="Century" panose="02040604050505020304" pitchFamily="18" charset="0"/>
            </a:endParaRPr>
          </a:p>
          <a:p>
            <a:pPr marL="285750" indent="-285750" algn="just">
              <a:buFont typeface="Wingdings" panose="05000000000000000000" pitchFamily="2" charset="2"/>
              <a:buChar char="v"/>
            </a:pPr>
            <a:r>
              <a:rPr lang="en-US">
                <a:latin typeface="Century" panose="02040604050505020304" pitchFamily="18" charset="0"/>
              </a:rPr>
              <a:t>Used Pearson’s correlation coefficient to check the correlation between dependent and independent variables. To visualize the correlation I have used heatmap and bar plot.</a:t>
            </a:r>
          </a:p>
          <a:p>
            <a:pPr algn="just"/>
            <a:endParaRPr lang="en-US">
              <a:latin typeface="Century" panose="02040604050505020304" pitchFamily="18" charset="0"/>
            </a:endParaRPr>
          </a:p>
          <a:p>
            <a:pPr marL="285750" indent="-285750" algn="just">
              <a:buFont typeface="Wingdings" panose="05000000000000000000" pitchFamily="2" charset="2"/>
              <a:buChar char="v"/>
            </a:pPr>
            <a:r>
              <a:rPr lang="en-US">
                <a:latin typeface="Century" panose="02040604050505020304" pitchFamily="18" charset="0"/>
              </a:rPr>
              <a:t>I have used MinMaxScalar method to scale the data to o</a:t>
            </a:r>
            <a:r>
              <a:rPr lang="en-US" b="0" i="0">
                <a:effectLst/>
                <a:latin typeface="Century" panose="02040604050505020304" pitchFamily="18" charset="0"/>
              </a:rPr>
              <a:t>vercome with the issue of data biasness</a:t>
            </a:r>
            <a:r>
              <a:rPr lang="en-US">
                <a:latin typeface="Century" panose="02040604050505020304" pitchFamily="18" charset="0"/>
              </a:rPr>
              <a:t>.</a:t>
            </a:r>
          </a:p>
          <a:p>
            <a:pPr algn="just"/>
            <a:endParaRPr lang="en-US">
              <a:latin typeface="Century" panose="02040604050505020304" pitchFamily="18" charset="0"/>
            </a:endParaRPr>
          </a:p>
          <a:p>
            <a:pPr marL="285750" indent="-285750" algn="just">
              <a:buFont typeface="Wingdings" panose="05000000000000000000" pitchFamily="2" charset="2"/>
              <a:buChar char="v"/>
            </a:pPr>
            <a:r>
              <a:rPr lang="en-US">
                <a:latin typeface="Century" panose="02040604050505020304" pitchFamily="18" charset="0"/>
              </a:rPr>
              <a:t>Balanced the data using SMOTE oversampling mechanism.</a:t>
            </a:r>
          </a:p>
          <a:p>
            <a:pPr algn="just"/>
            <a:endParaRPr lang="en-US">
              <a:latin typeface="Century" panose="02040604050505020304" pitchFamily="18" charset="0"/>
            </a:endParaRPr>
          </a:p>
          <a:p>
            <a:pPr marL="285750" indent="-285750" algn="just">
              <a:buFont typeface="Wingdings" panose="05000000000000000000" pitchFamily="2" charset="2"/>
              <a:buChar char="v"/>
            </a:pPr>
            <a:r>
              <a:rPr lang="en-US">
                <a:latin typeface="Century" panose="02040604050505020304" pitchFamily="18" charset="0"/>
              </a:rPr>
              <a:t>Split train and test to build machine learning models. Model building process will be shown in the further steps.</a:t>
            </a:r>
            <a:endParaRPr lang="en-IN">
              <a:latin typeface="Century" panose="02040604050505020304" pitchFamily="18" charset="0"/>
            </a:endParaRPr>
          </a:p>
        </p:txBody>
      </p:sp>
    </p:spTree>
    <p:extLst>
      <p:ext uri="{BB962C8B-B14F-4D97-AF65-F5344CB8AC3E}">
        <p14:creationId xmlns:p14="http://schemas.microsoft.com/office/powerpoint/2010/main" xmlns="" val="211138492"/>
      </p:ext>
    </p:extLst>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812E55A1-5E65-4572-B026-C558140C0353}"/>
              </a:ext>
            </a:extLst>
          </p:cNvPr>
          <p:cNvSpPr txBox="1"/>
          <p:nvPr/>
        </p:nvSpPr>
        <p:spPr>
          <a:xfrm>
            <a:off x="727788" y="307910"/>
            <a:ext cx="10879494" cy="584775"/>
          </a:xfrm>
          <a:prstGeom prst="rect">
            <a:avLst/>
          </a:prstGeom>
          <a:noFill/>
        </p:spPr>
        <p:txBody>
          <a:bodyPr wrap="square" rtlCol="0">
            <a:spAutoFit/>
          </a:bodyPr>
          <a:lstStyle/>
          <a:p>
            <a:r>
              <a:rPr lang="en-US" sz="3200">
                <a:solidFill>
                  <a:schemeClr val="accent5">
                    <a:lumMod val="50000"/>
                  </a:schemeClr>
                </a:solidFill>
                <a:latin typeface="Bookman Old Style" panose="02050604050505020204" pitchFamily="18" charset="0"/>
              </a:rPr>
              <a:t>Assumptions:</a:t>
            </a:r>
            <a:endParaRPr lang="en-IN" sz="3200">
              <a:solidFill>
                <a:schemeClr val="accent5">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xmlns="" id="{4790D58A-1496-45C1-85DA-63BA3FC1C0BD}"/>
              </a:ext>
            </a:extLst>
          </p:cNvPr>
          <p:cNvSpPr txBox="1"/>
          <p:nvPr/>
        </p:nvSpPr>
        <p:spPr>
          <a:xfrm>
            <a:off x="727788" y="1418253"/>
            <a:ext cx="10879494" cy="3970318"/>
          </a:xfrm>
          <a:prstGeom prst="rect">
            <a:avLst/>
          </a:prstGeom>
          <a:noFill/>
        </p:spPr>
        <p:txBody>
          <a:bodyPr wrap="square" rtlCol="0">
            <a:spAutoFit/>
          </a:bodyPr>
          <a:lstStyle/>
          <a:p>
            <a:pPr marL="285750" indent="-285750" algn="just">
              <a:buFont typeface="Wingdings" panose="05000000000000000000" pitchFamily="2" charset="2"/>
              <a:buChar char="ü"/>
            </a:pPr>
            <a:r>
              <a:rPr lang="en-US">
                <a:latin typeface="Century" panose="020406040505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a:latin typeface="Century" panose="02040604050505020304" pitchFamily="18" charset="0"/>
            </a:endParaRPr>
          </a:p>
          <a:p>
            <a:pPr marL="285750" indent="-285750" algn="just">
              <a:buFont typeface="Wingdings" panose="05000000000000000000" pitchFamily="2" charset="2"/>
              <a:buChar char="ü"/>
            </a:pPr>
            <a:r>
              <a:rPr lang="en-US">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a:latin typeface="Century" panose="02040604050505020304" pitchFamily="18" charset="0"/>
            </a:endParaRPr>
          </a:p>
          <a:p>
            <a:pPr marL="285750" indent="-285750" algn="just">
              <a:buFont typeface="Wingdings" panose="05000000000000000000" pitchFamily="2" charset="2"/>
              <a:buChar char="ü"/>
            </a:pPr>
            <a:r>
              <a:rPr lang="en-US">
                <a:latin typeface="Century" panose="02040604050505020304" pitchFamily="18" charset="0"/>
              </a:rPr>
              <a:t>So, </a:t>
            </a:r>
            <a:r>
              <a:rPr lang="en-IN" sz="1800">
                <a:effectLst/>
                <a:latin typeface="Century" panose="020406040505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a:latin typeface="Century" panose="02040604050505020304" pitchFamily="18" charset="0"/>
              </a:rPr>
              <a:t> </a:t>
            </a:r>
            <a:endParaRPr lang="en-IN">
              <a:latin typeface="Century" panose="02040604050505020304" pitchFamily="18" charset="0"/>
            </a:endParaRPr>
          </a:p>
        </p:txBody>
      </p:sp>
    </p:spTree>
    <p:extLst>
      <p:ext uri="{BB962C8B-B14F-4D97-AF65-F5344CB8AC3E}">
        <p14:creationId xmlns:p14="http://schemas.microsoft.com/office/powerpoint/2010/main" xmlns="" val="463711557"/>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a:extLst>
              <a:ext uri="{FF2B5EF4-FFF2-40B4-BE49-F238E27FC236}">
                <a16:creationId xmlns:a16="http://schemas.microsoft.com/office/drawing/2014/main" xmlns=""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a:solidFill>
                  <a:srgbClr val="002060"/>
                </a:solidFill>
                <a:latin typeface="Bookman Old Style" panose="02050604050505020204" pitchFamily="18" charset="0"/>
              </a:rPr>
              <a:t>Model Building:</a:t>
            </a:r>
            <a:endParaRPr lang="en-IN" sz="3200" u="sng">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xmlns="" id="{0AA9CF00-3ED1-472A-A1CA-95B9EE7146DE}"/>
              </a:ext>
            </a:extLst>
          </p:cNvPr>
          <p:cNvSpPr txBox="1"/>
          <p:nvPr/>
        </p:nvSpPr>
        <p:spPr>
          <a:xfrm>
            <a:off x="569167" y="1082351"/>
            <a:ext cx="11224727" cy="4857805"/>
          </a:xfrm>
          <a:prstGeom prst="rect">
            <a:avLst/>
          </a:prstGeom>
          <a:noFill/>
        </p:spPr>
        <p:txBody>
          <a:bodyPr wrap="square">
            <a:spAutoFit/>
          </a:bodyPr>
          <a:lstStyle/>
          <a:p>
            <a:pPr marL="285750" indent="-285750" algn="just">
              <a:buFont typeface="Wingdings" panose="05000000000000000000" pitchFamily="2" charset="2"/>
              <a:buChar char="Ø"/>
            </a:pPr>
            <a:r>
              <a:rPr lang="en-IN" sz="1800">
                <a:effectLst/>
                <a:latin typeface="Georgia" panose="02040502050405020303" pitchFamily="18" charset="0"/>
                <a:ea typeface="Calibri" panose="020f0502020204030204" pitchFamily="34" charset="0"/>
              </a:rPr>
              <a:t>In this problem </a:t>
            </a:r>
            <a:r>
              <a:rPr lang="en-IN">
                <a:latin typeface="Georgia" panose="02040502050405020303" pitchFamily="18" charset="0"/>
                <a:ea typeface="Calibri" panose="020f0502020204030204" pitchFamily="34" charset="0"/>
              </a:rPr>
              <a:t>label</a:t>
            </a:r>
            <a:r>
              <a:rPr lang="en-IN" sz="1800">
                <a:effectLst/>
                <a:latin typeface="Georgia" panose="02040502050405020303" pitchFamily="18" charset="0"/>
                <a:ea typeface="Calibri" panose="020f0502020204030204" pitchFamily="34" charset="0"/>
              </a:rPr>
              <a:t> is</a:t>
            </a:r>
            <a:r>
              <a:rPr lang="en-IN">
                <a:latin typeface="Georgia" panose="02040502050405020303" pitchFamily="18" charset="0"/>
                <a:ea typeface="Calibri" panose="020f0502020204030204" pitchFamily="34" charset="0"/>
              </a:rPr>
              <a:t> </a:t>
            </a:r>
            <a:r>
              <a:rPr lang="en-IN" sz="1800">
                <a:effectLst/>
                <a:latin typeface="Georgia" panose="02040502050405020303" pitchFamily="18" charset="0"/>
                <a:ea typeface="Calibri" panose="020f0502020204030204" pitchFamily="34" charset="0"/>
              </a:rPr>
              <a:t>our target variable which is categorical in nature </a:t>
            </a:r>
            <a:r>
              <a:rPr lang="en-IN" sz="1800">
                <a:effectLst/>
                <a:latin typeface="Century" panose="02040604050505020304" pitchFamily="18" charset="0"/>
                <a:ea typeface="Calibri" panose="020f0502020204030204" pitchFamily="34" charset="0"/>
              </a:rPr>
              <a:t>that </a:t>
            </a:r>
            <a:r>
              <a:rPr lang="en-IN">
                <a:latin typeface="Century" panose="02040604050505020304" pitchFamily="18" charset="0"/>
                <a:ea typeface="Calibri" panose="020f0502020204030204" pitchFamily="34" charset="0"/>
              </a:rPr>
              <a:t>is </a:t>
            </a:r>
            <a:r>
              <a:rPr lang="en-IN" sz="1800">
                <a:effectLst/>
                <a:latin typeface="Century" panose="02040604050505020304" pitchFamily="18" charset="0"/>
                <a:ea typeface="Calibri" panose="020f0502020204030204" pitchFamily="34" charset="0"/>
              </a:rPr>
              <a:t>the </a:t>
            </a:r>
            <a:r>
              <a:rPr lang="en-IN" sz="1800">
                <a:effectLst/>
                <a:latin typeface="Century" panose="02040604050505020304" pitchFamily="18" charset="0"/>
                <a:ea typeface="Calibri" panose="020f0502020204030204" pitchFamily="34" charset="0"/>
                <a:cs typeface="Times New Roman" panose="02020603050405020304" pitchFamily="18" charset="0"/>
              </a:rPr>
              <a:t>Label ‘1’ indicates that the loan has been paid i.e., “non-defaulter”, while, Label ‘0’ indicates that the loan has not been paid i.e., “defaulter”. </a:t>
            </a:r>
            <a:r>
              <a:rPr lang="en-IN" sz="1800">
                <a:effectLst/>
                <a:latin typeface="Georgia" panose="02040502050405020303" pitchFamily="18" charset="0"/>
                <a:ea typeface="Calibri" panose="020f0502020204030204" pitchFamily="34" charset="0"/>
                <a:cs typeface="Times New Roman" panose="02020603050405020304" pitchFamily="18" charset="0"/>
              </a:rPr>
              <a:t>F</a:t>
            </a:r>
            <a:r>
              <a:rPr lang="en-IN" sz="1800">
                <a:effectLst/>
                <a:latin typeface="Georgia" panose="02040502050405020303" pitchFamily="18" charset="0"/>
                <a:ea typeface="Calibri" panose="020f0502020204030204" pitchFamily="34" charset="0"/>
              </a:rPr>
              <a:t>rom this I can conclude that it is a </a:t>
            </a:r>
            <a:r>
              <a:rPr lang="en-IN">
                <a:latin typeface="Georgia" panose="02040502050405020303" pitchFamily="18" charset="0"/>
                <a:ea typeface="Calibri" panose="020f0502020204030204" pitchFamily="34" charset="0"/>
              </a:rPr>
              <a:t>C</a:t>
            </a:r>
            <a:r>
              <a:rPr lang="en-IN" sz="1800">
                <a:effectLst/>
                <a:latin typeface="Georgia" panose="02040502050405020303" pitchFamily="18" charset="0"/>
                <a:ea typeface="Calibri" panose="020f0502020204030204" pitchFamily="34" charset="0"/>
              </a:rPr>
              <a:t>lassification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27 columns including target and with the help of feature importance bar graph I used these independent features for model building and prediction. </a:t>
            </a:r>
            <a:r>
              <a:rPr lang="en-IN" sz="180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a:effectLst/>
                <a:latin typeface="Century" panose="020406040505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a:effectLst/>
                <a:latin typeface="Century" panose="02040604050505020304" pitchFamily="18" charset="0"/>
                <a:ea typeface="Calibri" panose="020f0502020204030204" pitchFamily="34" charset="0"/>
                <a:cs typeface="Calibri" panose="020f0502020204030204" pitchFamily="34" charset="0"/>
              </a:rPr>
              <a:t>Extra Trees Classifier</a:t>
            </a:r>
            <a:endParaRPr lang="en-IN">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a:effectLst/>
                <a:latin typeface="Century" panose="02040604050505020304" pitchFamily="18" charset="0"/>
                <a:ea typeface="Calibri" panose="020f0502020204030204" pitchFamily="34" charset="0"/>
                <a:cs typeface="Calibri" panose="020f0502020204030204" pitchFamily="34" charset="0"/>
              </a:rPr>
              <a:t>Bagging Classifier</a:t>
            </a:r>
            <a:endParaRPr lang="en-IN">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xmlns="" id="{73737175-12D3-4007-B84E-E038228595D0}"/>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a:effectLst/>
                <a:latin typeface="Century" panose="02040604050505020304" pitchFamily="18" charset="0"/>
                <a:ea typeface="Calibri" panose="020f0502020204030204" pitchFamily="34" charset="0"/>
                <a:cs typeface="Times New Roman" panose="02020603050405020304" pitchFamily="18" charset="0"/>
              </a:rPr>
              <a:t>I have got the best ransom state and maximum R2 score and then created train test split to build the above models.</a:t>
            </a:r>
          </a:p>
          <a:p>
            <a:endParaRPr lang="en-IN"/>
          </a:p>
        </p:txBody>
      </p:sp>
    </p:spTree>
    <p:extLst>
      <p:ext uri="{BB962C8B-B14F-4D97-AF65-F5344CB8AC3E}">
        <p14:creationId xmlns:p14="http://schemas.microsoft.com/office/powerpoint/2010/main" xmlns="" val="2700718298"/>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2">
            <a:extLst>
              <a:ext uri="{FF2B5EF4-FFF2-40B4-BE49-F238E27FC236}">
                <a16:creationId xmlns:a16="http://schemas.microsoft.com/office/drawing/2014/main" xmlns=""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sp>
        <p:nvSpPr>
          <p:cNvPr id="7" name="Flowchart: Alternate Process 6">
            <a:extLst>
              <a:ext uri="{FF2B5EF4-FFF2-40B4-BE49-F238E27FC236}">
                <a16:creationId xmlns:a16="http://schemas.microsoft.com/office/drawing/2014/main" xmlns="" id="{8AEF87B6-D6AD-438A-B43D-3B23EF896AD0}"/>
              </a:ext>
            </a:extLst>
          </p:cNvPr>
          <p:cNvSpPr/>
          <p:nvPr/>
        </p:nvSpPr>
        <p:spPr>
          <a:xfrm>
            <a:off x="7296540" y="1139811"/>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IN" sz="1800">
                <a:solidFill>
                  <a:schemeClr val="tx1"/>
                </a:solidFill>
                <a:effectLst/>
                <a:latin typeface="Century" panose="02040604050505020304" pitchFamily="18" charset="0"/>
                <a:ea typeface="Calibri" panose="020f0502020204030204" pitchFamily="34" charset="0"/>
              </a:rPr>
              <a:t>Created Decision Tree Classifier model and checked for its evaluation metrics and it is giving accuracy as 91.50%.</a:t>
            </a:r>
          </a:p>
          <a:p>
            <a:pPr algn="ctr"/>
            <a:endParaRPr lang="en-IN">
              <a:solidFill>
                <a:schemeClr val="bg1"/>
              </a:solidFill>
              <a:latin typeface="Century" panose="02040604050505020304" pitchFamily="18" charset="0"/>
            </a:endParaRPr>
          </a:p>
        </p:txBody>
      </p:sp>
      <p:pic>
        <p:nvPicPr>
          <p:cNvPr id="10" name="Picture 9">
            <a:extLst>
              <a:ext uri="{FF2B5EF4-FFF2-40B4-BE49-F238E27FC236}">
                <a16:creationId xmlns:a16="http://schemas.microsoft.com/office/drawing/2014/main" xmlns="" id="{548CD0CE-753C-4FB6-AE8A-A28FFBD2EA6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bwMode="auto">
          <a:xfrm>
            <a:off x="457199" y="937882"/>
            <a:ext cx="5731510" cy="2910840"/>
          </a:xfrm>
          <a:prstGeom prst="rect">
            <a:avLst/>
          </a:prstGeom>
          <a:noFill/>
          <a:ln>
            <a:noFill/>
          </a:ln>
        </p:spPr>
      </p:pic>
      <p:pic>
        <p:nvPicPr>
          <p:cNvPr id="11" name="Picture 10">
            <a:extLst>
              <a:ext uri="{FF2B5EF4-FFF2-40B4-BE49-F238E27FC236}">
                <a16:creationId xmlns:a16="http://schemas.microsoft.com/office/drawing/2014/main" xmlns="" id="{E57664E5-9EE9-4036-80D1-6C37C426CF1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bwMode="auto">
          <a:xfrm>
            <a:off x="457199" y="3848721"/>
            <a:ext cx="5731510" cy="2831995"/>
          </a:xfrm>
          <a:prstGeom prst="rect">
            <a:avLst/>
          </a:prstGeom>
          <a:noFill/>
          <a:ln>
            <a:noFill/>
          </a:ln>
        </p:spPr>
      </p:pic>
    </p:spTree>
    <p:extLst>
      <p:ext uri="{BB962C8B-B14F-4D97-AF65-F5344CB8AC3E}">
        <p14:creationId xmlns:p14="http://schemas.microsoft.com/office/powerpoint/2010/main" xmlns="" val="1706475194"/>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gradFill flip="none" rotWithShape="1">
          <a:gsLst>
            <a:gs pos="100000">
              <a:schemeClr val="accent4">
                <a:lumMod val="60000"/>
                <a:lumOff val="40000"/>
              </a:schemeClr>
            </a:gs>
            <a:gs pos="0">
              <a:schemeClr val="accent1">
                <a:lumMod val="60000"/>
                <a:lumOff val="40000"/>
              </a:schemeClr>
            </a:gs>
          </a:gsLst>
          <a:lin ang="5400000" scaled="1"/>
        </a:gradFill>
        <a:effectLst/>
      </p:bgPr>
    </p:bg>
    <p:spTree>
      <p:nvGrpSpPr>
        <p:cNvPr id="1" name=""/>
        <p:cNvGrpSpPr/>
        <p:nvPr/>
      </p:nvGrpSpPr>
      <p:grpSpPr>
        <a:xfrm>
          <a:off x="0" y="0"/>
          <a:ext cx="0" cy="0"/>
        </a:xfrm>
      </p:grpSpPr>
      <p:sp>
        <p:nvSpPr>
          <p:cNvPr id="4" name="TextBox 3">
            <a:extLst>
              <a:ext uri="{FF2B5EF4-FFF2-40B4-BE49-F238E27FC236}">
                <a16:creationId xmlns:a16="http://schemas.microsoft.com/office/drawing/2014/main" xmlns="" id="{F738D86F-0337-4A8C-AFC3-0B76075E5B49}"/>
              </a:ext>
            </a:extLst>
          </p:cNvPr>
          <p:cNvSpPr txBox="1"/>
          <p:nvPr/>
        </p:nvSpPr>
        <p:spPr>
          <a:xfrm>
            <a:off x="661481" y="77822"/>
            <a:ext cx="11029776" cy="584775"/>
          </a:xfrm>
          <a:prstGeom prst="rect">
            <a:avLst/>
          </a:prstGeom>
          <a:noFill/>
        </p:spPr>
        <p:txBody>
          <a:bodyPr wrap="square" rtlCol="0">
            <a:spAutoFit/>
          </a:bodyPr>
          <a:lstStyle/>
          <a:p>
            <a:r>
              <a:rPr lang="en-US" sz="3200">
                <a:solidFill>
                  <a:srgbClr val="002060"/>
                </a:solidFill>
                <a:latin typeface="Century" panose="02040604050505020304" pitchFamily="18" charset="0"/>
              </a:rPr>
              <a:t> </a:t>
            </a:r>
            <a:r>
              <a:rPr lang="en-US" sz="3200" u="sng">
                <a:solidFill>
                  <a:srgbClr val="002060"/>
                </a:solidFill>
                <a:latin typeface="Century" panose="02040604050505020304" pitchFamily="18" charset="0"/>
              </a:rPr>
              <a:t>ii. Random Forest Classifier:</a:t>
            </a:r>
          </a:p>
        </p:txBody>
      </p:sp>
      <p:pic>
        <p:nvPicPr>
          <p:cNvPr id="7" name="Picture 6">
            <a:extLst>
              <a:ext uri="{FF2B5EF4-FFF2-40B4-BE49-F238E27FC236}">
                <a16:creationId xmlns:a16="http://schemas.microsoft.com/office/drawing/2014/main" xmlns="" id="{262393AD-B052-47AA-A8A3-CA60B2340F1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bwMode="auto">
          <a:xfrm>
            <a:off x="541176" y="883355"/>
            <a:ext cx="5731510" cy="2834640"/>
          </a:xfrm>
          <a:prstGeom prst="rect">
            <a:avLst/>
          </a:prstGeom>
          <a:noFill/>
          <a:ln>
            <a:noFill/>
          </a:ln>
        </p:spPr>
      </p:pic>
      <p:pic>
        <p:nvPicPr>
          <p:cNvPr id="8" name="Picture 7">
            <a:extLst>
              <a:ext uri="{FF2B5EF4-FFF2-40B4-BE49-F238E27FC236}">
                <a16:creationId xmlns:a16="http://schemas.microsoft.com/office/drawing/2014/main" xmlns="" id="{2865EEDD-8285-4D14-A03E-555FA3F1923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bwMode="auto">
          <a:xfrm>
            <a:off x="541176" y="3717994"/>
            <a:ext cx="5731510" cy="2990715"/>
          </a:xfrm>
          <a:prstGeom prst="rect">
            <a:avLst/>
          </a:prstGeom>
          <a:noFill/>
          <a:ln>
            <a:noFill/>
          </a:ln>
        </p:spPr>
      </p:pic>
      <p:sp>
        <p:nvSpPr>
          <p:cNvPr id="9" name="Flowchart: Alternate Process 8">
            <a:extLst>
              <a:ext uri="{FF2B5EF4-FFF2-40B4-BE49-F238E27FC236}">
                <a16:creationId xmlns:a16="http://schemas.microsoft.com/office/drawing/2014/main" xmlns="" id="{A168054E-3BB3-422C-89BA-A7165B91E965}"/>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Classifier model and checked for its evaluation metrics. The model giving accuracy as 95.09%</a:t>
            </a:r>
            <a:r>
              <a:rPr lang="en-IN" sz="1800" b="1">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877256439"/>
      </p:ext>
    </p:extLst>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a:solidFill>
                  <a:srgbClr val="002060"/>
                </a:solidFill>
                <a:latin typeface="Bookman Old Style" panose="02050604050505020204" pitchFamily="18" charset="0"/>
              </a:rPr>
              <a:t> </a:t>
            </a:r>
            <a:r>
              <a:rPr lang="en-US" sz="3200" u="sng">
                <a:solidFill>
                  <a:srgbClr val="002060"/>
                </a:solidFill>
                <a:latin typeface="Bookman Old Style" panose="02050604050505020204" pitchFamily="18" charset="0"/>
              </a:rPr>
              <a:t>iii. Extra Trees Classifier: </a:t>
            </a:r>
            <a:endParaRPr lang="en-IN" sz="3200" u="sng">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xmlns="" id="{3C2A9215-7E4A-4118-92B2-106C0472C4F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bwMode="auto">
          <a:xfrm>
            <a:off x="583659" y="905788"/>
            <a:ext cx="5690681" cy="2674620"/>
          </a:xfrm>
          <a:prstGeom prst="rect">
            <a:avLst/>
          </a:prstGeom>
          <a:noFill/>
          <a:ln>
            <a:noFill/>
          </a:ln>
        </p:spPr>
      </p:pic>
      <p:pic>
        <p:nvPicPr>
          <p:cNvPr id="4" name="Picture 3">
            <a:extLst>
              <a:ext uri="{FF2B5EF4-FFF2-40B4-BE49-F238E27FC236}">
                <a16:creationId xmlns:a16="http://schemas.microsoft.com/office/drawing/2014/main" xmlns="" id="{F03F19D1-2AFD-40E9-9434-40C68EBBBDC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bwMode="auto">
          <a:xfrm>
            <a:off x="583660" y="3580408"/>
            <a:ext cx="5690680" cy="3200400"/>
          </a:xfrm>
          <a:prstGeom prst="rect">
            <a:avLst/>
          </a:prstGeom>
          <a:noFill/>
          <a:ln>
            <a:noFill/>
          </a:ln>
        </p:spPr>
      </p:pic>
      <p:sp>
        <p:nvSpPr>
          <p:cNvPr id="5" name="Flowchart: Alternate Process 4">
            <a:extLst>
              <a:ext uri="{FF2B5EF4-FFF2-40B4-BE49-F238E27FC236}">
                <a16:creationId xmlns:a16="http://schemas.microsoft.com/office/drawing/2014/main" xmlns="" id="{1FF26D01-8F24-44AC-A280-CED8BB750F68}"/>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Extra Trees Classifier model and checked for its evaluation metrics. The model giving accuracy as 95.84%</a:t>
            </a:r>
            <a:r>
              <a:rPr lang="en-IN" sz="1800" b="1">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414508122"/>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a:solidFill>
                  <a:srgbClr val="002060"/>
                </a:solidFill>
                <a:latin typeface="Bookman Old Style" panose="02050604050505020204" pitchFamily="18" charset="0"/>
              </a:rPr>
              <a:t>Introduction</a:t>
            </a:r>
            <a:endParaRPr lang="en-IN" sz="4000" u="sng">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a:effectLst/>
                <a:latin typeface="Century" panose="02040604050505020304" pitchFamily="18" charset="0"/>
                <a:ea typeface="Calibri" panose="020f0502020204030204" pitchFamily="34" charset="0"/>
                <a:cs typeface="Calibri" panose="020f0502020204030204" pitchFamily="34"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a:effectLst/>
                <a:latin typeface="Century" panose="020406040505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a:effectLst/>
                <a:latin typeface="Century" panose="020406040505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endParaRPr lang="en-IN"/>
          </a:p>
        </p:txBody>
      </p:sp>
    </p:spTree>
    <p:extLst>
      <p:ext uri="{BB962C8B-B14F-4D97-AF65-F5344CB8AC3E}">
        <p14:creationId xmlns:p14="http://schemas.microsoft.com/office/powerpoint/2010/main" xmlns="" val="230426747"/>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a:solidFill>
                  <a:srgbClr val="002060"/>
                </a:solidFill>
                <a:latin typeface="Bookman Old Style" panose="02050604050505020204" pitchFamily="18" charset="0"/>
              </a:rPr>
              <a:t>iv. Gradient Boosting Classifier:</a:t>
            </a:r>
            <a:endParaRPr lang="en-IN" sz="3200" u="sng">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xmlns="" id="{816F77E5-A8BC-4FCF-BD4B-44A6530FF07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bwMode="auto">
          <a:xfrm>
            <a:off x="564865" y="714010"/>
            <a:ext cx="5631653" cy="3055620"/>
          </a:xfrm>
          <a:prstGeom prst="rect">
            <a:avLst/>
          </a:prstGeom>
          <a:noFill/>
          <a:ln>
            <a:noFill/>
          </a:ln>
        </p:spPr>
      </p:pic>
      <p:pic>
        <p:nvPicPr>
          <p:cNvPr id="4" name="Picture 3">
            <a:extLst>
              <a:ext uri="{FF2B5EF4-FFF2-40B4-BE49-F238E27FC236}">
                <a16:creationId xmlns:a16="http://schemas.microsoft.com/office/drawing/2014/main" xmlns="" id="{224012D7-8BA1-4ADA-9637-143C747A188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bwMode="auto">
          <a:xfrm>
            <a:off x="564866" y="3769629"/>
            <a:ext cx="5631652" cy="2959135"/>
          </a:xfrm>
          <a:prstGeom prst="rect">
            <a:avLst/>
          </a:prstGeom>
          <a:noFill/>
          <a:ln>
            <a:noFill/>
          </a:ln>
        </p:spPr>
      </p:pic>
      <p:sp>
        <p:nvSpPr>
          <p:cNvPr id="5" name="Flowchart: Alternate Process 4">
            <a:extLst>
              <a:ext uri="{FF2B5EF4-FFF2-40B4-BE49-F238E27FC236}">
                <a16:creationId xmlns:a16="http://schemas.microsoft.com/office/drawing/2014/main" xmlns="" id="{B990A9B2-C76B-492F-B27E-78CD1CD14A49}"/>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Gradient Boosting Classifier model and checked for its evaluation metrics. The model giving accuracy as 90.05%</a:t>
            </a:r>
            <a:r>
              <a:rPr lang="en-IN" sz="1800" b="1">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75213972"/>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a:solidFill>
                  <a:srgbClr val="002060"/>
                </a:solidFill>
                <a:latin typeface="Bookman Old Style" panose="02050604050505020204" pitchFamily="18" charset="0"/>
              </a:rPr>
              <a:t>v. Extreme Gradient Boosting Classifier (XGB):</a:t>
            </a:r>
            <a:endParaRPr lang="en-IN" sz="3200" u="sng">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xmlns="" id="{B334497A-51E5-4CDC-AC14-45F8E3A6B04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bwMode="auto">
          <a:xfrm>
            <a:off x="535022" y="662596"/>
            <a:ext cx="5731510" cy="2971800"/>
          </a:xfrm>
          <a:prstGeom prst="rect">
            <a:avLst/>
          </a:prstGeom>
          <a:noFill/>
          <a:ln>
            <a:noFill/>
          </a:ln>
        </p:spPr>
      </p:pic>
      <p:pic>
        <p:nvPicPr>
          <p:cNvPr id="4" name="Picture 3">
            <a:extLst>
              <a:ext uri="{FF2B5EF4-FFF2-40B4-BE49-F238E27FC236}">
                <a16:creationId xmlns:a16="http://schemas.microsoft.com/office/drawing/2014/main" xmlns="" id="{FBAB7C81-FFAF-44D5-8CB8-846A4AFE222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bwMode="auto">
          <a:xfrm>
            <a:off x="535022" y="3634395"/>
            <a:ext cx="5731510" cy="3145783"/>
          </a:xfrm>
          <a:prstGeom prst="rect">
            <a:avLst/>
          </a:prstGeom>
          <a:noFill/>
          <a:ln>
            <a:noFill/>
          </a:ln>
        </p:spPr>
      </p:pic>
      <p:sp>
        <p:nvSpPr>
          <p:cNvPr id="5" name="Flowchart: Alternate Process 4">
            <a:extLst>
              <a:ext uri="{FF2B5EF4-FFF2-40B4-BE49-F238E27FC236}">
                <a16:creationId xmlns:a16="http://schemas.microsoft.com/office/drawing/2014/main" xmlns="" id="{26731036-A5F6-4B5A-A13B-652A50D8BA9A}"/>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Extreme Gradient Boosting Classifier model and checked for its evaluation metrics. The model giving accuracy as 95.03%</a:t>
            </a:r>
            <a:r>
              <a:rPr lang="en-IN" sz="1800" b="1">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039247864"/>
      </p:ext>
    </p:extLst>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a:solidFill>
                  <a:srgbClr val="002060"/>
                </a:solidFill>
                <a:latin typeface="Bookman Old Style" panose="02050604050505020204" pitchFamily="18" charset="0"/>
              </a:rPr>
              <a:t>vi. Bagging Classifier:</a:t>
            </a:r>
            <a:endParaRPr lang="en-IN" sz="3200" u="sng">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xmlns="" id="{A2BC72AE-6595-4FAF-9DA3-65C478D0066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bwMode="auto">
          <a:xfrm>
            <a:off x="555139" y="632623"/>
            <a:ext cx="5731510" cy="3025140"/>
          </a:xfrm>
          <a:prstGeom prst="rect">
            <a:avLst/>
          </a:prstGeom>
          <a:noFill/>
          <a:ln>
            <a:noFill/>
          </a:ln>
        </p:spPr>
      </p:pic>
      <p:pic>
        <p:nvPicPr>
          <p:cNvPr id="4" name="Picture 3">
            <a:extLst>
              <a:ext uri="{FF2B5EF4-FFF2-40B4-BE49-F238E27FC236}">
                <a16:creationId xmlns:a16="http://schemas.microsoft.com/office/drawing/2014/main" xmlns="" id="{524ABC85-462A-4B36-961D-7B969361403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bwMode="auto">
          <a:xfrm>
            <a:off x="555139" y="3657763"/>
            <a:ext cx="5731510" cy="3025140"/>
          </a:xfrm>
          <a:prstGeom prst="rect">
            <a:avLst/>
          </a:prstGeom>
          <a:noFill/>
          <a:ln>
            <a:noFill/>
          </a:ln>
        </p:spPr>
      </p:pic>
      <p:sp>
        <p:nvSpPr>
          <p:cNvPr id="5" name="Flowchart: Alternate Process 4">
            <a:extLst>
              <a:ext uri="{FF2B5EF4-FFF2-40B4-BE49-F238E27FC236}">
                <a16:creationId xmlns:a16="http://schemas.microsoft.com/office/drawing/2014/main" xmlns="" id="{D37A5D63-64C6-48DF-AF17-8F8872D58DEC}"/>
              </a:ext>
            </a:extLst>
          </p:cNvPr>
          <p:cNvSpPr/>
          <p:nvPr/>
        </p:nvSpPr>
        <p:spPr>
          <a:xfrm>
            <a:off x="7415521" y="942257"/>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Bagging Classifier model and checked for its evaluation metrics. The model giving accuracy as 94.11%</a:t>
            </a:r>
            <a:r>
              <a:rPr lang="en-IN" sz="1800" b="1">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683654033"/>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a:solidFill>
                  <a:srgbClr val="00206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xmlns=""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accuracy and cross validation score, Gradient Boosting Classifier has least difference compared to other models. So, we can conclude that Gradient Boosting Classifier as our best fitting model. Performed Hyperparameter tuning to increase the best model accuracy.</a:t>
            </a:r>
            <a:endParaRPr lang="en-IN" sz="1400" b="1">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xmlns="" id="{ECF59008-D89B-45DA-82A6-35E0515D9D12}"/>
              </a:ext>
            </a:extLst>
          </p:cNvPr>
          <p:cNvSpPr/>
          <p:nvPr/>
        </p:nvSpPr>
        <p:spPr>
          <a:xfrm>
            <a:off x="7892176" y="172815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RandomizedSearchCV to get the best parameters of Gradient Boosting Classifier. And used all the obtained best parameters to create the accuracy of final model.</a:t>
            </a:r>
            <a:endParaRPr lang="en-IN" sz="180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xmlns="" id="{B9E4E7BB-4C5F-4485-ACD5-1671B33CA01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2865" y="1728151"/>
            <a:ext cx="7116888" cy="4983934"/>
          </a:xfrm>
          <a:prstGeom prst="rect">
            <a:avLst/>
          </a:prstGeom>
        </p:spPr>
      </p:pic>
    </p:spTree>
    <p:extLst>
      <p:ext uri="{BB962C8B-B14F-4D97-AF65-F5344CB8AC3E}">
        <p14:creationId xmlns:p14="http://schemas.microsoft.com/office/powerpoint/2010/main" xmlns="" val="483632209"/>
      </p:ext>
    </p:extLst>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a:solidFill>
                  <a:srgbClr val="002060"/>
                </a:solidFill>
                <a:latin typeface="Bookman Old Style" panose="02050604050505020204" pitchFamily="18" charset="0"/>
              </a:rPr>
              <a:t>Creating Final Model After Tuning:</a:t>
            </a:r>
            <a:endParaRPr lang="en-IN" sz="3200" u="sng">
              <a:solidFill>
                <a:srgbClr val="002060"/>
              </a:solidFill>
              <a:latin typeface="Bookman Old Style" panose="02050604050505020204" pitchFamily="18" charset="0"/>
            </a:endParaRPr>
          </a:p>
        </p:txBody>
      </p:sp>
      <p:pic>
        <p:nvPicPr>
          <p:cNvPr id="2050" name="Picture 2">
            <a:extLst>
              <a:ext uri="{FF2B5EF4-FFF2-40B4-BE49-F238E27FC236}">
                <a16:creationId xmlns:a16="http://schemas.microsoft.com/office/drawing/2014/main" xmlns="" id="{105DAD43-E620-4C88-B248-00FFA1687967}"/>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449091" y="3069989"/>
            <a:ext cx="4143375" cy="3661551"/>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2">
            <a:extLst>
              <a:ext uri="{FF2B5EF4-FFF2-40B4-BE49-F238E27FC236}">
                <a16:creationId xmlns:a16="http://schemas.microsoft.com/office/drawing/2014/main" xmlns="" id="{B3B96451-65BA-46A8-98C8-3BB44C525CE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49091" y="1009244"/>
            <a:ext cx="5646909" cy="1882303"/>
          </a:xfrm>
          <a:prstGeom prst="rect">
            <a:avLst/>
          </a:prstGeom>
        </p:spPr>
      </p:pic>
      <p:sp>
        <p:nvSpPr>
          <p:cNvPr id="15" name="Flowchart: Alternate Process 14">
            <a:extLst>
              <a:ext uri="{FF2B5EF4-FFF2-40B4-BE49-F238E27FC236}">
                <a16:creationId xmlns:a16="http://schemas.microsoft.com/office/drawing/2014/main" xmlns="" id="{3659C6B5-0BD4-4C96-9169-E3568C0AD8FD}"/>
              </a:ext>
            </a:extLst>
          </p:cNvPr>
          <p:cNvSpPr/>
          <p:nvPr/>
        </p:nvSpPr>
        <p:spPr>
          <a:xfrm>
            <a:off x="6731541" y="942257"/>
            <a:ext cx="4783230"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a:solidFill>
                  <a:schemeClr val="tx1"/>
                </a:solidFill>
                <a:effectLst/>
                <a:latin typeface="Century" panose="02040604050505020304" pitchFamily="18" charset="0"/>
              </a:rPr>
              <a:t>I have successfully incorporated the hyper parameter tuning using best parameters of Gradient Boosting Classifier and the accuracy of the model has been increased by 5% after hyperparameter tuning and received the accuracy score as 95.04% which is very good.</a:t>
            </a:r>
          </a:p>
          <a:p>
            <a:pPr marL="285750" lvl="0" indent="-285750" algn="just">
              <a:lnSpc>
                <a:spcPct val="107000"/>
              </a:lnSpc>
              <a:spcAft>
                <a:spcPts val="800"/>
              </a:spcAft>
              <a:buFont typeface="Wingdings" panose="05000000000000000000" pitchFamily="2" charset="2"/>
              <a:buChar char="v"/>
            </a:pPr>
            <a:r>
              <a:rPr lang="en-US" b="0" i="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314486488"/>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a:solidFill>
                  <a:srgbClr val="002060"/>
                </a:solidFill>
                <a:effectLst/>
                <a:latin typeface="Bookman Old Style" panose="02050604050505020204" pitchFamily="18" charset="0"/>
                <a:ea typeface="Calibri" panose="020f0502020204030204" pitchFamily="34" charset="0"/>
              </a:rPr>
              <a:t>ROC-AUC Curve for all the models and for the best model:</a:t>
            </a:r>
            <a:endParaRPr lang="en-IN" sz="3200" u="sng">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xmlns="" id="{A5C5CB2F-72DB-4DAB-9C82-B5DE048CD4D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bwMode="auto">
          <a:xfrm>
            <a:off x="726899" y="967740"/>
            <a:ext cx="4166114" cy="3137332"/>
          </a:xfrm>
          <a:prstGeom prst="rect">
            <a:avLst/>
          </a:prstGeom>
          <a:noFill/>
          <a:ln>
            <a:noFill/>
          </a:ln>
        </p:spPr>
      </p:pic>
      <p:pic>
        <p:nvPicPr>
          <p:cNvPr id="3074" name="Picture 2">
            <a:extLst>
              <a:ext uri="{FF2B5EF4-FFF2-40B4-BE49-F238E27FC236}">
                <a16:creationId xmlns:a16="http://schemas.microsoft.com/office/drawing/2014/main" xmlns="" id="{7B6918AF-15DB-4DA7-BAA3-2B36A71A7F60}"/>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6096000" y="798785"/>
            <a:ext cx="4526604" cy="3549479"/>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a:effectLst/>
                <a:highlight>
                  <a:srgbClr val="FFFF00"/>
                </a:highlight>
                <a:latin typeface="Century" panose="02040604050505020304" pitchFamily="18" charset="0"/>
                <a:ea typeface="Calibri" panose="020f0502020204030204" pitchFamily="34" charset="0"/>
              </a:rPr>
              <a:t>ROC-AUC Curve for all the models</a:t>
            </a:r>
            <a:endParaRPr lang="en-IN">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xmlns=""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xmlns=""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a:latin typeface="Century" panose="02040604050505020304" pitchFamily="18" charset="0"/>
                <a:ea typeface="Calibri" panose="020f0502020204030204" pitchFamily="34" charset="0"/>
                <a:cs typeface="Calibri" panose="020f0502020204030204" pitchFamily="34" charset="0"/>
              </a:rPr>
              <a:t>with AUC</a:t>
            </a:r>
            <a:r>
              <a:rPr lang="en-IN" sz="1800">
                <a:effectLst/>
                <a:latin typeface="Century" panose="02040604050505020304" pitchFamily="18" charset="0"/>
                <a:ea typeface="Calibri" panose="020f0502020204030204" pitchFamily="34" charset="0"/>
                <a:cs typeface="Calibri" panose="020f0502020204030204" pitchFamily="34" charset="0"/>
              </a:rPr>
              <a:t>. The AUC score for my final model to be of 99% which is increased after tuning the model as it can be observed from the curves.</a:t>
            </a:r>
            <a:endParaRPr lang="en-IN" sz="1800">
              <a:effectLst/>
              <a:latin typeface="Century" panose="02040604050505020304" pitchFamily="18"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xmlns="" val="2486881893"/>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a:solidFill>
                  <a:srgbClr val="002060"/>
                </a:solidFill>
                <a:latin typeface="Bookman Old Style" panose="02050604050505020204" pitchFamily="18" charset="0"/>
              </a:rPr>
              <a:t>Saving The Final Model And Predictions From Saved Model</a:t>
            </a:r>
            <a:endParaRPr lang="en-IN" sz="3200" u="sng">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xmlns="" id="{B793EC60-F6F1-45B2-87C8-E5127FDEE62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49091" y="779328"/>
            <a:ext cx="9457240" cy="4016088"/>
          </a:xfrm>
          <a:prstGeom prst="rect">
            <a:avLst/>
          </a:prstGeom>
        </p:spPr>
      </p:pic>
      <p:sp>
        <p:nvSpPr>
          <p:cNvPr id="6" name="TextBox 5">
            <a:extLst>
              <a:ext uri="{FF2B5EF4-FFF2-40B4-BE49-F238E27FC236}">
                <a16:creationId xmlns:a16="http://schemas.microsoft.com/office/drawing/2014/main" xmlns="" id="{335AF64E-3883-400A-89DB-17929A801B52}"/>
              </a:ext>
            </a:extLst>
          </p:cNvPr>
          <p:cNvSpPr txBox="1"/>
          <p:nvPr/>
        </p:nvSpPr>
        <p:spPr>
          <a:xfrm>
            <a:off x="949091" y="5010539"/>
            <a:ext cx="10733827" cy="1477328"/>
          </a:xfrm>
          <a:prstGeom prst="rect">
            <a:avLst/>
          </a:prstGeom>
          <a:noFill/>
        </p:spPr>
        <p:txBody>
          <a:bodyPr wrap="square">
            <a:spAutoFit/>
          </a:bodyPr>
          <a:lstStyle/>
          <a:p>
            <a:pPr marL="285750" indent="-285750" algn="just">
              <a:buFont typeface="Arial" pitchFamily="34" charset="0"/>
              <a:buChar char="•"/>
            </a:pPr>
            <a:r>
              <a:rPr lang="en-IN" sz="1800">
                <a:effectLst/>
                <a:latin typeface="Century" panose="02040604050505020304" pitchFamily="18" charset="0"/>
                <a:ea typeface="Calibri" panose="020f0502020204030204" pitchFamily="34" charset="0"/>
                <a:cs typeface="Calibri" panose="020f0502020204030204" pitchFamily="34" charset="0"/>
              </a:rPr>
              <a:t>I have saved my final best model using joblib library in .pkl format, and loaded </a:t>
            </a:r>
            <a:r>
              <a:rPr lang="en-IN" sz="1800">
                <a:effectLst/>
                <a:latin typeface="Century" panose="02040604050505020304" pitchFamily="18" charset="0"/>
                <a:ea typeface="Calibri" panose="020f0502020204030204" pitchFamily="34" charset="0"/>
              </a:rPr>
              <a:t>saved model for predictions. </a:t>
            </a:r>
          </a:p>
          <a:p>
            <a:pPr marL="285750" indent="-285750" algn="just">
              <a:buFont typeface="Arial" pitchFamily="34" charset="0"/>
              <a:buChar char="•"/>
            </a:pPr>
            <a:r>
              <a:rPr lang="en-US" sz="1800">
                <a:effectLst/>
                <a:latin typeface="Century" panose="02040604050505020304" pitchFamily="18" charset="0"/>
                <a:ea typeface="Calibri" panose="020f0502020204030204" pitchFamily="34" charset="0"/>
              </a:rPr>
              <a:t>Using classification model, we have got the predicted values for micro credit loans for defaulters and non-defaulters. From the predictions we can notice both actual values and predicted values are almost same.</a:t>
            </a:r>
            <a:endParaRPr lang="en-IN" sz="1800">
              <a:effectLst/>
              <a:latin typeface="Century" panose="02040604050505020304" pitchFamily="18" charset="0"/>
              <a:ea typeface="Calibri" panose="020f0502020204030204" pitchFamily="34" charset="0"/>
            </a:endParaRPr>
          </a:p>
        </p:txBody>
      </p:sp>
    </p:spTree>
    <p:extLst>
      <p:ext uri="{BB962C8B-B14F-4D97-AF65-F5344CB8AC3E}">
        <p14:creationId xmlns:p14="http://schemas.microsoft.com/office/powerpoint/2010/main" xmlns="" val="1349717493"/>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a:solidFill>
                  <a:schemeClr val="accent5">
                    <a:lumMod val="50000"/>
                  </a:schemeClr>
                </a:solidFill>
                <a:latin typeface="Bookman Old Style" panose="02050604050505020204" pitchFamily="18" charset="0"/>
              </a:rPr>
              <a:t>Conclusion:</a:t>
            </a:r>
            <a:endParaRPr lang="en-IN" sz="3200" u="sng">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xmlns="" id="{91AC236D-8115-48B2-96C1-1E10C662DF27}"/>
              </a:ext>
            </a:extLst>
          </p:cNvPr>
          <p:cNvSpPr txBox="1"/>
          <p:nvPr/>
        </p:nvSpPr>
        <p:spPr>
          <a:xfrm>
            <a:off x="158620" y="746449"/>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a:effectLst/>
                <a:latin typeface="Century" panose="020406040505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a:effectLst/>
                <a:latin typeface="Century" panose="020406040505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a:effectLst/>
                <a:latin typeface="Century" panose="02040604050505020304" pitchFamily="18" charset="0"/>
              </a:rPr>
              <a:t>First, we loaded the dataset and have done data cleaning and EDA process and pre-processing techniques like checking outliers, skewness, correlation, scaling data etc</a:t>
            </a:r>
            <a:r>
              <a:rPr lang="en-US">
                <a:latin typeface="Century" panose="02040604050505020304" pitchFamily="18" charset="0"/>
              </a:rPr>
              <a:t>.</a:t>
            </a:r>
            <a:r>
              <a:rPr lang="en-US" b="0" i="0">
                <a:effectLst/>
                <a:latin typeface="Century" panose="02040604050505020304" pitchFamily="18" charset="0"/>
              </a:rPr>
              <a:t> And got better insights from data visualization.</a:t>
            </a:r>
          </a:p>
          <a:p>
            <a:pPr marL="285750" indent="-285750" algn="just">
              <a:buFont typeface="Wingdings" panose="05000000000000000000" pitchFamily="2" charset="2"/>
              <a:buChar char="ü"/>
            </a:pPr>
            <a:r>
              <a:rPr lang="en-US" b="0" i="0">
                <a:effectLst/>
                <a:latin typeface="Century" panose="02040604050505020304" pitchFamily="18" charset="0"/>
              </a:rPr>
              <a:t>Then we did the model training, building the model and finding out the best model on the basis of different metrices like Accuracy Score, Cross Validation Score, roc_auc_score, precision, recall, f1score etc. We tried ensemble techniques like Random Forest Classifier, Extra Trees Classifier, Gradient Boosting Classifier, Bagging Classifier etc</a:t>
            </a:r>
            <a:r>
              <a:rPr lang="en-US">
                <a:latin typeface="Century" panose="02040604050505020304" pitchFamily="18" charset="0"/>
              </a:rPr>
              <a:t>.</a:t>
            </a:r>
            <a:r>
              <a:rPr lang="en-US" b="0" i="0">
                <a:effectLst/>
                <a:latin typeface="Century" panose="02040604050505020304" pitchFamily="18" charset="0"/>
              </a:rPr>
              <a:t> And some other models like Decision Tree Classifier &amp; XGB Classifier.</a:t>
            </a:r>
          </a:p>
          <a:p>
            <a:pPr marL="285750" indent="-285750" algn="just">
              <a:buFont typeface="Wingdings" panose="05000000000000000000" pitchFamily="2" charset="2"/>
              <a:buChar char="ü"/>
            </a:pPr>
            <a:r>
              <a:rPr lang="en-US" b="0" i="0">
                <a:effectLst/>
                <a:latin typeface="Century" panose="02040604050505020304" pitchFamily="18" charset="0"/>
              </a:rPr>
              <a:t>We got Gradient Boosting Classifier as the best model among all the models as it gave least difference of accuracy and cross validation score. On this basis we performed the Hyperparameter tuning to finding out the best parameter and improving the scores. The accuracy score increased after tuning. So we concluded that Gradient Boosting Classifier as the best algorithm as it was giving high accuracy and AUC after tuning.</a:t>
            </a:r>
          </a:p>
          <a:p>
            <a:pPr marL="285750" indent="-285750" algn="just">
              <a:buFont typeface="Wingdings" panose="05000000000000000000" pitchFamily="2" charset="2"/>
              <a:buChar char="ü"/>
            </a:pPr>
            <a:r>
              <a:rPr lang="en-US" b="0" i="0">
                <a:effectLst/>
                <a:latin typeface="Century" panose="020406040505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a:effectLst/>
                <a:latin typeface="Century" panose="02040604050505020304" pitchFamily="18" charset="0"/>
              </a:rPr>
              <a:t>Overall, we can say that this dataset is good for predicting the defaulters level using classification analysis and conclude that Gradient Boosting Classifier is the best working algorithm model we obtained. We can improve the data by adding some more features.</a:t>
            </a:r>
          </a:p>
          <a:p>
            <a:endParaRPr lang="en-IN"/>
          </a:p>
        </p:txBody>
      </p:sp>
    </p:spTree>
    <p:extLst>
      <p:ext uri="{BB962C8B-B14F-4D97-AF65-F5344CB8AC3E}">
        <p14:creationId xmlns:p14="http://schemas.microsoft.com/office/powerpoint/2010/main" xmlns="" val="939963277"/>
      </p:ext>
    </p:extLst>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1">
            <a:extLst>
              <a:ext uri="{FF2B5EF4-FFF2-40B4-BE49-F238E27FC236}">
                <a16:creationId xmlns:a16="http://schemas.microsoft.com/office/drawing/2014/main" xmlns=""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a:ln w="0"/>
                <a:solidFill>
                  <a:schemeClr val="accent5">
                    <a:lumMod val="50000"/>
                  </a:schemeClr>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xmlns="" val="1623556543"/>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D6232901-3613-47D2-9F86-37195051ABCD}"/>
              </a:ext>
            </a:extLst>
          </p:cNvPr>
          <p:cNvSpPr txBox="1"/>
          <p:nvPr/>
        </p:nvSpPr>
        <p:spPr>
          <a:xfrm>
            <a:off x="503854" y="373224"/>
            <a:ext cx="11178074" cy="707886"/>
          </a:xfrm>
          <a:prstGeom prst="rect">
            <a:avLst/>
          </a:prstGeom>
          <a:noFill/>
        </p:spPr>
        <p:txBody>
          <a:bodyPr wrap="square" rtlCol="0">
            <a:spAutoFit/>
          </a:bodyPr>
          <a:lstStyle/>
          <a:p>
            <a:pPr algn="ctr"/>
            <a:r>
              <a:rPr lang="en-US" sz="4000" u="sng">
                <a:latin typeface="Bookman Old Style" panose="02050604050505020204" pitchFamily="18" charset="0"/>
              </a:rPr>
              <a:t>Problem Statement</a:t>
            </a:r>
            <a:endParaRPr lang="en-IN" sz="4000" u="sng">
              <a:latin typeface="Bookman Old Style" panose="02050604050505020204" pitchFamily="18" charset="0"/>
            </a:endParaRPr>
          </a:p>
        </p:txBody>
      </p:sp>
      <p:sp>
        <p:nvSpPr>
          <p:cNvPr id="3" name="TextBox 2">
            <a:extLst>
              <a:ext uri="{FF2B5EF4-FFF2-40B4-BE49-F238E27FC236}">
                <a16:creationId xmlns:a16="http://schemas.microsoft.com/office/drawing/2014/main" xmlns=""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a:latin typeface="Century" panose="02040604050505020304" pitchFamily="18" charset="0"/>
              </a:rPr>
              <a:t>        </a:t>
            </a:r>
            <a:r>
              <a:rPr lang="en-US">
                <a:latin typeface="Century" panose="020406040505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a:latin typeface="Century" panose="02040604050505020304" pitchFamily="18" charset="0"/>
              <a:ea typeface="Calibri" panose="020f0502020204030204" pitchFamily="34" charset="0"/>
              <a:cs typeface="Times New Roman" panose="02020603050405020304" pitchFamily="18" charset="0"/>
            </a:endParaRPr>
          </a:p>
          <a:p>
            <a:pPr algn="just"/>
            <a:r>
              <a:rPr lang="en-IN">
                <a:effectLst/>
                <a:latin typeface="Century" panose="020406040505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a:p>
        </p:txBody>
      </p:sp>
    </p:spTree>
    <p:extLst>
      <p:ext uri="{BB962C8B-B14F-4D97-AF65-F5344CB8AC3E}">
        <p14:creationId xmlns:p14="http://schemas.microsoft.com/office/powerpoint/2010/main" xmlns="" val="3115936130"/>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a:solidFill>
                  <a:srgbClr val="002060"/>
                </a:solidFill>
                <a:latin typeface="Bookman Old Style" panose="02050604050505020204" pitchFamily="18" charset="0"/>
              </a:rPr>
              <a:t>Problem Understanding</a:t>
            </a:r>
            <a:endParaRPr lang="en-IN" sz="4000" u="sng">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7F6F7B2E-9B57-4A0D-87F4-7C90E773CE0B}"/>
              </a:ext>
            </a:extLst>
          </p:cNvPr>
          <p:cNvSpPr txBox="1"/>
          <p:nvPr/>
        </p:nvSpPr>
        <p:spPr>
          <a:xfrm>
            <a:off x="382556" y="1252137"/>
            <a:ext cx="7389844" cy="5189626"/>
          </a:xfrm>
          <a:prstGeom prst="rect">
            <a:avLst/>
          </a:prstGeom>
          <a:noFill/>
        </p:spPr>
        <p:txBody>
          <a:bodyPr wrap="square" rtlCol="0">
            <a:spAutoFit/>
          </a:bodyPr>
          <a:lstStyle/>
          <a:p>
            <a:pPr algn="just">
              <a:lnSpc>
                <a:spcPct val="106000"/>
              </a:lnSpc>
              <a:spcAft>
                <a:spcPts val="900"/>
              </a:spcAft>
            </a:pPr>
            <a:r>
              <a:rPr lang="en-IN" sz="180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descr="images.jfif"/>
          <p:cNvPicPr>
            <a:picLocks noChangeAspect="1"/>
          </p:cNvPicPr>
          <p:nvPr/>
        </p:nvPicPr>
        <p:blipFill>
          <a:blip r:embed="rId2"/>
          <a:stretch>
            <a:fillRect/>
          </a:stretch>
        </p:blipFill>
        <p:spPr>
          <a:xfrm>
            <a:off x="8495439" y="1594520"/>
            <a:ext cx="2714625" cy="3638492"/>
          </a:xfrm>
          <a:prstGeom prst="rect">
            <a:avLst/>
          </a:prstGeom>
        </p:spPr>
      </p:pic>
    </p:spTree>
    <p:extLst>
      <p:ext uri="{BB962C8B-B14F-4D97-AF65-F5344CB8AC3E}">
        <p14:creationId xmlns:p14="http://schemas.microsoft.com/office/powerpoint/2010/main" xmlns="" val="2057397313"/>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9" name="Picture 8" descr="images (1).jfif"/>
          <p:cNvPicPr>
            <a:picLocks noChangeAspect="1"/>
          </p:cNvPicPr>
          <p:nvPr/>
        </p:nvPicPr>
        <p:blipFill>
          <a:blip r:embed="rId3"/>
          <a:stretch>
            <a:fillRect/>
          </a:stretch>
        </p:blipFill>
        <p:spPr>
          <a:xfrm>
            <a:off x="1393404" y="4626855"/>
            <a:ext cx="1963439" cy="1377338"/>
          </a:xfrm>
          <a:prstGeom prst="rect">
            <a:avLst/>
          </a:prstGeom>
        </p:spPr>
      </p:pic>
      <p:sp>
        <p:nvSpPr>
          <p:cNvPr id="2" name="TextBox 1">
            <a:extLst>
              <a:ext uri="{FF2B5EF4-FFF2-40B4-BE49-F238E27FC236}">
                <a16:creationId xmlns:a16="http://schemas.microsoft.com/office/drawing/2014/main" xmlns=""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a:solidFill>
                  <a:srgbClr val="002060"/>
                </a:solidFill>
                <a:latin typeface="Bookman Old Style" panose="02050604050505020204" pitchFamily="18" charset="0"/>
              </a:rPr>
              <a:t>What is Microcredit Loan?</a:t>
            </a:r>
            <a:endParaRPr lang="en-IN" sz="3200" u="sng">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a:effectLst/>
                <a:latin typeface="Century" panose="02040604050505020304" pitchFamily="18" charset="0"/>
              </a:rPr>
              <a:t>Microcredit is a common form of microfinance that involves </a:t>
            </a:r>
            <a:r>
              <a:rPr lang="en-US" b="1" i="0">
                <a:effectLst/>
                <a:latin typeface="Century" panose="02040604050505020304" pitchFamily="18" charset="0"/>
              </a:rPr>
              <a:t>an extremely small loan given to an individual to help them become self-employed or grow a small business</a:t>
            </a:r>
            <a:r>
              <a:rPr lang="en-US" b="0" i="0">
                <a:effectLst/>
                <a:latin typeface="Century" panose="02040604050505020304" pitchFamily="18" charset="0"/>
              </a:rPr>
              <a:t>. These borrowers tend to be low-income individuals, especially from less developed countries (LDCs). Microcredit is also known as </a:t>
            </a:r>
            <a:r>
              <a:rPr lang="en-US">
                <a:latin typeface="Century" panose="02040604050505020304" pitchFamily="18" charset="0"/>
              </a:rPr>
              <a:t>“</a:t>
            </a:r>
            <a:r>
              <a:rPr lang="en-US" b="0" i="0">
                <a:effectLst/>
                <a:latin typeface="Century" panose="02040604050505020304" pitchFamily="18" charset="0"/>
              </a:rPr>
              <a:t>microlending” or “microloan</a:t>
            </a:r>
            <a:r>
              <a:rPr lang="en-US">
                <a:latin typeface="Century" panose="02040604050505020304" pitchFamily="18" charset="0"/>
              </a:rPr>
              <a:t>”.</a:t>
            </a:r>
          </a:p>
          <a:p>
            <a:pPr marL="285750" indent="-285750" algn="just">
              <a:buFont typeface="Wingdings" panose="05000000000000000000" pitchFamily="2" charset="2"/>
              <a:buChar char="v"/>
            </a:pPr>
            <a:r>
              <a:rPr lang="en-US" b="0" i="0">
                <a:effectLst/>
                <a:latin typeface="Century" panose="02040604050505020304" pitchFamily="18" charset="0"/>
              </a:rPr>
              <a:t>It aims to support and kickstart entrepreneurs who are unable to obtain the financial backing needed to start a small business or capitalize on an idea.</a:t>
            </a:r>
          </a:p>
        </p:txBody>
      </p:sp>
      <p:pic>
        <p:nvPicPr>
          <p:cNvPr id="5" name="Picture 4">
            <a:extLst>
              <a:ext uri="{FF2B5EF4-FFF2-40B4-BE49-F238E27FC236}">
                <a16:creationId xmlns:a16="http://schemas.microsoft.com/office/drawing/2014/main" xmlns="" id="{0BB719EB-758C-4BE5-AAA1-3C7EC0810705}"/>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206417" y="1226020"/>
            <a:ext cx="3344582" cy="2695985"/>
          </a:xfrm>
          <a:prstGeom prst="rect">
            <a:avLst/>
          </a:prstGeom>
        </p:spPr>
      </p:pic>
      <p:sp>
        <p:nvSpPr>
          <p:cNvPr id="18" name="TextBox 17">
            <a:extLst>
              <a:ext uri="{FF2B5EF4-FFF2-40B4-BE49-F238E27FC236}">
                <a16:creationId xmlns:a16="http://schemas.microsoft.com/office/drawing/2014/main" xmlns="" id="{18FB61CC-8B61-49A5-90F4-83CEF07800ED}"/>
              </a:ext>
            </a:extLst>
          </p:cNvPr>
          <p:cNvSpPr txBox="1"/>
          <p:nvPr/>
        </p:nvSpPr>
        <p:spPr>
          <a:xfrm>
            <a:off x="4357396" y="4560893"/>
            <a:ext cx="7389846" cy="1661993"/>
          </a:xfrm>
          <a:prstGeom prst="rect">
            <a:avLst/>
          </a:prstGeom>
          <a:noFill/>
        </p:spPr>
        <p:txBody>
          <a:bodyPr wrap="square">
            <a:spAutoFit/>
          </a:bodyPr>
          <a:lstStyle/>
          <a:p>
            <a:pPr algn="just"/>
            <a:r>
              <a:rPr lang="en-US" sz="2800" b="1">
                <a:latin typeface="Century" panose="02040604050505020304" pitchFamily="18" charset="0"/>
              </a:rPr>
              <a:t>Defaulting on Loans: </a:t>
            </a:r>
          </a:p>
          <a:p>
            <a:pPr marL="285750" indent="-285750" algn="just">
              <a:buFont typeface="Wingdings" panose="05000000000000000000" pitchFamily="2" charset="2"/>
              <a:buChar char="v"/>
            </a:pPr>
            <a:r>
              <a:rPr lang="en-US" b="0" i="0">
                <a:effectLst/>
                <a:latin typeface="Century" panose="020406040505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a:latin typeface="Century" panose="02040604050505020304" pitchFamily="18" charset="0"/>
            </a:endParaRPr>
          </a:p>
        </p:txBody>
      </p:sp>
      <p:sp>
        <p:nvSpPr>
          <p:cNvPr id="8" name="Oval 7"/>
          <p:cNvSpPr/>
          <p:nvPr/>
        </p:nvSpPr>
        <p:spPr>
          <a:xfrm>
            <a:off x="1101687" y="4032173"/>
            <a:ext cx="2588964" cy="2533880"/>
          </a:xfrm>
          <a:prstGeom prst="ellipse">
            <a:avLst/>
          </a:prstGeom>
          <a:solidFill>
            <a:schemeClr val="tx1">
              <a:lumMod val="65000"/>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25257667"/>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a:solidFill>
                  <a:srgbClr val="002060"/>
                </a:solidFill>
                <a:latin typeface="Bookman Old Style" panose="02050604050505020204" pitchFamily="18" charset="0"/>
              </a:rPr>
              <a:t>Benefits of Microfinance Institutions and Microcredit loans</a:t>
            </a:r>
            <a:endParaRPr lang="en-IN" sz="3200" u="sng">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a:effectLst/>
                <a:latin typeface="Century" panose="02040604050505020304" pitchFamily="18" charset="0"/>
              </a:rPr>
              <a:t>Microfinance institutions offer basi</a:t>
            </a:r>
            <a:r>
              <a:rPr lang="en-US">
                <a:latin typeface="Century" panose="02040604050505020304" pitchFamily="18" charset="0"/>
              </a:rPr>
              <a:t>c financial services like savings, insurance and loans to unprivileged people. </a:t>
            </a:r>
            <a:r>
              <a:rPr lang="en-US" b="0" i="0">
                <a:effectLst/>
                <a:latin typeface="Century" panose="02040604050505020304" pitchFamily="18" charset="0"/>
              </a:rPr>
              <a:t>Savings help families build assets to finance school fees, improve homes (e.g., install power or running water) and achieve goals. </a:t>
            </a:r>
            <a:endParaRPr lang="en-US">
              <a:latin typeface="Century" panose="02040604050505020304" pitchFamily="18" charset="0"/>
            </a:endParaRPr>
          </a:p>
          <a:p>
            <a:pPr marL="285750" indent="-285750" algn="just">
              <a:buFont typeface="Wingdings" panose="05000000000000000000" pitchFamily="2" charset="2"/>
              <a:buChar char="§"/>
            </a:pPr>
            <a:r>
              <a:rPr lang="en-US" b="0" i="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a:effectLst/>
                <a:latin typeface="Century" panose="02040604050505020304" pitchFamily="18" charset="0"/>
              </a:rPr>
              <a:t>Insurance products can offset the cost of medical care.</a:t>
            </a:r>
          </a:p>
          <a:p>
            <a:pPr algn="just"/>
            <a:endParaRPr lang="en-US" b="0" i="0">
              <a:effectLst/>
              <a:latin typeface="Century" panose="02040604050505020304" pitchFamily="18" charset="0"/>
            </a:endParaRPr>
          </a:p>
          <a:p>
            <a:pPr algn="just"/>
            <a:endParaRPr lang="en-US" b="0" i="0">
              <a:effectLst/>
              <a:latin typeface="Century" panose="02040604050505020304" pitchFamily="18" charset="0"/>
            </a:endParaRPr>
          </a:p>
          <a:p>
            <a:pPr marL="285750" indent="-285750" algn="just">
              <a:buFont typeface="Wingdings" panose="05000000000000000000" pitchFamily="2" charset="2"/>
              <a:buChar char="§"/>
            </a:pPr>
            <a:r>
              <a:rPr lang="en-US" b="0" i="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a:latin typeface="Century" panose="02040604050505020304" pitchFamily="18" charset="0"/>
              </a:rPr>
              <a:t>Microcredit provides property alleviation programs which provides funds, materials for people with no income or work opportunities</a:t>
            </a:r>
          </a:p>
          <a:p>
            <a:endParaRPr lang="en-IN"/>
          </a:p>
        </p:txBody>
      </p:sp>
      <p:pic>
        <p:nvPicPr>
          <p:cNvPr id="1026" name="Picture 2">
            <a:extLst>
              <a:ext uri="{FF2B5EF4-FFF2-40B4-BE49-F238E27FC236}">
                <a16:creationId xmlns:a16="http://schemas.microsoft.com/office/drawing/2014/main" xmlns=""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6992152" y="827371"/>
            <a:ext cx="4618653" cy="333540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a:extLst>
              <a:ext uri="{FF2B5EF4-FFF2-40B4-BE49-F238E27FC236}">
                <a16:creationId xmlns:a16="http://schemas.microsoft.com/office/drawing/2014/main" xmlns="" id="{D250129B-89AA-434B-A1C7-D6DC0680759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95701" y="4421334"/>
            <a:ext cx="4760146" cy="2023480"/>
          </a:xfrm>
          <a:prstGeom prst="rect">
            <a:avLst/>
          </a:prstGeom>
        </p:spPr>
      </p:pic>
    </p:spTree>
    <p:extLst>
      <p:ext uri="{BB962C8B-B14F-4D97-AF65-F5344CB8AC3E}">
        <p14:creationId xmlns:p14="http://schemas.microsoft.com/office/powerpoint/2010/main" xmlns="" val="2551010678"/>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a:solidFill>
                  <a:srgbClr val="002060"/>
                </a:solidFill>
                <a:latin typeface="Bookman Old Style" panose="02050604050505020204" pitchFamily="18" charset="0"/>
              </a:rPr>
              <a:t>Data Analysis and Model Building Flowchart</a:t>
            </a:r>
            <a:endParaRPr lang="en-IN" sz="3200" u="sng">
              <a:solidFill>
                <a:srgbClr val="002060"/>
              </a:solidFill>
              <a:latin typeface="Bookman Old Style" panose="02050604050505020204" pitchFamily="18" charset="0"/>
            </a:endParaRPr>
          </a:p>
          <a:p>
            <a:endParaRPr lang="en-IN"/>
          </a:p>
        </p:txBody>
      </p:sp>
      <p:sp>
        <p:nvSpPr>
          <p:cNvPr id="9" name="Flowchart: Alternate Process 8">
            <a:extLst>
              <a:ext uri="{FF2B5EF4-FFF2-40B4-BE49-F238E27FC236}">
                <a16:creationId xmlns:a16="http://schemas.microsoft.com/office/drawing/2014/main" xmlns="" id="{65C1B98E-16C4-4728-A2C6-A060D7599AD6}"/>
              </a:ext>
            </a:extLst>
          </p:cNvPr>
          <p:cNvSpPr/>
          <p:nvPr/>
        </p:nvSpPr>
        <p:spPr>
          <a:xfrm>
            <a:off x="1701084" y="103540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xmlns="" id="{80505AFE-E45E-4CB0-8D11-DC6F54A4B812}"/>
              </a:ext>
            </a:extLst>
          </p:cNvPr>
          <p:cNvSpPr/>
          <p:nvPr/>
        </p:nvSpPr>
        <p:spPr>
          <a:xfrm>
            <a:off x="4168293" y="1416407"/>
            <a:ext cx="634482"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Flowchart: Alternate Process 10">
            <a:extLst>
              <a:ext uri="{FF2B5EF4-FFF2-40B4-BE49-F238E27FC236}">
                <a16:creationId xmlns:a16="http://schemas.microsoft.com/office/drawing/2014/main" xmlns="" id="{A12EF69C-6EE3-4F90-8E75-AD0E99F33C4E}"/>
              </a:ext>
            </a:extLst>
          </p:cNvPr>
          <p:cNvSpPr/>
          <p:nvPr/>
        </p:nvSpPr>
        <p:spPr>
          <a:xfrm>
            <a:off x="5146750" y="103715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xmlns="" id="{BD7FFFC3-C2CC-47B0-98CE-027159724E90}"/>
              </a:ext>
            </a:extLst>
          </p:cNvPr>
          <p:cNvSpPr/>
          <p:nvPr/>
        </p:nvSpPr>
        <p:spPr>
          <a:xfrm>
            <a:off x="7613959" y="1461701"/>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Flowchart: Alternate Process 14">
            <a:extLst>
              <a:ext uri="{FF2B5EF4-FFF2-40B4-BE49-F238E27FC236}">
                <a16:creationId xmlns:a16="http://schemas.microsoft.com/office/drawing/2014/main" xmlns="" id="{F643177A-4A3B-4D6B-9D2E-88F2192ED748}"/>
              </a:ext>
            </a:extLst>
          </p:cNvPr>
          <p:cNvSpPr/>
          <p:nvPr/>
        </p:nvSpPr>
        <p:spPr>
          <a:xfrm>
            <a:off x="8625596" y="103540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xmlns="" id="{AF7EF058-49A7-48CF-8A68-51D390EF96B2}"/>
              </a:ext>
            </a:extLst>
          </p:cNvPr>
          <p:cNvSpPr/>
          <p:nvPr/>
        </p:nvSpPr>
        <p:spPr>
          <a:xfrm>
            <a:off x="4146417"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Flowchart: Alternate Process 17">
            <a:extLst>
              <a:ext uri="{FF2B5EF4-FFF2-40B4-BE49-F238E27FC236}">
                <a16:creationId xmlns:a16="http://schemas.microsoft.com/office/drawing/2014/main" xmlns="" id="{00033B84-DBF6-4EA5-A678-00A039B25E9D}"/>
              </a:ext>
            </a:extLst>
          </p:cNvPr>
          <p:cNvSpPr/>
          <p:nvPr/>
        </p:nvSpPr>
        <p:spPr>
          <a:xfrm>
            <a:off x="1646138" y="504070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xmlns="" id="{180C310C-7A7D-4FDC-B69B-7242D8F982A5}"/>
              </a:ext>
            </a:extLst>
          </p:cNvPr>
          <p:cNvSpPr/>
          <p:nvPr/>
        </p:nvSpPr>
        <p:spPr>
          <a:xfrm>
            <a:off x="8625596" y="2989224"/>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xmlns="" id="{7AE48DB2-0A2E-4A51-9BC4-7973D9FE6678}"/>
              </a:ext>
            </a:extLst>
          </p:cNvPr>
          <p:cNvSpPr/>
          <p:nvPr/>
        </p:nvSpPr>
        <p:spPr>
          <a:xfrm>
            <a:off x="7607632" y="3364515"/>
            <a:ext cx="667661"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Flowchart: Alternate Process 22">
            <a:extLst>
              <a:ext uri="{FF2B5EF4-FFF2-40B4-BE49-F238E27FC236}">
                <a16:creationId xmlns:a16="http://schemas.microsoft.com/office/drawing/2014/main" xmlns="" id="{31ECFB98-689F-422F-9514-728C014F084F}"/>
              </a:ext>
            </a:extLst>
          </p:cNvPr>
          <p:cNvSpPr/>
          <p:nvPr/>
        </p:nvSpPr>
        <p:spPr>
          <a:xfrm>
            <a:off x="5101135" y="2998876"/>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xmlns="" id="{D1899990-9647-4B3C-8939-F7CEF367EEF6}"/>
              </a:ext>
            </a:extLst>
          </p:cNvPr>
          <p:cNvSpPr/>
          <p:nvPr/>
        </p:nvSpPr>
        <p:spPr>
          <a:xfrm>
            <a:off x="4168293" y="3364515"/>
            <a:ext cx="634482"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5" name="Flowchart: Alternate Process 24">
            <a:extLst>
              <a:ext uri="{FF2B5EF4-FFF2-40B4-BE49-F238E27FC236}">
                <a16:creationId xmlns:a16="http://schemas.microsoft.com/office/drawing/2014/main" xmlns="" id="{79CD2769-69D5-4A56-98E8-09B8EA44A207}"/>
              </a:ext>
            </a:extLst>
          </p:cNvPr>
          <p:cNvSpPr/>
          <p:nvPr/>
        </p:nvSpPr>
        <p:spPr>
          <a:xfrm>
            <a:off x="1649142" y="2989224"/>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xmlns="" id="{8698FB53-B832-453A-9B2A-06BBE89FAB57}"/>
              </a:ext>
            </a:extLst>
          </p:cNvPr>
          <p:cNvSpPr/>
          <p:nvPr/>
        </p:nvSpPr>
        <p:spPr>
          <a:xfrm>
            <a:off x="2504448" y="4310281"/>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xmlns="" id="{BF50AD5F-76F2-454B-A80A-D9FDBCE58ED7}"/>
              </a:ext>
            </a:extLst>
          </p:cNvPr>
          <p:cNvSpPr/>
          <p:nvPr/>
        </p:nvSpPr>
        <p:spPr>
          <a:xfrm>
            <a:off x="9480902" y="2282889"/>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8" name="Flowchart: Alternate Process 27">
            <a:extLst>
              <a:ext uri="{FF2B5EF4-FFF2-40B4-BE49-F238E27FC236}">
                <a16:creationId xmlns:a16="http://schemas.microsoft.com/office/drawing/2014/main" xmlns="" id="{D8B4B1D2-FAFA-4E25-8870-E56EB080A176}"/>
              </a:ext>
            </a:extLst>
          </p:cNvPr>
          <p:cNvSpPr/>
          <p:nvPr/>
        </p:nvSpPr>
        <p:spPr>
          <a:xfrm>
            <a:off x="5154309" y="504070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xmlns="" id="{8B6E8DC2-FD43-43BF-A01A-7C281204D5B2}"/>
              </a:ext>
            </a:extLst>
          </p:cNvPr>
          <p:cNvSpPr/>
          <p:nvPr/>
        </p:nvSpPr>
        <p:spPr>
          <a:xfrm>
            <a:off x="7658809"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0" name="Flowchart: Alternate Process 29">
            <a:extLst>
              <a:ext uri="{FF2B5EF4-FFF2-40B4-BE49-F238E27FC236}">
                <a16:creationId xmlns:a16="http://schemas.microsoft.com/office/drawing/2014/main" xmlns="" id="{93894349-6E7C-4E61-88B6-9FE6FB216C26}"/>
              </a:ext>
            </a:extLst>
          </p:cNvPr>
          <p:cNvSpPr/>
          <p:nvPr/>
        </p:nvSpPr>
        <p:spPr>
          <a:xfrm>
            <a:off x="8662122" y="504070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xmlns="" val="3473332242"/>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xmlns=""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a:solidFill>
                  <a:srgbClr val="002060"/>
                </a:solidFill>
                <a:latin typeface="Bookman Old Style" panose="02050604050505020204" pitchFamily="18" charset="0"/>
              </a:rPr>
              <a:t>Exploratory Data Analysis (EDA) Steps</a:t>
            </a:r>
            <a:endParaRPr lang="en-IN" sz="3200" u="sng">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25823B0B-A990-40C9-A3ED-6365DB0B43BE}"/>
              </a:ext>
            </a:extLst>
          </p:cNvPr>
          <p:cNvSpPr txBox="1"/>
          <p:nvPr/>
        </p:nvSpPr>
        <p:spPr>
          <a:xfrm>
            <a:off x="662473" y="1240971"/>
            <a:ext cx="11112759" cy="6063198"/>
          </a:xfrm>
          <a:prstGeom prst="rect">
            <a:avLst/>
          </a:prstGeom>
          <a:noFill/>
        </p:spPr>
        <p:txBody>
          <a:bodyPr wrap="square" rtlCol="0">
            <a:spAutoFit/>
          </a:bodyPr>
          <a:lstStyle/>
          <a:p>
            <a:pPr marL="285750" indent="-285750" algn="just">
              <a:buFont typeface="Wingdings" panose="05000000000000000000" pitchFamily="2" charset="2"/>
              <a:buChar char="Ø"/>
            </a:pPr>
            <a:r>
              <a:rPr lang="en-US">
                <a:latin typeface="Century" panose="02040604050505020304" pitchFamily="18" charset="0"/>
              </a:rPr>
              <a:t>Importing necessary libraries and importing dataset as a data frame.</a:t>
            </a:r>
          </a:p>
          <a:p>
            <a:pPr algn="just"/>
            <a:endParaRPr lang="en-US">
              <a:latin typeface="Century" panose="02040604050505020304" pitchFamily="18" charset="0"/>
            </a:endParaRPr>
          </a:p>
          <a:p>
            <a:pPr marL="285750" indent="-285750" algn="just">
              <a:buFont typeface="Wingdings" panose="05000000000000000000" pitchFamily="2" charset="2"/>
              <a:buChar char="Ø"/>
            </a:pPr>
            <a:r>
              <a:rPr lang="en-IN">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a:latin typeface="Century" panose="02040604050505020304" pitchFamily="18" charset="0"/>
                <a:cs typeface="Times New Roman" panose="02020603050405020304" pitchFamily="18" charset="0"/>
              </a:rPr>
              <a:t>Dropped some columns containing more than 90% of zero values assuming they won’t create skewness in later part.</a:t>
            </a:r>
          </a:p>
          <a:p>
            <a:pPr algn="just"/>
            <a:endParaRPr lang="en-IN">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a:latin typeface="Century" panose="02040604050505020304" pitchFamily="18" charset="0"/>
                <a:cs typeface="Times New Roman" panose="02020603050405020304" pitchFamily="18" charset="0"/>
              </a:rPr>
              <a:t>Dataset was free from null values that is I found no missing values.</a:t>
            </a:r>
          </a:p>
          <a:p>
            <a:pPr algn="just"/>
            <a:endParaRPr lang="en-IN">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a:latin typeface="Century" panose="02040604050505020304" pitchFamily="18" charset="0"/>
                <a:cs typeface="Times New Roman" panose="02020603050405020304" pitchFamily="18" charset="0"/>
              </a:rPr>
              <a:t>Extracted Day, Month and Year features from pdate column.</a:t>
            </a:r>
          </a:p>
          <a:p>
            <a:pPr algn="just"/>
            <a:endParaRPr lang="en-IN">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a:latin typeface="Century" panose="020406040505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a:latin typeface="Century" panose="020406040505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sz="185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xmlns="" val="361141756"/>
      </p:ext>
    </p:extLst>
  </p:cSld>
  <p:clrMapOvr>
    <a:masterClrMapping/>
  </p:clrMapOvr>
  <p:transition/>
  <p:timing/>
</p:sld>
</file>

<file path=ppt/tags/tag1.xml><?xml version="1.0" encoding="utf-8"?>
<p:tagLst xmlns:p="http://schemas.openxmlformats.org/presentationml/2006/main">
  <p:tag name="AS_NET" val="5.0.12"/>
  <p:tag name="AS_OS" val="Microsoft Windows NT 10.0.17763.0"/>
  <p:tag name="AS_RELEASE_DATE" val="2021.12.14"/>
  <p:tag name="AS_TITLE" val="Aspose.Slides for .NET5"/>
  <p:tag name="AS_VERSION" val="21.12"/>
</p:tagLst>
</file>

<file path=ppt/theme/_rels/theme1.xml.rels>&#65279;<?xml version="1.0" encoding="utf-8" standalone="yes"?><Relationships xmlns="http://schemas.openxmlformats.org/package/2006/relationships"><Relationship Id="rId1" Type="http://schemas.openxmlformats.org/officeDocument/2006/relationships/image" Target="../media/image1.jpeg" /></Relationships>
</file>

<file path=ppt/theme/theme1.xml><?xml version="1.0" encoding="utf-8"?>
<a:theme xmlns:r="http://schemas.openxmlformats.org/officeDocument/2006/relationships"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Rockwell"/>
        <a:cs typeface="Arial"/>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Rockwell"/>
        <a:cs typeface="Arial"/>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r:embed="rId1">
            <a:duotone>
              <a:schemeClr val="phClr">
                <a:shade val="30000"/>
                <a:satMod val="120000"/>
              </a:schemeClr>
              <a:schemeClr val="phClr">
                <a:tint val="70000"/>
                <a:satMod val="250000"/>
              </a:schemeClr>
            </a:duotone>
          </a:blip>
          <a:tile tx="0" ty="0" sx="50000" sy="50000" flip="none" algn="t"/>
        </a:blipFill>
      </a:bgFillStyleLst>
    </a:fmtScheme>
  </a:themeElements>
  <a:objectDefaul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Template>Foundry</Template>
  <Company/>
  <PresentationFormat>Custom</PresentationFormat>
  <Paragraphs>172</Paragraphs>
  <Slides>38</Slides>
  <Notes>1</Notes>
  <TotalTime>6227</TotalTime>
  <HiddenSlides>0</HiddenSlides>
  <MMClips>0</MMClips>
  <ScaleCrop>0</ScaleCrop>
  <HeadingPairs>
    <vt:vector baseType="variant" size="6">
      <vt:variant>
        <vt:lpstr>Fonts used</vt:lpstr>
      </vt:variant>
      <vt:variant>
        <vt:i4>13</vt:i4>
      </vt:variant>
      <vt:variant>
        <vt:lpstr>Theme</vt:lpstr>
      </vt:variant>
      <vt:variant>
        <vt:i4>1</vt:i4>
      </vt:variant>
      <vt:variant>
        <vt:lpstr>Slide Titles</vt:lpstr>
      </vt:variant>
      <vt:variant>
        <vt:i4>38</vt:i4>
      </vt:variant>
    </vt:vector>
  </HeadingPairs>
  <TitlesOfParts>
    <vt:vector baseType="lpstr" size="52">
      <vt:lpstr>Arial</vt:lpstr>
      <vt:lpstr>Rockwell</vt:lpstr>
      <vt:lpstr>Wingdings 2</vt:lpstr>
      <vt:lpstr>Calibri</vt:lpstr>
      <vt:lpstr>Bookman Old Style</vt:lpstr>
      <vt:lpstr>Wingdings</vt:lpstr>
      <vt:lpstr>Century</vt:lpstr>
      <vt:lpstr>Microsoft Sans Serif</vt:lpstr>
      <vt:lpstr>Times New Roman</vt:lpstr>
      <vt:lpstr>Courier New</vt:lpstr>
      <vt:lpstr>Helvetica Neue</vt:lpstr>
      <vt:lpstr>Georgia</vt:lpstr>
      <vt:lpstr>Monotype Corsiva</vt:lpstr>
      <vt:lpstr>Foundry</vt:lpstr>
      <vt:lpstr>Click to edit Master title style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21.1200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PowerPoint Presentation</dc:title>
  <dc:creator>Nethravathi S</dc:creator>
  <cp:lastModifiedBy>Hello</cp:lastModifiedBy>
  <cp:revision>53</cp:revision>
  <dcterms:created xsi:type="dcterms:W3CDTF">2021-10-24T08:35:25Z</dcterms:created>
  <dcterms:modified xsi:type="dcterms:W3CDTF">2022-02-05T12:29:08Z</dcterms:modified>
</cp:coreProperties>
</file>