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8" y="10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8369" y="2267712"/>
            <a:ext cx="9144000" cy="685320"/>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Abhilasha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Bissa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Abhilasha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Bissa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smtClean="0">
                <a:solidFill>
                  <a:schemeClr val="accent1">
                    <a:lumMod val="75000"/>
                  </a:schemeClr>
                </a:solidFill>
                <a:latin typeface="Arial"/>
                <a:cs typeface="Arial"/>
              </a:rPr>
              <a:t>Mahila</a:t>
            </a:r>
            <a:r>
              <a:rPr lang="en-US" sz="2000" b="1" dirty="0" smtClean="0">
                <a:solidFill>
                  <a:schemeClr val="accent1">
                    <a:lumMod val="75000"/>
                  </a:schemeClr>
                </a:solidFill>
                <a:latin typeface="Arial"/>
                <a:cs typeface="Arial"/>
              </a:rPr>
              <a:t> PG </a:t>
            </a:r>
            <a:r>
              <a:rPr lang="en-US" sz="2000" b="1" dirty="0" err="1" smtClean="0">
                <a:solidFill>
                  <a:schemeClr val="accent1">
                    <a:lumMod val="75000"/>
                  </a:schemeClr>
                </a:solidFill>
                <a:latin typeface="Arial"/>
                <a:cs typeface="Arial"/>
              </a:rPr>
              <a:t>Mahavidyalaya</a:t>
            </a:r>
            <a:r>
              <a:rPr lang="en-US" sz="2000" b="1" dirty="0" smtClean="0">
                <a:solidFill>
                  <a:schemeClr val="accent1">
                    <a:lumMod val="75000"/>
                  </a:schemeClr>
                </a:solidFill>
                <a:latin typeface="Arial"/>
                <a:cs typeface="Arial"/>
              </a:rPr>
              <a:t>/BCA</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
        <p:nvSpPr>
          <p:cNvPr id="5" name="TextBox 4"/>
          <p:cNvSpPr txBox="1"/>
          <p:nvPr/>
        </p:nvSpPr>
        <p:spPr>
          <a:xfrm>
            <a:off x="2697811" y="1499617"/>
            <a:ext cx="6671462" cy="830997"/>
          </a:xfrm>
          <a:prstGeom prst="rect">
            <a:avLst/>
          </a:prstGeom>
          <a:noFill/>
        </p:spPr>
        <p:txBody>
          <a:bodyPr wrap="square" rtlCol="0">
            <a:spAutoFit/>
          </a:bodyPr>
          <a:lstStyle/>
          <a:p>
            <a:pPr algn="ctr"/>
            <a:r>
              <a:rPr lang="en-US" sz="2400"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IN" sz="240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230063" y="1374955"/>
            <a:ext cx="11029615" cy="3599078"/>
          </a:xfrm>
        </p:spPr>
        <p:txBody>
          <a:bodyPr/>
          <a:lstStyle/>
          <a:p>
            <a:pPr marL="305435" indent="-305435"/>
            <a:r>
              <a:rPr lang="en-US" dirty="0"/>
              <a:t>The future of </a:t>
            </a:r>
            <a:r>
              <a:rPr lang="en-US" dirty="0" err="1"/>
              <a:t>SteganoCrypt</a:t>
            </a:r>
            <a:r>
              <a:rPr lang="en-US" dirty="0"/>
              <a:t> holds significant potential for expansion and enhancement. In the coming versions, the tool could integrate </a:t>
            </a:r>
            <a:r>
              <a:rPr lang="en-US" b="1" dirty="0"/>
              <a:t>advanced encryption algorithms</a:t>
            </a:r>
            <a:r>
              <a:rPr lang="en-US" dirty="0"/>
              <a:t> to further secure hidden messages, making it more robust against potential threats. Additionally, incorporating </a:t>
            </a:r>
            <a:r>
              <a:rPr lang="en-US" b="1" dirty="0"/>
              <a:t>AI-based detection prevention</a:t>
            </a:r>
            <a:r>
              <a:rPr lang="en-US" dirty="0"/>
              <a:t> could make the tool even harder to detect, ensuring a higher level of security. There’s also the possibility of integrating the tool with </a:t>
            </a:r>
            <a:r>
              <a:rPr lang="en-US" b="1" dirty="0"/>
              <a:t>cloud storage</a:t>
            </a:r>
            <a:r>
              <a:rPr lang="en-US" dirty="0"/>
              <a:t> systems, allowing users to securely store and share encrypted images across platforms. Furthermore, </a:t>
            </a:r>
            <a:r>
              <a:rPr lang="en-US" b="1" dirty="0"/>
              <a:t>support for more file formats</a:t>
            </a:r>
            <a:r>
              <a:rPr lang="en-US" dirty="0"/>
              <a:t> and </a:t>
            </a:r>
            <a:r>
              <a:rPr lang="en-US" b="1" dirty="0"/>
              <a:t>multi-layered steganography</a:t>
            </a:r>
            <a:r>
              <a:rPr lang="en-US" dirty="0"/>
              <a:t> could be explored to increase flexibility and offer more options for secure communication. As data security concerns continue to grow, </a:t>
            </a:r>
            <a:r>
              <a:rPr lang="en-US" dirty="0" err="1"/>
              <a:t>SteganoCrypt</a:t>
            </a:r>
            <a:r>
              <a:rPr lang="en-US" dirty="0"/>
              <a:t> has the potential to become a leading solution for covert data protection.</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126542"/>
            <a:ext cx="11029615" cy="4389120"/>
          </a:xfrm>
        </p:spPr>
        <p:txBody>
          <a:bodyPr>
            <a:normAutofit/>
          </a:bodyPr>
          <a:lstStyle/>
          <a:p>
            <a:pPr marL="0" indent="0">
              <a:buNone/>
            </a:pPr>
            <a:r>
              <a:rPr lang="en-US" sz="2400" dirty="0">
                <a:latin typeface="Arial" pitchFamily="34" charset="0"/>
                <a:cs typeface="Arial" pitchFamily="34" charset="0"/>
              </a:rPr>
              <a:t>As the world becomes increasingly interconnected, protecting sensitive information from unauthorized access is more critical than ever. Conventional encryption techniques, while effective, often raise suspicion due to their visible nature. To address this concern, steganography offers a stealthier solution by embedding secret messages within innocuous-looking files such as images. This approach ensures that data remains hidden in plain sight, reducing the risk of detection and maintaining the confidentiality of the information being shared. Our project explores this method, providing a secure and discreet way to communicate without alerting potential threats.</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950976"/>
            <a:ext cx="11613485" cy="4506163"/>
          </a:xfrm>
        </p:spPr>
        <p:txBody>
          <a:bodyPr vert="horz" lIns="91440" tIns="45720" rIns="91440" bIns="45720" rtlCol="0" anchor="ctr">
            <a:noAutofit/>
          </a:bodyPr>
          <a:lstStyle/>
          <a:p>
            <a:r>
              <a:rPr lang="en-IN" b="1" dirty="0"/>
              <a:t>Programming Language</a:t>
            </a:r>
            <a:r>
              <a:rPr lang="en-IN" dirty="0"/>
              <a:t>: Python</a:t>
            </a:r>
          </a:p>
          <a:p>
            <a:r>
              <a:rPr lang="en-IN" b="1" dirty="0"/>
              <a:t>Libraries</a:t>
            </a:r>
            <a:r>
              <a:rPr lang="en-IN" dirty="0"/>
              <a:t>:</a:t>
            </a:r>
          </a:p>
          <a:p>
            <a:r>
              <a:rPr lang="en-IN" dirty="0" err="1"/>
              <a:t>OpenCV</a:t>
            </a:r>
            <a:r>
              <a:rPr lang="en-IN" dirty="0"/>
              <a:t> for image processing</a:t>
            </a:r>
          </a:p>
          <a:p>
            <a:r>
              <a:rPr lang="en-IN" dirty="0" err="1"/>
              <a:t>Tkinter</a:t>
            </a:r>
            <a:r>
              <a:rPr lang="en-IN" dirty="0"/>
              <a:t> (with </a:t>
            </a:r>
            <a:r>
              <a:rPr lang="en-IN" dirty="0" err="1"/>
              <a:t>ttk</a:t>
            </a:r>
            <a:r>
              <a:rPr lang="en-IN" dirty="0"/>
              <a:t>) for the GUI</a:t>
            </a:r>
          </a:p>
          <a:p>
            <a:r>
              <a:rPr lang="en-IN" dirty="0" err="1"/>
              <a:t>NumPy</a:t>
            </a:r>
            <a:r>
              <a:rPr lang="en-IN" dirty="0"/>
              <a:t> for efficient array manipulation</a:t>
            </a:r>
          </a:p>
          <a:p>
            <a:r>
              <a:rPr lang="en-IN" b="1" dirty="0"/>
              <a:t>Platform</a:t>
            </a:r>
            <a:r>
              <a:rPr lang="en-IN" dirty="0"/>
              <a:t>: Cross-platform (Windows/Linux)</a:t>
            </a:r>
          </a:p>
          <a:p>
            <a:r>
              <a:rPr lang="en-IN" b="1" dirty="0"/>
              <a:t>Tools</a:t>
            </a:r>
            <a:r>
              <a:rPr lang="en-IN" dirty="0"/>
              <a:t>: Visual Studio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111910"/>
            <a:ext cx="11029615" cy="4557370"/>
          </a:xfrm>
        </p:spPr>
        <p:txBody>
          <a:bodyPr/>
          <a:lstStyle/>
          <a:p>
            <a:r>
              <a:rPr lang="en-US" sz="1800" b="1" dirty="0"/>
              <a:t>Invisible Data Security</a:t>
            </a:r>
            <a:r>
              <a:rPr lang="en-US" sz="1800" dirty="0"/>
              <a:t>: Secret messages are hidden in images, making them undetectable to the casual observer.</a:t>
            </a:r>
          </a:p>
          <a:p>
            <a:r>
              <a:rPr lang="en-US" sz="1800" b="1" dirty="0"/>
              <a:t>Passcode Protection</a:t>
            </a:r>
            <a:r>
              <a:rPr lang="en-US" sz="1800" dirty="0"/>
              <a:t>: Adds an extra layer of security by ensuring only authorized users can retrieve the hidden message.</a:t>
            </a:r>
          </a:p>
          <a:p>
            <a:r>
              <a:rPr lang="en-US" sz="1800" b="1" dirty="0"/>
              <a:t>No External Dependencies</a:t>
            </a:r>
            <a:r>
              <a:rPr lang="en-US" sz="1800" dirty="0"/>
              <a:t>: The tool works without requiring complex libraries like </a:t>
            </a:r>
            <a:r>
              <a:rPr lang="en-US" sz="1800" dirty="0" err="1"/>
              <a:t>NumPy</a:t>
            </a:r>
            <a:r>
              <a:rPr lang="en-US" sz="1800" dirty="0"/>
              <a:t>, making it lightweight and easy to deploy.</a:t>
            </a:r>
          </a:p>
          <a:p>
            <a:r>
              <a:rPr lang="en-US" sz="1800" b="1" dirty="0"/>
              <a:t>Cross-Platform Compatibility</a:t>
            </a:r>
            <a:r>
              <a:rPr lang="en-US" sz="1800" dirty="0"/>
              <a:t>: Works seamlessly on both Windows and Linux systems, providing versatility for various users.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81192" y="1302026"/>
            <a:ext cx="11029615" cy="4016124"/>
          </a:xfrm>
        </p:spPr>
        <p:txBody>
          <a:bodyPr/>
          <a:lstStyle/>
          <a:p>
            <a:r>
              <a:rPr lang="en-US" b="1" dirty="0"/>
              <a:t>Individuals Seeking Privacy</a:t>
            </a:r>
            <a:r>
              <a:rPr lang="en-US" dirty="0"/>
              <a:t>: People who want to securely communicate sensitive information without the risk of interception or detection.</a:t>
            </a:r>
          </a:p>
          <a:p>
            <a:r>
              <a:rPr lang="en-US" b="1" dirty="0"/>
              <a:t>Security Enthusiasts</a:t>
            </a:r>
            <a:r>
              <a:rPr lang="en-US" dirty="0"/>
              <a:t>: Users who are interested in cryptography and steganography for protecting their data.</a:t>
            </a:r>
          </a:p>
          <a:p>
            <a:r>
              <a:rPr lang="en-US" b="1" dirty="0"/>
              <a:t>Developers &amp; Researchers</a:t>
            </a:r>
            <a:r>
              <a:rPr lang="en-US" dirty="0"/>
              <a:t>: Professionals exploring image processing, encryption, and secure communication methods for academic or practical applications.</a:t>
            </a:r>
          </a:p>
          <a:p>
            <a:r>
              <a:rPr lang="en-US" b="1" dirty="0"/>
              <a:t>Businesses &amp; Enterprises</a:t>
            </a:r>
            <a:r>
              <a:rPr lang="en-US" dirty="0"/>
              <a:t>: Organizations that need to safeguard confidential data shared over untrusted channels, such as customer information or internal communications.</a:t>
            </a:r>
          </a:p>
          <a:p>
            <a:r>
              <a:rPr lang="en-US" b="1" dirty="0"/>
              <a:t>Governments &amp; Agencies</a:t>
            </a:r>
            <a:r>
              <a:rPr lang="en-US" dirty="0"/>
              <a:t>: Entities requiring covert channels for communication in sensitive environments to avoid potential threats or surveillance.</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168" y="753109"/>
            <a:ext cx="5418845" cy="40676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577" y="2328527"/>
            <a:ext cx="3824359" cy="32968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7414"/>
            <a:ext cx="3884499" cy="276797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588507" y="1155801"/>
            <a:ext cx="10501336" cy="3752698"/>
          </a:xfrm>
        </p:spPr>
        <p:txBody>
          <a:bodyPr/>
          <a:lstStyle/>
          <a:p>
            <a:pPr marL="0" indent="0">
              <a:buNone/>
            </a:pPr>
            <a:r>
              <a:rPr lang="en-US" dirty="0" err="1"/>
              <a:t>SteganoCrypt</a:t>
            </a:r>
            <a:r>
              <a:rPr lang="en-US" dirty="0"/>
              <a:t> provides an innovative and secure solution for hiding secret messages within images, offering enhanced confidentiality through the technique of steganography. By utilizing passcode protection and LSB encoding, it ensures that only authorized users can access the hidden information, while leaving the original image intact and undetectable. The tool is user-friendly, fast, and works seamlessly across multiple platforms, making it suitable for a wide range of users, from individuals to businesses and government agencies. With no external dependencies, </a:t>
            </a:r>
            <a:r>
              <a:rPr lang="en-US" dirty="0" err="1"/>
              <a:t>SteganoCrypt</a:t>
            </a:r>
            <a:r>
              <a:rPr lang="en-US" dirty="0"/>
              <a:t> offers a lightweight and efficient way to communicate covertly. As an open-source project, it invites collaboration and further development within the security community, making it a valuable resource for anyone seeking to safeguard their sensitive data.</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b="1" u="sng" dirty="0">
                <a:solidFill>
                  <a:srgbClr val="00B0F0"/>
                </a:solidFill>
              </a:rPr>
              <a:t>https://github.com/AbhilashaBissa/Project.git</a:t>
            </a:r>
            <a:endParaRPr lang="en-IN" b="1" u="sng" dirty="0">
              <a:solidFill>
                <a:srgbClr val="00B0F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626</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29</cp:revision>
  <dcterms:created xsi:type="dcterms:W3CDTF">2021-05-26T16:50:10Z</dcterms:created>
  <dcterms:modified xsi:type="dcterms:W3CDTF">2025-02-18T12:27:25Z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