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88825"/>
  <p:notesSz cx="6858000" cy="9144000"/>
  <p:embeddedFontLs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" name="Rachna Gajr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BDB33BF-6401-42C9-976B-44E930C6BFBF}">
  <a:tblStyle styleId="{6BDB33BF-6401-42C9-976B-44E930C6BFBF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erriweather-regular.fntdata"/><Relationship Id="rId21" Type="http://schemas.openxmlformats.org/officeDocument/2006/relationships/slide" Target="slides/slide15.xml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5" Type="http://schemas.openxmlformats.org/officeDocument/2006/relationships/font" Target="fonts/Merriweather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Please share your image Here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1135742"/>
            <a:ext cx="1622332" cy="799980"/>
            <a:chOff x="0" y="452558"/>
            <a:chExt cx="914399" cy="524182"/>
          </a:xfrm>
        </p:grpSpPr>
        <p:sp>
          <p:nvSpPr>
            <p:cNvPr id="24" name="Shape 24"/>
            <p:cNvSpPr/>
            <p:nvPr/>
          </p:nvSpPr>
          <p:spPr>
            <a:xfrm>
              <a:off x="591670" y="452558"/>
              <a:ext cx="322728" cy="524179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215154" y="452558"/>
              <a:ext cx="322728" cy="524179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 rot="5400000">
              <a:off x="-181407" y="633966"/>
              <a:ext cx="524182" cy="161365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27" name="Shape 27"/>
          <p:cNvSpPr txBox="1"/>
          <p:nvPr>
            <p:ph type="ctrTitle"/>
          </p:nvPr>
        </p:nvSpPr>
        <p:spPr>
          <a:xfrm>
            <a:off x="1828324" y="362395"/>
            <a:ext cx="9141619" cy="1676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Font typeface="Merriweather"/>
              <a:buNone/>
              <a:defRPr b="0" i="0" sz="6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1828324" y="2089594"/>
            <a:ext cx="9141619" cy="8863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592" lvl="1" marL="609493" marR="0" rtl="0" algn="ctr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2487" lvl="2" marL="1218987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380" lvl="3" marL="1828480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2273" lvl="4" marL="2437973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67" lvl="5" marL="3047467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2060" lvl="6" marL="3656960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11953" lvl="7" marL="4266453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11846" lvl="8" marL="4875947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9547913" y="6448425"/>
            <a:ext cx="1422029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1218883" y="6448425"/>
            <a:ext cx="8288400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1071515" y="6448425"/>
            <a:ext cx="812588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Merriweather"/>
              <a:buNone/>
              <a:defRPr b="0" i="0" sz="3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 rot="5400000">
            <a:off x="3808412" y="-989329"/>
            <a:ext cx="4572000" cy="9751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6947" lvl="0" marL="304747" marR="0" rtl="0" algn="l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58871" lvl="1" marL="755772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78096" lvl="2" marL="120679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84622" lvl="3" marL="165782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78447" lvl="4" marL="210884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84972" lvl="5" marL="25598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78797" lvl="6" marL="301089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185322" lvl="7" marL="346192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179146" lvl="8" marL="391294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9547913" y="6448425"/>
            <a:ext cx="1422029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1218883" y="6448425"/>
            <a:ext cx="8288400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11071515" y="6448425"/>
            <a:ext cx="812588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 rot="5400000">
            <a:off x="9583006" y="233864"/>
            <a:ext cx="1063300" cy="524046"/>
            <a:chOff x="0" y="452558"/>
            <a:chExt cx="914399" cy="524182"/>
          </a:xfrm>
        </p:grpSpPr>
        <p:sp>
          <p:nvSpPr>
            <p:cNvPr id="101" name="Shape 101"/>
            <p:cNvSpPr/>
            <p:nvPr/>
          </p:nvSpPr>
          <p:spPr>
            <a:xfrm>
              <a:off x="591670" y="452558"/>
              <a:ext cx="322728" cy="524179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215154" y="452558"/>
              <a:ext cx="322728" cy="524179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 rot="5400000">
              <a:off x="-181407" y="633966"/>
              <a:ext cx="524182" cy="161365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104" name="Shape 104"/>
          <p:cNvGrpSpPr/>
          <p:nvPr/>
        </p:nvGrpSpPr>
        <p:grpSpPr>
          <a:xfrm>
            <a:off x="0" y="5395516"/>
            <a:ext cx="12188825" cy="1462482"/>
            <a:chOff x="0" y="4046637"/>
            <a:chExt cx="9144000" cy="1096862"/>
          </a:xfrm>
        </p:grpSpPr>
        <p:sp>
          <p:nvSpPr>
            <p:cNvPr id="105" name="Shape 105"/>
            <p:cNvSpPr/>
            <p:nvPr/>
          </p:nvSpPr>
          <p:spPr>
            <a:xfrm rot="5400000">
              <a:off x="4119793" y="119292"/>
              <a:ext cx="904412" cy="9144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99" y="0"/>
                  </a:lnTo>
                  <a:lnTo>
                    <a:pt x="119999" y="120000"/>
                  </a:lnTo>
                  <a:lnTo>
                    <a:pt x="51910" y="120000"/>
                  </a:lnTo>
                  <a:cubicBezTo>
                    <a:pt x="59094" y="88329"/>
                    <a:pt x="33201" y="26191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784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 rot="5400000">
              <a:off x="4023568" y="23068"/>
              <a:ext cx="1096862" cy="9144000"/>
            </a:xfrm>
            <a:custGeom>
              <a:pathLst>
                <a:path extrusionOk="0" h="120000" w="120000">
                  <a:moveTo>
                    <a:pt x="119999" y="119899"/>
                  </a:moveTo>
                  <a:lnTo>
                    <a:pt x="119999" y="0"/>
                  </a:lnTo>
                  <a:lnTo>
                    <a:pt x="120000" y="0"/>
                  </a:lnTo>
                  <a:lnTo>
                    <a:pt x="120000" y="119899"/>
                  </a:lnTo>
                  <a:close/>
                  <a:moveTo>
                    <a:pt x="0" y="0"/>
                  </a:moveTo>
                  <a:lnTo>
                    <a:pt x="15553" y="0"/>
                  </a:lnTo>
                  <a:cubicBezTo>
                    <a:pt x="23414" y="6992"/>
                    <a:pt x="30812" y="16546"/>
                    <a:pt x="37296" y="27399"/>
                  </a:cubicBezTo>
                  <a:cubicBezTo>
                    <a:pt x="53911" y="57197"/>
                    <a:pt x="64224" y="96784"/>
                    <a:pt x="59882" y="120000"/>
                  </a:cubicBezTo>
                  <a:lnTo>
                    <a:pt x="49464" y="120000"/>
                  </a:lnTo>
                  <a:cubicBezTo>
                    <a:pt x="53056" y="61290"/>
                    <a:pt x="26287" y="32580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107" name="Shape 107"/>
          <p:cNvSpPr txBox="1"/>
          <p:nvPr>
            <p:ph type="title"/>
          </p:nvPr>
        </p:nvSpPr>
        <p:spPr>
          <a:xfrm rot="5400000">
            <a:off x="8154379" y="2747194"/>
            <a:ext cx="5021685" cy="18283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Merriweather"/>
              <a:buNone/>
              <a:defRPr b="0" i="0" sz="3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 rot="5400000">
            <a:off x="2821767" y="-452372"/>
            <a:ext cx="5021685" cy="82274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6947" lvl="0" marL="304747" marR="0" rtl="0" algn="l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58871" lvl="1" marL="755772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78096" lvl="2" marL="120679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84622" lvl="3" marL="165782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78447" lvl="4" marL="210884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84972" lvl="5" marL="25598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78797" lvl="6" marL="301089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185322" lvl="7" marL="346192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179146" lvl="8" marL="391294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0" type="dt"/>
          </p:nvPr>
        </p:nvSpPr>
        <p:spPr>
          <a:xfrm>
            <a:off x="9547913" y="6448425"/>
            <a:ext cx="1422029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1218883" y="6448425"/>
            <a:ext cx="8288400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11071515" y="6448425"/>
            <a:ext cx="812588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Merriweather"/>
              <a:buNone/>
              <a:defRPr b="0" i="0" sz="3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6947" lvl="0" marL="304747" marR="0" rtl="0" algn="l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58871" lvl="1" marL="755772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78096" lvl="2" marL="120679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84622" lvl="3" marL="165782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78447" lvl="4" marL="210884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84972" lvl="5" marL="25598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78797" lvl="6" marL="301089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185322" lvl="7" marL="346192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179146" lvl="8" marL="391294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9547913" y="6448425"/>
            <a:ext cx="1422029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1218883" y="6448425"/>
            <a:ext cx="8288400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11071515" y="6448425"/>
            <a:ext cx="812588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Merriweather"/>
              <a:buNone/>
              <a:defRPr b="0" i="0" sz="3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9547913" y="6448425"/>
            <a:ext cx="1422029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1218883" y="6448425"/>
            <a:ext cx="8288400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11071515" y="6448425"/>
            <a:ext cx="812588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Shape 44"/>
          <p:cNvGrpSpPr/>
          <p:nvPr/>
        </p:nvGrpSpPr>
        <p:grpSpPr>
          <a:xfrm>
            <a:off x="0" y="3124414"/>
            <a:ext cx="1622331" cy="805061"/>
            <a:chOff x="0" y="2343310"/>
            <a:chExt cx="1217066" cy="603796"/>
          </a:xfrm>
        </p:grpSpPr>
        <p:sp>
          <p:nvSpPr>
            <p:cNvPr id="45" name="Shape 45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286369" y="2347123"/>
              <a:ext cx="429552" cy="599984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 rot="5400000">
              <a:off x="-192604" y="2535914"/>
              <a:ext cx="599986" cy="214777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48" name="Shape 48"/>
          <p:cNvGrpSpPr/>
          <p:nvPr/>
        </p:nvGrpSpPr>
        <p:grpSpPr>
          <a:xfrm>
            <a:off x="0" y="5409216"/>
            <a:ext cx="12188825" cy="1462482"/>
            <a:chOff x="0" y="4056912"/>
            <a:chExt cx="9144000" cy="1096862"/>
          </a:xfrm>
        </p:grpSpPr>
        <p:sp>
          <p:nvSpPr>
            <p:cNvPr id="49" name="Shape 49"/>
            <p:cNvSpPr/>
            <p:nvPr/>
          </p:nvSpPr>
          <p:spPr>
            <a:xfrm rot="5400000">
              <a:off x="4119793" y="119292"/>
              <a:ext cx="904412" cy="9144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99" y="0"/>
                  </a:lnTo>
                  <a:lnTo>
                    <a:pt x="119999" y="120000"/>
                  </a:lnTo>
                  <a:lnTo>
                    <a:pt x="51910" y="120000"/>
                  </a:lnTo>
                  <a:cubicBezTo>
                    <a:pt x="59094" y="88329"/>
                    <a:pt x="33201" y="26191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784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 rot="5400000">
              <a:off x="4023568" y="33342"/>
              <a:ext cx="1096862" cy="9144000"/>
            </a:xfrm>
            <a:custGeom>
              <a:pathLst>
                <a:path extrusionOk="0" h="120000" w="120000">
                  <a:moveTo>
                    <a:pt x="119999" y="119899"/>
                  </a:moveTo>
                  <a:lnTo>
                    <a:pt x="119999" y="0"/>
                  </a:lnTo>
                  <a:lnTo>
                    <a:pt x="120000" y="0"/>
                  </a:lnTo>
                  <a:lnTo>
                    <a:pt x="120000" y="119899"/>
                  </a:lnTo>
                  <a:close/>
                  <a:moveTo>
                    <a:pt x="0" y="0"/>
                  </a:moveTo>
                  <a:lnTo>
                    <a:pt x="15553" y="0"/>
                  </a:lnTo>
                  <a:cubicBezTo>
                    <a:pt x="23414" y="6992"/>
                    <a:pt x="30812" y="16546"/>
                    <a:pt x="37296" y="27399"/>
                  </a:cubicBezTo>
                  <a:cubicBezTo>
                    <a:pt x="53911" y="57197"/>
                    <a:pt x="64224" y="96784"/>
                    <a:pt x="59882" y="120000"/>
                  </a:cubicBezTo>
                  <a:lnTo>
                    <a:pt x="49464" y="120000"/>
                  </a:lnTo>
                  <a:cubicBezTo>
                    <a:pt x="53056" y="61290"/>
                    <a:pt x="26287" y="32580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51" name="Shape 51"/>
          <p:cNvSpPr txBox="1"/>
          <p:nvPr>
            <p:ph type="title"/>
          </p:nvPr>
        </p:nvSpPr>
        <p:spPr>
          <a:xfrm>
            <a:off x="1828324" y="1932517"/>
            <a:ext cx="9141619" cy="210536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Merriweather"/>
              <a:buNone/>
              <a:defRPr b="0" i="0" sz="6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828324" y="4084264"/>
            <a:ext cx="9141619" cy="9332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592" lvl="1" marL="609493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2487" lvl="2" marL="121898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380" lvl="3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2273" lvl="4" marL="243797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67" lvl="5" marL="304746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2060" lvl="6" marL="365696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11953" lvl="7" marL="426645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11846" lvl="8" marL="487594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9547913" y="6448425"/>
            <a:ext cx="1422029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1218883" y="6448425"/>
            <a:ext cx="8288400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1071515" y="6448425"/>
            <a:ext cx="812588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Merriweather"/>
              <a:buNone/>
              <a:defRPr b="0" i="0" sz="3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1218882" y="1600200"/>
            <a:ext cx="487553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6947" lvl="0" marL="304747" marR="0" rtl="0" algn="l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58871" lvl="1" marL="755772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78096" lvl="2" marL="120679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84622" lvl="3" marL="165782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78447" lvl="4" marL="210884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84972" lvl="5" marL="25598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78797" lvl="6" marL="301089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185322" lvl="7" marL="346192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179146" lvl="8" marL="391294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6094412" y="1600200"/>
            <a:ext cx="487553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6947" lvl="0" marL="304747" marR="0" rtl="0" algn="l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58871" lvl="1" marL="755772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78096" lvl="2" marL="120679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84622" lvl="3" marL="165782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78447" lvl="4" marL="210884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84972" lvl="5" marL="25598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78797" lvl="6" marL="301089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185322" lvl="7" marL="346192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179146" lvl="8" marL="391294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9547913" y="6448425"/>
            <a:ext cx="1422029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1218883" y="6448425"/>
            <a:ext cx="8288400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11071515" y="6448425"/>
            <a:ext cx="812588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Merriweather"/>
              <a:buNone/>
              <a:defRPr b="0" i="0" sz="3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1218882" y="1596570"/>
            <a:ext cx="4875530" cy="816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592" lvl="1" marL="609493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2487" lvl="2" marL="121898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380" lvl="3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2273" lvl="4" marL="243797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67" lvl="5" marL="304746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2060" lvl="6" marL="365696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11953" lvl="7" marL="426645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11846" lvl="8" marL="487594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1218882" y="2413000"/>
            <a:ext cx="4875530" cy="3759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6947" lvl="0" marL="304747" marR="0" rtl="0" algn="l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58871" lvl="1" marL="755772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78096" lvl="2" marL="120679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84622" lvl="3" marL="165782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78447" lvl="4" marL="210884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84972" lvl="5" marL="25598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78797" lvl="6" marL="301089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185322" lvl="7" marL="346192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179146" lvl="8" marL="391294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3" type="body"/>
          </p:nvPr>
        </p:nvSpPr>
        <p:spPr>
          <a:xfrm>
            <a:off x="6094412" y="1596570"/>
            <a:ext cx="4875530" cy="816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592" lvl="1" marL="609493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2487" lvl="2" marL="121898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380" lvl="3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2273" lvl="4" marL="243797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67" lvl="5" marL="304746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2060" lvl="6" marL="365696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11953" lvl="7" marL="426645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11846" lvl="8" marL="487594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4" type="body"/>
          </p:nvPr>
        </p:nvSpPr>
        <p:spPr>
          <a:xfrm>
            <a:off x="6094412" y="2413000"/>
            <a:ext cx="4875530" cy="3759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6947" lvl="0" marL="304747" marR="0" rtl="0" algn="l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58871" lvl="1" marL="755772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78096" lvl="2" marL="120679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84622" lvl="3" marL="165782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78447" lvl="4" marL="210884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84972" lvl="5" marL="25598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78797" lvl="6" marL="301089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185322" lvl="7" marL="346192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179146" lvl="8" marL="391294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9547913" y="6448425"/>
            <a:ext cx="1422029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1218883" y="6448425"/>
            <a:ext cx="8288400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11071515" y="6448425"/>
            <a:ext cx="812588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Shape 73"/>
          <p:cNvGrpSpPr/>
          <p:nvPr/>
        </p:nvGrpSpPr>
        <p:grpSpPr>
          <a:xfrm>
            <a:off x="0" y="5409216"/>
            <a:ext cx="12188825" cy="1462482"/>
            <a:chOff x="0" y="4056912"/>
            <a:chExt cx="9144000" cy="1096862"/>
          </a:xfrm>
        </p:grpSpPr>
        <p:sp>
          <p:nvSpPr>
            <p:cNvPr id="74" name="Shape 74"/>
            <p:cNvSpPr/>
            <p:nvPr/>
          </p:nvSpPr>
          <p:spPr>
            <a:xfrm rot="5400000">
              <a:off x="4119793" y="119292"/>
              <a:ext cx="904412" cy="9144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99" y="0"/>
                  </a:lnTo>
                  <a:lnTo>
                    <a:pt x="119999" y="120000"/>
                  </a:lnTo>
                  <a:lnTo>
                    <a:pt x="51910" y="120000"/>
                  </a:lnTo>
                  <a:cubicBezTo>
                    <a:pt x="59094" y="88329"/>
                    <a:pt x="33201" y="26191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784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rot="5400000">
              <a:off x="4023568" y="33342"/>
              <a:ext cx="1096862" cy="9144000"/>
            </a:xfrm>
            <a:custGeom>
              <a:pathLst>
                <a:path extrusionOk="0" h="120000" w="120000">
                  <a:moveTo>
                    <a:pt x="119999" y="119899"/>
                  </a:moveTo>
                  <a:lnTo>
                    <a:pt x="119999" y="0"/>
                  </a:lnTo>
                  <a:lnTo>
                    <a:pt x="120000" y="0"/>
                  </a:lnTo>
                  <a:lnTo>
                    <a:pt x="120000" y="119899"/>
                  </a:lnTo>
                  <a:close/>
                  <a:moveTo>
                    <a:pt x="0" y="0"/>
                  </a:moveTo>
                  <a:lnTo>
                    <a:pt x="15553" y="0"/>
                  </a:lnTo>
                  <a:cubicBezTo>
                    <a:pt x="23414" y="6992"/>
                    <a:pt x="30812" y="16546"/>
                    <a:pt x="37296" y="27399"/>
                  </a:cubicBezTo>
                  <a:cubicBezTo>
                    <a:pt x="53911" y="57197"/>
                    <a:pt x="64224" y="96784"/>
                    <a:pt x="59882" y="120000"/>
                  </a:cubicBezTo>
                  <a:lnTo>
                    <a:pt x="49464" y="120000"/>
                  </a:lnTo>
                  <a:cubicBezTo>
                    <a:pt x="53056" y="61290"/>
                    <a:pt x="26287" y="32580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76" name="Shape 76"/>
          <p:cNvSpPr txBox="1"/>
          <p:nvPr>
            <p:ph idx="10" type="dt"/>
          </p:nvPr>
        </p:nvSpPr>
        <p:spPr>
          <a:xfrm>
            <a:off x="9547913" y="6448425"/>
            <a:ext cx="1422029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1218883" y="6448425"/>
            <a:ext cx="8288400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11071515" y="6448425"/>
            <a:ext cx="812588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Merriweather"/>
              <a:buNone/>
              <a:defRPr b="0" i="0" sz="3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875530" y="1600200"/>
            <a:ext cx="60944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6947" lvl="0" marL="304747" marR="0" rtl="0" algn="l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58871" lvl="1" marL="755772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78096" lvl="2" marL="120679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84622" lvl="3" marL="165782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78447" lvl="4" marL="210884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84972" lvl="5" marL="25598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78797" lvl="6" marL="301089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185322" lvl="7" marL="346192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179146" lvl="8" marL="391294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1218883" y="1600201"/>
            <a:ext cx="34535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592" lvl="1" marL="609493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2487" lvl="2" marL="121898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380" lvl="3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2273" lvl="4" marL="243797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67" lvl="5" marL="304746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2060" lvl="6" marL="365696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11953" lvl="7" marL="426645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11846" lvl="8" marL="487594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9547913" y="6448425"/>
            <a:ext cx="1422029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1218883" y="6448425"/>
            <a:ext cx="8288400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11071515" y="6448425"/>
            <a:ext cx="812588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Merriweather"/>
              <a:buNone/>
              <a:defRPr b="0" i="0" sz="3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8" name="Shape 88"/>
          <p:cNvSpPr/>
          <p:nvPr>
            <p:ph idx="2" type="pic"/>
          </p:nvPr>
        </p:nvSpPr>
        <p:spPr>
          <a:xfrm>
            <a:off x="1218887" y="1600200"/>
            <a:ext cx="6703850" cy="3657600"/>
          </a:xfrm>
          <a:prstGeom prst="roundRect">
            <a:avLst>
              <a:gd fmla="val 3098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592" lvl="1" marL="609493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2487" lvl="2" marL="121898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380" lvl="3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2273" lvl="4" marL="243797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67" lvl="5" marL="304746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2060" lvl="6" marL="365696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11953" lvl="7" marL="426645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11846" lvl="8" marL="487594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8125882" y="1600200"/>
            <a:ext cx="2844059" cy="3759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592" lvl="1" marL="609493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2487" lvl="2" marL="121898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380" lvl="3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2273" lvl="4" marL="243797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67" lvl="5" marL="304746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2060" lvl="6" marL="365696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11953" lvl="7" marL="426645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11846" lvl="8" marL="487594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9547913" y="6448425"/>
            <a:ext cx="1422029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1218883" y="6448425"/>
            <a:ext cx="8288400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11071515" y="6448425"/>
            <a:ext cx="812588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5409216"/>
            <a:ext cx="12188825" cy="1462482"/>
            <a:chOff x="0" y="4056912"/>
            <a:chExt cx="9144000" cy="1096862"/>
          </a:xfrm>
        </p:grpSpPr>
        <p:sp>
          <p:nvSpPr>
            <p:cNvPr id="11" name="Shape 11"/>
            <p:cNvSpPr/>
            <p:nvPr/>
          </p:nvSpPr>
          <p:spPr>
            <a:xfrm rot="5400000">
              <a:off x="4119793" y="119292"/>
              <a:ext cx="904412" cy="9144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99" y="0"/>
                  </a:lnTo>
                  <a:lnTo>
                    <a:pt x="119999" y="120000"/>
                  </a:lnTo>
                  <a:lnTo>
                    <a:pt x="51910" y="120000"/>
                  </a:lnTo>
                  <a:cubicBezTo>
                    <a:pt x="59094" y="88329"/>
                    <a:pt x="33201" y="26191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784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 rot="5400000">
              <a:off x="4023568" y="33342"/>
              <a:ext cx="1096862" cy="9144000"/>
            </a:xfrm>
            <a:custGeom>
              <a:pathLst>
                <a:path extrusionOk="0" h="120000" w="120000">
                  <a:moveTo>
                    <a:pt x="119999" y="119899"/>
                  </a:moveTo>
                  <a:lnTo>
                    <a:pt x="119999" y="0"/>
                  </a:lnTo>
                  <a:lnTo>
                    <a:pt x="120000" y="0"/>
                  </a:lnTo>
                  <a:lnTo>
                    <a:pt x="120000" y="119899"/>
                  </a:lnTo>
                  <a:close/>
                  <a:moveTo>
                    <a:pt x="0" y="0"/>
                  </a:moveTo>
                  <a:lnTo>
                    <a:pt x="15553" y="0"/>
                  </a:lnTo>
                  <a:cubicBezTo>
                    <a:pt x="23414" y="6992"/>
                    <a:pt x="30812" y="16546"/>
                    <a:pt x="37296" y="27399"/>
                  </a:cubicBezTo>
                  <a:cubicBezTo>
                    <a:pt x="53911" y="57197"/>
                    <a:pt x="64224" y="96784"/>
                    <a:pt x="59882" y="120000"/>
                  </a:cubicBezTo>
                  <a:lnTo>
                    <a:pt x="49464" y="120000"/>
                  </a:lnTo>
                  <a:cubicBezTo>
                    <a:pt x="53056" y="61290"/>
                    <a:pt x="26287" y="32580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13" name="Shape 13"/>
          <p:cNvGrpSpPr/>
          <p:nvPr/>
        </p:nvGrpSpPr>
        <p:grpSpPr>
          <a:xfrm>
            <a:off x="1" y="800551"/>
            <a:ext cx="1063023" cy="524183"/>
            <a:chOff x="0" y="452558"/>
            <a:chExt cx="914399" cy="524182"/>
          </a:xfrm>
        </p:grpSpPr>
        <p:sp>
          <p:nvSpPr>
            <p:cNvPr id="14" name="Shape 14"/>
            <p:cNvSpPr/>
            <p:nvPr/>
          </p:nvSpPr>
          <p:spPr>
            <a:xfrm>
              <a:off x="591670" y="452558"/>
              <a:ext cx="322728" cy="524179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215154" y="452558"/>
              <a:ext cx="322728" cy="524179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 rot="5400000">
              <a:off x="-181407" y="633966"/>
              <a:ext cx="524182" cy="161365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17" name="Shape 17"/>
          <p:cNvSpPr txBox="1"/>
          <p:nvPr>
            <p:ph idx="11" type="ftr"/>
          </p:nvPr>
        </p:nvSpPr>
        <p:spPr>
          <a:xfrm>
            <a:off x="1218883" y="6448425"/>
            <a:ext cx="8288400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Merriweather"/>
              <a:buNone/>
              <a:defRPr b="0" i="0" sz="3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6947" lvl="0" marL="304747" marR="0" rtl="0" algn="l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58871" lvl="1" marL="755772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78096" lvl="2" marL="120679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84622" lvl="3" marL="165782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78447" lvl="4" marL="210884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84972" lvl="5" marL="25598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78797" lvl="6" marL="301089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185322" lvl="7" marL="346192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179146" lvl="8" marL="391294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9547913" y="6448425"/>
            <a:ext cx="1422029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11071515" y="6448425"/>
            <a:ext cx="812588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jpg"/><Relationship Id="rId4" Type="http://schemas.openxmlformats.org/officeDocument/2006/relationships/image" Target="../media/image04.jpg"/><Relationship Id="rId5" Type="http://schemas.openxmlformats.org/officeDocument/2006/relationships/image" Target="../media/image0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1828324" y="362395"/>
            <a:ext cx="9141619" cy="1676399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rIns="121875" tIns="609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Merriweather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Yummy Recipes</a:t>
            </a:r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1979611" y="2050298"/>
            <a:ext cx="9141619" cy="886344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rIns="121875" tIns="6092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COEN – 268 Mobile Application Development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9752011" y="5562600"/>
            <a:ext cx="236220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Submitted by,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Abhilasha Sahu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Rachna Gajre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Santhosh Vairavan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rIns="121875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Merriweather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rIns="121875" tIns="60925">
            <a:noAutofit/>
          </a:bodyPr>
          <a:lstStyle/>
          <a:p>
            <a:pPr indent="-381000" lvl="0" marL="457200" marR="0" rtl="0" algn="just">
              <a:lnSpc>
                <a:spcPct val="200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Figuring out which Database would be easy to use.</a:t>
            </a:r>
          </a:p>
          <a:p>
            <a:pPr indent="-381000" lvl="0" marL="457200" marR="0" rtl="0" algn="just">
              <a:lnSpc>
                <a:spcPct val="200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Creating Data relationships on the database </a:t>
            </a:r>
          </a:p>
          <a:p>
            <a:pPr indent="-381000" lvl="0" marL="457200" marR="0" rtl="0" algn="just">
              <a:lnSpc>
                <a:spcPct val="200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Implementing Share feature through Facebook messenger, Gmail, Whatsapp and Native Email application.</a:t>
            </a:r>
          </a:p>
          <a:p>
            <a:pPr indent="-381000" lvl="0" marL="457200" marR="0" rtl="0" algn="just">
              <a:lnSpc>
                <a:spcPct val="200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Facebook Login through Backendless.</a:t>
            </a:r>
          </a:p>
          <a:p>
            <a:pPr indent="-381000" lvl="0" marL="457200" marR="0" rtl="0" algn="just">
              <a:lnSpc>
                <a:spcPct val="200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Coordination among team members.</a:t>
            </a:r>
          </a:p>
          <a:p>
            <a:pPr indent="-304746" lvl="0" marL="304746" marR="0" rtl="0" algn="just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16666"/>
              <a:buFont typeface="Arial"/>
              <a:buNone/>
            </a:pPr>
            <a:r>
              <a:t/>
            </a:r>
            <a:endParaRPr sz="2400"/>
          </a:p>
          <a:p>
            <a:pPr indent="-304746" lvl="0" marL="304746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16666"/>
              <a:buFont typeface="Arial"/>
              <a:buNone/>
            </a:pPr>
            <a:r>
              <a:t/>
            </a:r>
            <a:endParaRPr sz="2400"/>
          </a:p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16666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241" name="Shape 241"/>
          <p:cNvSpPr txBox="1"/>
          <p:nvPr>
            <p:ph idx="10" type="dt"/>
          </p:nvPr>
        </p:nvSpPr>
        <p:spPr>
          <a:xfrm>
            <a:off x="9547913" y="6448425"/>
            <a:ext cx="1422029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3/10/2016</a:t>
            </a:r>
          </a:p>
        </p:txBody>
      </p:sp>
      <p:sp>
        <p:nvSpPr>
          <p:cNvPr id="242" name="Shape 242"/>
          <p:cNvSpPr txBox="1"/>
          <p:nvPr>
            <p:ph idx="11" type="ftr"/>
          </p:nvPr>
        </p:nvSpPr>
        <p:spPr>
          <a:xfrm>
            <a:off x="1218883" y="6448425"/>
            <a:ext cx="8288400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COEN 268 Yummy Recipes Mobile Application Project</a:t>
            </a:r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11071515" y="6448425"/>
            <a:ext cx="812588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rIns="121875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Merriweather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Lessons Learn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ed</a:t>
            </a:r>
          </a:p>
        </p:txBody>
      </p:sp>
      <p:sp>
        <p:nvSpPr>
          <p:cNvPr id="249" name="Shape 249"/>
          <p:cNvSpPr txBox="1"/>
          <p:nvPr>
            <p:ph idx="10" type="dt"/>
          </p:nvPr>
        </p:nvSpPr>
        <p:spPr>
          <a:xfrm>
            <a:off x="9547913" y="6448425"/>
            <a:ext cx="1422029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3/10/2016</a:t>
            </a:r>
          </a:p>
        </p:txBody>
      </p:sp>
      <p:sp>
        <p:nvSpPr>
          <p:cNvPr id="250" name="Shape 250"/>
          <p:cNvSpPr txBox="1"/>
          <p:nvPr>
            <p:ph idx="11" type="ftr"/>
          </p:nvPr>
        </p:nvSpPr>
        <p:spPr>
          <a:xfrm>
            <a:off x="1218883" y="6448425"/>
            <a:ext cx="8288400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COEN 268 Yummy Recipes Mobile Application Project</a:t>
            </a:r>
          </a:p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11071515" y="6448425"/>
            <a:ext cx="812588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1218883" y="1600200"/>
            <a:ext cx="97512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Design concepts UI layouts.</a:t>
            </a:r>
          </a:p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Sharing data on different applications.</a:t>
            </a:r>
          </a:p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Easy use of Backendless to store data on cloud.</a:t>
            </a:r>
          </a:p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User Management Through Backendless.</a:t>
            </a:r>
          </a:p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Integration of different modules.</a:t>
            </a:r>
          </a:p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Learned about async calls to retrieve data and show in the UI.</a:t>
            </a: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1218883" y="152400"/>
            <a:ext cx="9751200" cy="129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Future Modifications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1218883" y="1600200"/>
            <a:ext cx="97512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Adding Notifications.</a:t>
            </a:r>
          </a:p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Adding multiple images for one recipe.</a:t>
            </a:r>
          </a:p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Implementing Android Beam or NFC.</a:t>
            </a:r>
          </a:p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Create a tutorial for the help instead of asking people to go to the website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11071515" y="6448425"/>
            <a:ext cx="812700" cy="180900"/>
          </a:xfrm>
          <a:prstGeom prst="rect">
            <a:avLst/>
          </a:prstGeom>
        </p:spPr>
        <p:txBody>
          <a:bodyPr anchorCtr="0" anchor="ctr" bIns="60925" lIns="121875" rIns="121875" tIns="609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1218883" y="152400"/>
            <a:ext cx="9751200" cy="129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References</a:t>
            </a:r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11071515" y="6448425"/>
            <a:ext cx="812700" cy="180900"/>
          </a:xfrm>
          <a:prstGeom prst="rect">
            <a:avLst/>
          </a:prstGeom>
        </p:spPr>
        <p:txBody>
          <a:bodyPr anchorCtr="0" anchor="ctr" bIns="60925" lIns="121875" rIns="121875" tIns="609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68" name="Shape 268"/>
          <p:cNvSpPr txBox="1"/>
          <p:nvPr/>
        </p:nvSpPr>
        <p:spPr>
          <a:xfrm>
            <a:off x="376275" y="1626500"/>
            <a:ext cx="9831900" cy="42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lnSpc>
                <a:spcPct val="240000"/>
              </a:lnSpc>
              <a:spcBef>
                <a:spcPts val="0"/>
              </a:spcBef>
              <a:buClr>
                <a:srgbClr val="353744"/>
              </a:buClr>
              <a:buSzPct val="100000"/>
              <a:buFont typeface="Times New Roman"/>
              <a:buAutoNum type="arabicPeriod"/>
            </a:pPr>
            <a:r>
              <a:rPr lang="en-US" sz="24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developer.android.com - For android developement</a:t>
            </a:r>
          </a:p>
          <a:p>
            <a:pPr indent="-381000" lvl="0" marL="457200" rtl="0" algn="just">
              <a:lnSpc>
                <a:spcPct val="240000"/>
              </a:lnSpc>
              <a:spcBef>
                <a:spcPts val="0"/>
              </a:spcBef>
              <a:buClr>
                <a:srgbClr val="353744"/>
              </a:buClr>
              <a:buSzPct val="100000"/>
              <a:buFont typeface="Times New Roman"/>
              <a:buAutoNum type="arabicPeriod"/>
            </a:pPr>
            <a:r>
              <a:rPr lang="en-US" sz="24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Stackoverflow.com - For general help, implementing share and debugging </a:t>
            </a:r>
          </a:p>
          <a:p>
            <a:pPr indent="-381000" lvl="0" marL="457200" rtl="0" algn="just">
              <a:lnSpc>
                <a:spcPct val="240000"/>
              </a:lnSpc>
              <a:spcBef>
                <a:spcPts val="0"/>
              </a:spcBef>
              <a:buClr>
                <a:srgbClr val="353744"/>
              </a:buClr>
              <a:buSzPct val="100000"/>
              <a:buFont typeface="Times New Roman"/>
              <a:buAutoNum type="arabicPeriod"/>
            </a:pPr>
            <a:r>
              <a:rPr lang="en-US" sz="24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Backendless.com - For backend api and help</a:t>
            </a:r>
          </a:p>
          <a:p>
            <a:pPr indent="-381000" lvl="0" marL="457200" rtl="0" algn="just">
              <a:lnSpc>
                <a:spcPct val="240000"/>
              </a:lnSpc>
              <a:spcBef>
                <a:spcPts val="0"/>
              </a:spcBef>
              <a:buClr>
                <a:srgbClr val="353744"/>
              </a:buClr>
              <a:buSzPct val="100000"/>
              <a:buFont typeface="Times New Roman"/>
              <a:buAutoNum type="arabicPeriod"/>
            </a:pPr>
            <a:r>
              <a:rPr lang="en-US" sz="24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Code.tutsplus.com - For implementing share intent.</a:t>
            </a:r>
          </a:p>
          <a:p>
            <a:pPr indent="-381000" lvl="0" marL="457200" rtl="0" algn="just">
              <a:lnSpc>
                <a:spcPct val="240000"/>
              </a:lnSpc>
              <a:spcBef>
                <a:spcPts val="0"/>
              </a:spcBef>
              <a:buClr>
                <a:srgbClr val="353744"/>
              </a:buClr>
              <a:buSzPct val="100000"/>
              <a:buFont typeface="Times New Roman"/>
              <a:buAutoNum type="arabicPeriod"/>
            </a:pPr>
            <a:r>
              <a:rPr lang="en-US" sz="2400">
                <a:solidFill>
                  <a:srgbClr val="3537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 Design - For icons.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1218883" y="152400"/>
            <a:ext cx="9751200" cy="129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Group Photo</a:t>
            </a:r>
          </a:p>
        </p:txBody>
      </p:sp>
      <p:sp>
        <p:nvSpPr>
          <p:cNvPr id="275" name="Shape 275"/>
          <p:cNvSpPr txBox="1"/>
          <p:nvPr>
            <p:ph idx="12" type="sldNum"/>
          </p:nvPr>
        </p:nvSpPr>
        <p:spPr>
          <a:xfrm>
            <a:off x="11071515" y="6448425"/>
            <a:ext cx="812700" cy="180900"/>
          </a:xfrm>
          <a:prstGeom prst="rect">
            <a:avLst/>
          </a:prstGeom>
        </p:spPr>
        <p:txBody>
          <a:bodyPr anchorCtr="0" anchor="ctr" bIns="60925" lIns="121875" rIns="121875" tIns="609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aphicFrame>
        <p:nvGraphicFramePr>
          <p:cNvPr id="276" name="Shape 276"/>
          <p:cNvGraphicFramePr/>
          <p:nvPr/>
        </p:nvGraphicFramePr>
        <p:xfrm>
          <a:off x="952487" y="194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{6BDB33BF-6401-42C9-976B-44E930C6BFBF}</a:tableStyleId>
              </a:tblPr>
              <a:tblGrid>
                <a:gridCol w="3450450"/>
                <a:gridCol w="3450450"/>
                <a:gridCol w="3450450"/>
              </a:tblGrid>
              <a:tr h="5768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Abhilasha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Rachna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Santhosh</a:t>
                      </a:r>
                    </a:p>
                  </a:txBody>
                  <a:tcPr marT="91425" marB="91425" marR="91425" marL="91425"/>
                </a:tc>
              </a:tr>
              <a:tr h="30253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199" y="2579525"/>
            <a:ext cx="2807625" cy="2840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6075" y="2579525"/>
            <a:ext cx="2494000" cy="296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5350" y="2579524"/>
            <a:ext cx="2807624" cy="29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1293812" y="21336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rIns="121875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0000"/>
              </a:buClr>
              <a:buSzPct val="25000"/>
              <a:buFont typeface="Merriweather"/>
              <a:buNone/>
            </a:pPr>
            <a:r>
              <a:rPr b="1" i="0" lang="en-US" sz="6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You…</a:t>
            </a:r>
          </a:p>
        </p:txBody>
      </p:sp>
      <p:sp>
        <p:nvSpPr>
          <p:cNvPr id="285" name="Shape 285"/>
          <p:cNvSpPr txBox="1"/>
          <p:nvPr>
            <p:ph idx="10" type="dt"/>
          </p:nvPr>
        </p:nvSpPr>
        <p:spPr>
          <a:xfrm>
            <a:off x="9547913" y="6448425"/>
            <a:ext cx="1422029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3/10/2016</a:t>
            </a:r>
          </a:p>
        </p:txBody>
      </p:sp>
      <p:sp>
        <p:nvSpPr>
          <p:cNvPr id="286" name="Shape 286"/>
          <p:cNvSpPr txBox="1"/>
          <p:nvPr>
            <p:ph idx="11" type="ftr"/>
          </p:nvPr>
        </p:nvSpPr>
        <p:spPr>
          <a:xfrm>
            <a:off x="1218883" y="6448425"/>
            <a:ext cx="8288400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COEN 268 Yummy Recipes Mobile Application Project</a:t>
            </a:r>
          </a:p>
        </p:txBody>
      </p:sp>
      <p:sp>
        <p:nvSpPr>
          <p:cNvPr id="287" name="Shape 287"/>
          <p:cNvSpPr txBox="1"/>
          <p:nvPr>
            <p:ph idx="12" type="sldNum"/>
          </p:nvPr>
        </p:nvSpPr>
        <p:spPr>
          <a:xfrm>
            <a:off x="11071515" y="6448425"/>
            <a:ext cx="812588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rIns="121875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Merriweather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rIns="121875" tIns="60925">
            <a:noAutofit/>
          </a:bodyPr>
          <a:lstStyle/>
          <a:p>
            <a:pPr indent="-2793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indent="-2793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</a:p>
          <a:p>
            <a:pPr indent="-2793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</a:p>
          <a:p>
            <a:pPr indent="-2793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</a:p>
          <a:p>
            <a:pPr indent="-2793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</a:p>
          <a:p>
            <a:pPr indent="-279346" lvl="0" marL="304746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 Lear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ned</a:t>
            </a:r>
          </a:p>
          <a:p>
            <a:pPr indent="-2793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Future Modifications</a:t>
            </a:r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6" name="Shape 126"/>
          <p:cNvSpPr txBox="1"/>
          <p:nvPr>
            <p:ph idx="10" type="dt"/>
          </p:nvPr>
        </p:nvSpPr>
        <p:spPr>
          <a:xfrm>
            <a:off x="9547913" y="6448425"/>
            <a:ext cx="1422029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3/10/2016</a:t>
            </a:r>
          </a:p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1218883" y="6448425"/>
            <a:ext cx="8288400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COEN 268 Yummy Recipes Mobile Application Project</a:t>
            </a: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11071515" y="6448425"/>
            <a:ext cx="812588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rIns="121875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Merriweather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– Yummy Recipes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rIns="121875" tIns="60925">
            <a:noAutofit/>
          </a:bodyPr>
          <a:lstStyle/>
          <a:p>
            <a:pPr indent="-279347" lvl="0" marL="304747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the application which provide the users to share their skills of cooking and also learn cooking recipe.</a:t>
            </a:r>
          </a:p>
          <a:p>
            <a:pPr indent="-279347" lvl="0" marL="304747" marR="0" rt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common platform where users can view each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other's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recipe.</a:t>
            </a:r>
          </a:p>
          <a:p>
            <a:pPr indent="-279347" lvl="0" marL="304747" marR="0" rt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can add their own recipes as well as like and comment on the recipes.</a:t>
            </a:r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5" name="Shape 135"/>
          <p:cNvSpPr txBox="1"/>
          <p:nvPr>
            <p:ph idx="10" type="dt"/>
          </p:nvPr>
        </p:nvSpPr>
        <p:spPr>
          <a:xfrm>
            <a:off x="9547913" y="6448425"/>
            <a:ext cx="1422029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3/10/2016</a:t>
            </a:r>
          </a:p>
        </p:txBody>
      </p:sp>
      <p:sp>
        <p:nvSpPr>
          <p:cNvPr id="136" name="Shape 136"/>
          <p:cNvSpPr txBox="1"/>
          <p:nvPr>
            <p:ph idx="11" type="ftr"/>
          </p:nvPr>
        </p:nvSpPr>
        <p:spPr>
          <a:xfrm>
            <a:off x="1218883" y="6448425"/>
            <a:ext cx="8288400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COEN 268 Yummy Recipes Mobile Application Project</a:t>
            </a:r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11071515" y="6448425"/>
            <a:ext cx="812588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218875" y="1120200"/>
            <a:ext cx="23271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rIns="121875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Merriweather"/>
              <a:buNone/>
            </a:pPr>
            <a:r>
              <a:t/>
            </a:r>
            <a:endParaRPr sz="3240"/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Merriweather"/>
              <a:buNone/>
            </a:pPr>
            <a:r>
              <a:rPr b="1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b="1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br>
              <a:rPr b="1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cases</a:t>
            </a:r>
          </a:p>
        </p:txBody>
      </p:sp>
      <p:sp>
        <p:nvSpPr>
          <p:cNvPr id="143" name="Shape 143"/>
          <p:cNvSpPr txBox="1"/>
          <p:nvPr>
            <p:ph idx="10" type="dt"/>
          </p:nvPr>
        </p:nvSpPr>
        <p:spPr>
          <a:xfrm>
            <a:off x="9547913" y="6448425"/>
            <a:ext cx="1422029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3/10/2016</a:t>
            </a:r>
          </a:p>
        </p:txBody>
      </p:sp>
      <p:sp>
        <p:nvSpPr>
          <p:cNvPr id="144" name="Shape 144"/>
          <p:cNvSpPr txBox="1"/>
          <p:nvPr>
            <p:ph idx="11" type="ftr"/>
          </p:nvPr>
        </p:nvSpPr>
        <p:spPr>
          <a:xfrm>
            <a:off x="1218883" y="6448425"/>
            <a:ext cx="8288400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COEN 268 Yummy Recipes Mobile Application Project</a:t>
            </a: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11071515" y="6448425"/>
            <a:ext cx="812588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  <p:grpSp>
        <p:nvGrpSpPr>
          <p:cNvPr id="146" name="Shape 146"/>
          <p:cNvGrpSpPr/>
          <p:nvPr/>
        </p:nvGrpSpPr>
        <p:grpSpPr>
          <a:xfrm>
            <a:off x="4222398" y="336818"/>
            <a:ext cx="6424590" cy="6095151"/>
            <a:chOff x="1967251" y="5150"/>
            <a:chExt cx="5665423" cy="5898724"/>
          </a:xfrm>
        </p:grpSpPr>
        <p:sp>
          <p:nvSpPr>
            <p:cNvPr id="147" name="Shape 147"/>
            <p:cNvSpPr/>
            <p:nvPr/>
          </p:nvSpPr>
          <p:spPr>
            <a:xfrm>
              <a:off x="4233953" y="2388501"/>
              <a:ext cx="1132022" cy="1132022"/>
            </a:xfrm>
            <a:prstGeom prst="ellipse">
              <a:avLst/>
            </a:prstGeom>
            <a:solidFill>
              <a:srgbClr val="FD750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 txBox="1"/>
            <p:nvPr/>
          </p:nvSpPr>
          <p:spPr>
            <a:xfrm>
              <a:off x="4399733" y="2554283"/>
              <a:ext cx="800460" cy="800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rIns="11425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Yummy Recipes</a:t>
              </a:r>
            </a:p>
          </p:txBody>
        </p:sp>
        <p:sp>
          <p:nvSpPr>
            <p:cNvPr id="149" name="Shape 149"/>
            <p:cNvSpPr/>
            <p:nvPr/>
          </p:nvSpPr>
          <p:spPr>
            <a:xfrm rot="-5400000">
              <a:off x="4174300" y="1752224"/>
              <a:ext cx="1251327" cy="21225"/>
            </a:xfrm>
            <a:custGeom>
              <a:pathLst>
                <a:path extrusionOk="0" h="120000" w="12000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cap="flat" cmpd="sng" w="107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 txBox="1"/>
            <p:nvPr/>
          </p:nvSpPr>
          <p:spPr>
            <a:xfrm rot="-5400000">
              <a:off x="4768680" y="1731555"/>
              <a:ext cx="62566" cy="62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rIns="1270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4233953" y="5150"/>
              <a:ext cx="1132022" cy="1132022"/>
            </a:xfrm>
            <a:prstGeom prst="ellipse">
              <a:avLst/>
            </a:prstGeom>
            <a:solidFill>
              <a:srgbClr val="F1360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 txBox="1"/>
            <p:nvPr/>
          </p:nvSpPr>
          <p:spPr>
            <a:xfrm>
              <a:off x="4399733" y="170931"/>
              <a:ext cx="800460" cy="800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rIns="8875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Login</a:t>
              </a:r>
            </a:p>
          </p:txBody>
        </p:sp>
        <p:sp>
          <p:nvSpPr>
            <p:cNvPr id="153" name="Shape 153"/>
            <p:cNvSpPr/>
            <p:nvPr/>
          </p:nvSpPr>
          <p:spPr>
            <a:xfrm rot="-3240000">
              <a:off x="4874749" y="1979815"/>
              <a:ext cx="1251326" cy="21225"/>
            </a:xfrm>
            <a:custGeom>
              <a:pathLst>
                <a:path extrusionOk="0" h="120000" w="12000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cap="flat" cmpd="sng" w="107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 txBox="1"/>
            <p:nvPr/>
          </p:nvSpPr>
          <p:spPr>
            <a:xfrm rot="-3240000">
              <a:off x="5469131" y="1959145"/>
              <a:ext cx="62565" cy="62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rIns="1270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5634851" y="460331"/>
              <a:ext cx="1132022" cy="1132022"/>
            </a:xfrm>
            <a:prstGeom prst="ellipse">
              <a:avLst/>
            </a:prstGeom>
            <a:solidFill>
              <a:srgbClr val="E3B71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 txBox="1"/>
            <p:nvPr/>
          </p:nvSpPr>
          <p:spPr>
            <a:xfrm>
              <a:off x="5800632" y="626112"/>
              <a:ext cx="800460" cy="800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rIns="8875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Logout</a:t>
              </a:r>
            </a:p>
          </p:txBody>
        </p:sp>
        <p:sp>
          <p:nvSpPr>
            <p:cNvPr id="157" name="Shape 157"/>
            <p:cNvSpPr/>
            <p:nvPr/>
          </p:nvSpPr>
          <p:spPr>
            <a:xfrm rot="-1080000">
              <a:off x="5307651" y="2575653"/>
              <a:ext cx="1251327" cy="21225"/>
            </a:xfrm>
            <a:custGeom>
              <a:pathLst>
                <a:path extrusionOk="0" h="120000" w="12000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cap="flat" cmpd="sng" w="107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 txBox="1"/>
            <p:nvPr/>
          </p:nvSpPr>
          <p:spPr>
            <a:xfrm rot="-1080000">
              <a:off x="5902031" y="2554982"/>
              <a:ext cx="62565" cy="62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rIns="1270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6500653" y="1652006"/>
              <a:ext cx="1132022" cy="1132022"/>
            </a:xfrm>
            <a:prstGeom prst="ellipse">
              <a:avLst/>
            </a:prstGeom>
            <a:solidFill>
              <a:srgbClr val="85D41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6666435" y="1817786"/>
              <a:ext cx="800460" cy="800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rIns="8875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Add Recipe</a:t>
              </a:r>
            </a:p>
          </p:txBody>
        </p:sp>
        <p:sp>
          <p:nvSpPr>
            <p:cNvPr id="161" name="Shape 161"/>
            <p:cNvSpPr/>
            <p:nvPr/>
          </p:nvSpPr>
          <p:spPr>
            <a:xfrm rot="1080000">
              <a:off x="5307651" y="3312148"/>
              <a:ext cx="1251327" cy="21225"/>
            </a:xfrm>
            <a:custGeom>
              <a:pathLst>
                <a:path extrusionOk="0" h="120000" w="12000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cap="flat" cmpd="sng" w="107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 txBox="1"/>
            <p:nvPr/>
          </p:nvSpPr>
          <p:spPr>
            <a:xfrm rot="1080000">
              <a:off x="5902032" y="3291478"/>
              <a:ext cx="62565" cy="62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rIns="1270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6500653" y="3124998"/>
              <a:ext cx="1132022" cy="1132022"/>
            </a:xfrm>
            <a:prstGeom prst="ellipse">
              <a:avLst/>
            </a:prstGeom>
            <a:solidFill>
              <a:srgbClr val="1AC62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 txBox="1"/>
            <p:nvPr/>
          </p:nvSpPr>
          <p:spPr>
            <a:xfrm>
              <a:off x="6666435" y="3290778"/>
              <a:ext cx="800460" cy="800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rIns="8875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View Recipe</a:t>
              </a:r>
            </a:p>
          </p:txBody>
        </p:sp>
        <p:sp>
          <p:nvSpPr>
            <p:cNvPr id="165" name="Shape 165"/>
            <p:cNvSpPr/>
            <p:nvPr/>
          </p:nvSpPr>
          <p:spPr>
            <a:xfrm rot="3240000">
              <a:off x="4874749" y="3907986"/>
              <a:ext cx="1251326" cy="21225"/>
            </a:xfrm>
            <a:custGeom>
              <a:pathLst>
                <a:path extrusionOk="0" h="120000" w="12000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cap="flat" cmpd="sng" w="107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 txBox="1"/>
            <p:nvPr/>
          </p:nvSpPr>
          <p:spPr>
            <a:xfrm rot="3240000">
              <a:off x="5469130" y="3887315"/>
              <a:ext cx="62565" cy="62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rIns="1270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5634851" y="4316673"/>
              <a:ext cx="1132022" cy="1132022"/>
            </a:xfrm>
            <a:prstGeom prst="ellipse">
              <a:avLst/>
            </a:prstGeom>
            <a:solidFill>
              <a:srgbClr val="1DB88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 txBox="1"/>
            <p:nvPr/>
          </p:nvSpPr>
          <p:spPr>
            <a:xfrm>
              <a:off x="5800632" y="4482453"/>
              <a:ext cx="800460" cy="800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rIns="8875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Like Recipe</a:t>
              </a:r>
            </a:p>
          </p:txBody>
        </p:sp>
        <p:sp>
          <p:nvSpPr>
            <p:cNvPr id="169" name="Shape 169"/>
            <p:cNvSpPr/>
            <p:nvPr/>
          </p:nvSpPr>
          <p:spPr>
            <a:xfrm rot="5400000">
              <a:off x="4174300" y="4135576"/>
              <a:ext cx="1251327" cy="21225"/>
            </a:xfrm>
            <a:custGeom>
              <a:pathLst>
                <a:path extrusionOk="0" h="120000" w="12000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cap="flat" cmpd="sng" w="107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 txBox="1"/>
            <p:nvPr/>
          </p:nvSpPr>
          <p:spPr>
            <a:xfrm rot="5400000">
              <a:off x="4768680" y="4114905"/>
              <a:ext cx="62566" cy="62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rIns="1270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4233953" y="4771853"/>
              <a:ext cx="1132022" cy="1132022"/>
            </a:xfrm>
            <a:prstGeom prst="ellipse">
              <a:avLst/>
            </a:prstGeom>
            <a:solidFill>
              <a:srgbClr val="2082A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 txBox="1"/>
            <p:nvPr/>
          </p:nvSpPr>
          <p:spPr>
            <a:xfrm>
              <a:off x="4399733" y="4937633"/>
              <a:ext cx="800460" cy="800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rIns="8875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Share Recipe</a:t>
              </a:r>
            </a:p>
          </p:txBody>
        </p:sp>
        <p:sp>
          <p:nvSpPr>
            <p:cNvPr id="173" name="Shape 173"/>
            <p:cNvSpPr/>
            <p:nvPr/>
          </p:nvSpPr>
          <p:spPr>
            <a:xfrm rot="7560000">
              <a:off x="3473850" y="3907986"/>
              <a:ext cx="1251326" cy="21225"/>
            </a:xfrm>
            <a:custGeom>
              <a:pathLst>
                <a:path extrusionOk="0" h="120000" w="12000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cap="flat" cmpd="sng" w="107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 txBox="1"/>
            <p:nvPr/>
          </p:nvSpPr>
          <p:spPr>
            <a:xfrm rot="-3240000">
              <a:off x="4068231" y="3887316"/>
              <a:ext cx="62565" cy="62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rIns="1270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2833053" y="4316673"/>
              <a:ext cx="1132022" cy="1132022"/>
            </a:xfrm>
            <a:prstGeom prst="ellipse">
              <a:avLst/>
            </a:prstGeom>
            <a:solidFill>
              <a:srgbClr val="232D9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 txBox="1"/>
            <p:nvPr/>
          </p:nvSpPr>
          <p:spPr>
            <a:xfrm>
              <a:off x="2998834" y="4482453"/>
              <a:ext cx="800460" cy="800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rIns="8875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Search</a:t>
              </a:r>
            </a:p>
          </p:txBody>
        </p:sp>
        <p:sp>
          <p:nvSpPr>
            <p:cNvPr id="177" name="Shape 177"/>
            <p:cNvSpPr/>
            <p:nvPr/>
          </p:nvSpPr>
          <p:spPr>
            <a:xfrm rot="9720000">
              <a:off x="3040950" y="3312148"/>
              <a:ext cx="1251327" cy="21225"/>
            </a:xfrm>
            <a:custGeom>
              <a:pathLst>
                <a:path extrusionOk="0" h="120000" w="12000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cap="flat" cmpd="sng" w="107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 txBox="1"/>
            <p:nvPr/>
          </p:nvSpPr>
          <p:spPr>
            <a:xfrm rot="-1080000">
              <a:off x="3635331" y="3291478"/>
              <a:ext cx="62565" cy="62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rIns="1270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1967251" y="3124998"/>
              <a:ext cx="1132022" cy="1132022"/>
            </a:xfrm>
            <a:prstGeom prst="ellipse">
              <a:avLst/>
            </a:prstGeom>
            <a:solidFill>
              <a:srgbClr val="5F249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2133033" y="3290778"/>
              <a:ext cx="800460" cy="800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rIns="8875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Navigate</a:t>
              </a:r>
            </a:p>
          </p:txBody>
        </p:sp>
        <p:sp>
          <p:nvSpPr>
            <p:cNvPr id="181" name="Shape 181"/>
            <p:cNvSpPr/>
            <p:nvPr/>
          </p:nvSpPr>
          <p:spPr>
            <a:xfrm rot="-9720000">
              <a:off x="3040949" y="2575652"/>
              <a:ext cx="1251327" cy="21225"/>
            </a:xfrm>
            <a:custGeom>
              <a:pathLst>
                <a:path extrusionOk="0" h="120000" w="12000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cap="flat" cmpd="sng" w="107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 txBox="1"/>
            <p:nvPr/>
          </p:nvSpPr>
          <p:spPr>
            <a:xfrm rot="1080000">
              <a:off x="3635330" y="2554981"/>
              <a:ext cx="62565" cy="62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rIns="1270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1967251" y="1652006"/>
              <a:ext cx="1132022" cy="1132022"/>
            </a:xfrm>
            <a:prstGeom prst="ellipse">
              <a:avLst/>
            </a:prstGeom>
            <a:solidFill>
              <a:srgbClr val="85267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 txBox="1"/>
            <p:nvPr/>
          </p:nvSpPr>
          <p:spPr>
            <a:xfrm>
              <a:off x="2133033" y="1817786"/>
              <a:ext cx="800460" cy="800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rIns="8875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Comment</a:t>
              </a:r>
            </a:p>
          </p:txBody>
        </p:sp>
        <p:sp>
          <p:nvSpPr>
            <p:cNvPr id="185" name="Shape 185"/>
            <p:cNvSpPr/>
            <p:nvPr/>
          </p:nvSpPr>
          <p:spPr>
            <a:xfrm rot="-7560000">
              <a:off x="3473851" y="1979814"/>
              <a:ext cx="1251326" cy="21225"/>
            </a:xfrm>
            <a:custGeom>
              <a:pathLst>
                <a:path extrusionOk="0" h="120000" w="12000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cap="flat" cmpd="sng" w="107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 txBox="1"/>
            <p:nvPr/>
          </p:nvSpPr>
          <p:spPr>
            <a:xfrm rot="3240000">
              <a:off x="4068232" y="1959145"/>
              <a:ext cx="62565" cy="62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rIns="1270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2833053" y="460331"/>
              <a:ext cx="1132022" cy="1132022"/>
            </a:xfrm>
            <a:prstGeom prst="ellipse">
              <a:avLst/>
            </a:prstGeom>
            <a:solidFill>
              <a:srgbClr val="7A273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 txBox="1"/>
            <p:nvPr/>
          </p:nvSpPr>
          <p:spPr>
            <a:xfrm>
              <a:off x="2998834" y="626112"/>
              <a:ext cx="800460" cy="800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rIns="8875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Register</a:t>
              </a:r>
            </a:p>
          </p:txBody>
        </p:sp>
      </p:grp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rIns="121875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Merriweather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 of Use cases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1218875" y="1600200"/>
            <a:ext cx="9751200" cy="48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rIns="121875" tIns="60925">
            <a:noAutofit/>
          </a:bodyPr>
          <a:lstStyle/>
          <a:p>
            <a:pPr indent="-241247" lvl="0" marL="304747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Register: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sers can register through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Yummy-Recipes Application</a:t>
            </a:r>
          </a:p>
          <a:p>
            <a:pPr indent="-241247" lvl="0" marL="304747" marR="0" rtl="0" algn="just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Login: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u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sers can logi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 via Yummy-Recipes App or Facebook.</a:t>
            </a:r>
          </a:p>
          <a:p>
            <a:pPr indent="-241247" lvl="0" marL="304747" marR="0" rtl="0" algn="just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Logout: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Users can Logout only through Yummy Recipes app.</a:t>
            </a:r>
          </a:p>
          <a:p>
            <a:pPr indent="-241246" lvl="0" marL="304746" marR="0" rtl="0" algn="just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Recipe: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er can add one image of recipe, preparation time, Serves(no. of people), Ingredients and Method to prepare recipe through this Layout.</a:t>
            </a:r>
          </a:p>
          <a:p>
            <a:pPr indent="-241247" lvl="0" marL="304747" marR="0" rtl="0" algn="just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Recipe: </a:t>
            </a: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view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details of recipe for any image that is clicked from the grid view.</a:t>
            </a:r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5" name="Shape 195"/>
          <p:cNvSpPr txBox="1"/>
          <p:nvPr>
            <p:ph idx="10" type="dt"/>
          </p:nvPr>
        </p:nvSpPr>
        <p:spPr>
          <a:xfrm>
            <a:off x="9547913" y="6448425"/>
            <a:ext cx="1422029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3/10/2016</a:t>
            </a:r>
          </a:p>
        </p:txBody>
      </p:sp>
      <p:sp>
        <p:nvSpPr>
          <p:cNvPr id="196" name="Shape 196"/>
          <p:cNvSpPr txBox="1"/>
          <p:nvPr>
            <p:ph idx="11" type="ftr"/>
          </p:nvPr>
        </p:nvSpPr>
        <p:spPr>
          <a:xfrm>
            <a:off x="1218883" y="6448425"/>
            <a:ext cx="8288400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COEN 268 Yummy Recipes Mobile Application Project</a:t>
            </a: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11071515" y="6448425"/>
            <a:ext cx="812588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rIns="121875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Merriweather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 of Use cases</a:t>
            </a:r>
          </a:p>
        </p:txBody>
      </p:sp>
      <p:sp>
        <p:nvSpPr>
          <p:cNvPr id="203" name="Shape 203"/>
          <p:cNvSpPr txBox="1"/>
          <p:nvPr>
            <p:ph idx="10" type="dt"/>
          </p:nvPr>
        </p:nvSpPr>
        <p:spPr>
          <a:xfrm>
            <a:off x="9547913" y="6448425"/>
            <a:ext cx="1422029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3/10/2016</a:t>
            </a:r>
          </a:p>
        </p:txBody>
      </p:sp>
      <p:sp>
        <p:nvSpPr>
          <p:cNvPr id="204" name="Shape 204"/>
          <p:cNvSpPr txBox="1"/>
          <p:nvPr>
            <p:ph idx="11" type="ftr"/>
          </p:nvPr>
        </p:nvSpPr>
        <p:spPr>
          <a:xfrm>
            <a:off x="1218883" y="6448425"/>
            <a:ext cx="8288400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COEN 268 Yummy Recipes Mobile Application Project</a:t>
            </a:r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11071515" y="6448425"/>
            <a:ext cx="812588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  <p:sp>
        <p:nvSpPr>
          <p:cNvPr id="206" name="Shape 206"/>
          <p:cNvSpPr txBox="1"/>
          <p:nvPr/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41247" lvl="0" marL="304747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can like the recipes of other users by clicking the like button.</a:t>
            </a:r>
          </a:p>
          <a:p>
            <a:pPr indent="-241247" lvl="0" marL="304747" marR="0" rtl="0" algn="just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Share: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share the recipe through Whatsapp, Facebook messenger, Gmail and Native Email.</a:t>
            </a:r>
          </a:p>
          <a:p>
            <a:pPr indent="-241246" lvl="0" marL="304746" marR="0" rtl="0" algn="just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Comment: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can give comment and share their experiences by clicking on comment button.</a:t>
            </a:r>
          </a:p>
          <a:p>
            <a:pPr indent="-241247" lvl="0" marL="304747" marR="0" rtl="0" algn="just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search for any recipe by entering name of recipe.</a:t>
            </a:r>
          </a:p>
          <a:p>
            <a:pPr indent="-241247" lvl="0" marL="304747" marR="0" rtl="0" algn="just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Navigate: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User can navigate homepage, help or my recipes or logout through app through navigation drawer.</a:t>
            </a:r>
          </a:p>
          <a:p>
            <a:pPr indent="-304747" lvl="0" marL="304747" marR="0" rtl="0" algn="just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rIns="121875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Merriweather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rIns="121875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3" name="Shape 213"/>
          <p:cNvSpPr txBox="1"/>
          <p:nvPr>
            <p:ph idx="10" type="dt"/>
          </p:nvPr>
        </p:nvSpPr>
        <p:spPr>
          <a:xfrm>
            <a:off x="9547913" y="6448425"/>
            <a:ext cx="1422029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3/10/2016</a:t>
            </a:r>
          </a:p>
        </p:txBody>
      </p:sp>
      <p:sp>
        <p:nvSpPr>
          <p:cNvPr id="214" name="Shape 214"/>
          <p:cNvSpPr txBox="1"/>
          <p:nvPr>
            <p:ph idx="11" type="ftr"/>
          </p:nvPr>
        </p:nvSpPr>
        <p:spPr>
          <a:xfrm>
            <a:off x="1218883" y="6448425"/>
            <a:ext cx="8288400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COEN 268 Yummy Recipes Mobile Application Project</a:t>
            </a: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11071515" y="6448425"/>
            <a:ext cx="812588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1375349"/>
            <a:ext cx="11360900" cy="49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218883" y="152400"/>
            <a:ext cx="9751200" cy="129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System View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1218883" y="1600200"/>
            <a:ext cx="97512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11071515" y="6448425"/>
            <a:ext cx="812700" cy="180900"/>
          </a:xfrm>
          <a:prstGeom prst="rect">
            <a:avLst/>
          </a:prstGeom>
        </p:spPr>
        <p:txBody>
          <a:bodyPr anchorCtr="0" anchor="ctr" bIns="60925" lIns="121875" rIns="121875" tIns="609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475" y="1403400"/>
            <a:ext cx="10415750" cy="532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rIns="121875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Merriweather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rIns="121875" tIns="60925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Demo on Emulator.</a:t>
            </a:r>
          </a:p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>
            <p:ph idx="10" type="dt"/>
          </p:nvPr>
        </p:nvSpPr>
        <p:spPr>
          <a:xfrm>
            <a:off x="9547913" y="6448425"/>
            <a:ext cx="1422029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3/10/2016</a:t>
            </a:r>
          </a:p>
        </p:txBody>
      </p:sp>
      <p:sp>
        <p:nvSpPr>
          <p:cNvPr id="233" name="Shape 233"/>
          <p:cNvSpPr txBox="1"/>
          <p:nvPr>
            <p:ph idx="11" type="ftr"/>
          </p:nvPr>
        </p:nvSpPr>
        <p:spPr>
          <a:xfrm>
            <a:off x="1218883" y="6448425"/>
            <a:ext cx="8288400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COEN 268 Yummy Recipes Mobile Application Project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11071515" y="6448425"/>
            <a:ext cx="812588" cy="18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oking 16x9">
  <a:themeElements>
    <a:clrScheme name="Custom 1">
      <a:dk1>
        <a:srgbClr val="000000"/>
      </a:dk1>
      <a:lt1>
        <a:srgbClr val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