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3" r:id="rId5"/>
    <p:sldMasterId id="2147483695" r:id="rId6"/>
    <p:sldMasterId id="2147483697" r:id="rId7"/>
    <p:sldMasterId id="2147483699" r:id="rId8"/>
    <p:sldMasterId id="2147483701" r:id="rId9"/>
    <p:sldMasterId id="2147483703" r:id="rId10"/>
    <p:sldMasterId id="2147483705" r:id="rId11"/>
  </p:sldMasterIdLst>
  <p:notesMasterIdLst>
    <p:notesMasterId r:id="rId16"/>
  </p:notesMasterIdLst>
  <p:sldIdLst>
    <p:sldId id="257" r:id="rId12"/>
    <p:sldId id="258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EE0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3032" autoAdjust="0"/>
  </p:normalViewPr>
  <p:slideViewPr>
    <p:cSldViewPr snapToGrid="0">
      <p:cViewPr varScale="1">
        <p:scale>
          <a:sx n="131" d="100"/>
          <a:sy n="131" d="100"/>
        </p:scale>
        <p:origin x="16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4F74A-17B1-49D5-9953-9744033FAE1C}" type="datetimeFigureOut">
              <a:rPr lang="en-IN" smtClean="0"/>
              <a:t>16/11/19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90269-6632-4F7E-83CF-D31CA3F39D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24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1003" y="257175"/>
            <a:ext cx="8470250" cy="424339"/>
            <a:chOff x="381003" y="257175"/>
            <a:chExt cx="8470250" cy="424339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80611"/>
            <a:ext cx="6172200" cy="530352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675800"/>
            <a:ext cx="617220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7"/>
            <a:ext cx="2454502" cy="1125173"/>
          </a:xfrm>
          <a:prstGeom prst="rect">
            <a:avLst/>
          </a:prstGeom>
        </p:spPr>
      </p:pic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5879701"/>
            <a:ext cx="1556235" cy="40234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5631" y="6501478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223532" y="6493778"/>
            <a:ext cx="2275118" cy="23484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1316038" y="3230563"/>
            <a:ext cx="651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4"/>
            <a:ext cx="9144000" cy="6857998"/>
            <a:chOff x="0" y="4"/>
            <a:chExt cx="9144000" cy="685799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749147"/>
              <a:ext cx="9144000" cy="610885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rgbClr val="F1A434">
                <a:alpha val="8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5124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25721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2" y="4"/>
            <a:ext cx="9144002" cy="6857998"/>
            <a:chOff x="-2" y="4"/>
            <a:chExt cx="9144002" cy="685799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2" y="759628"/>
              <a:ext cx="9144000" cy="6091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rgbClr val="D6492A">
                <a:alpha val="8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5124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280980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out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3" y="257175"/>
            <a:ext cx="8470250" cy="424339"/>
            <a:chOff x="381003" y="257175"/>
            <a:chExt cx="8470250" cy="424339"/>
          </a:xfrm>
        </p:grpSpPr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1003" y="2080611"/>
            <a:ext cx="6172200" cy="530352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1003" y="2675800"/>
            <a:ext cx="617220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7"/>
            <a:ext cx="2454502" cy="11251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75631" y="6501478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223532" y="6493778"/>
            <a:ext cx="2275118" cy="23484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79923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38600" y="6551618"/>
            <a:ext cx="273843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" y="0"/>
            <a:ext cx="9144000" cy="6858002"/>
            <a:chOff x="3" y="0"/>
            <a:chExt cx="9144000" cy="6858002"/>
          </a:xfrm>
        </p:grpSpPr>
        <p:sp>
          <p:nvSpPr>
            <p:cNvPr id="31" name="Rectangle 30"/>
            <p:cNvSpPr/>
            <p:nvPr/>
          </p:nvSpPr>
          <p:spPr>
            <a:xfrm>
              <a:off x="3" y="0"/>
              <a:ext cx="9144000" cy="6858000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501" y="6295414"/>
              <a:ext cx="2454502" cy="5625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36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1" y="6295414"/>
            <a:ext cx="2454502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9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1" y="6295414"/>
            <a:ext cx="2454502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9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1" y="6295414"/>
            <a:ext cx="2454502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9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1" y="6295414"/>
            <a:ext cx="2454502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9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1" y="6295414"/>
            <a:ext cx="2454502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9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4"/>
            <a:ext cx="9144000" cy="6857998"/>
            <a:chOff x="0" y="4"/>
            <a:chExt cx="9144000" cy="6857998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" y="741050"/>
              <a:ext cx="9143996" cy="611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rgbClr val="00B0F0">
                <a:alpha val="8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0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1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32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34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" name="Freeform 35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33" name="Freeform 32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5124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54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5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7" name="Freeform 5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8" name="Freeform 5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9" name="Freeform 58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3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737"/>
            <a:ext cx="9144000" cy="609840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0" y="4"/>
            <a:ext cx="9144000" cy="6857998"/>
            <a:chOff x="0" y="4"/>
            <a:chExt cx="9144000" cy="6857998"/>
          </a:xfrm>
        </p:grpSpPr>
        <p:sp>
          <p:nvSpPr>
            <p:cNvPr id="27" name="Rectangle 26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rgbClr val="00B0F0">
                <a:alpha val="8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5124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8165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4"/>
            <a:ext cx="9144000" cy="6863932"/>
            <a:chOff x="0" y="4"/>
            <a:chExt cx="9144000" cy="6863932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388" y="760163"/>
              <a:ext cx="9139223" cy="6103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rgbClr val="00B0F0">
                <a:alpha val="8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5124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23003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4"/>
            <a:ext cx="9144000" cy="6857998"/>
            <a:chOff x="0" y="4"/>
            <a:chExt cx="9144000" cy="685799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77" y="749147"/>
              <a:ext cx="9142646" cy="610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rgbClr val="55A51C">
                <a:alpha val="8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5124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8941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4"/>
            <a:ext cx="9144000" cy="6857998"/>
            <a:chOff x="0" y="4"/>
            <a:chExt cx="9144000" cy="685799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" y="749147"/>
              <a:ext cx="9143997" cy="6108854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5124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263989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4"/>
            <a:ext cx="9152477" cy="6859135"/>
            <a:chOff x="0" y="4"/>
            <a:chExt cx="9152477" cy="68591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2400" y="749147"/>
              <a:ext cx="9150077" cy="6109992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rgbClr val="D6492A">
                <a:alpha val="8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5124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82975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4"/>
            <a:ext cx="9144000" cy="6858424"/>
            <a:chOff x="0" y="4"/>
            <a:chExt cx="9144000" cy="685842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749148"/>
              <a:ext cx="9144000" cy="610928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latin typeface="+mj-lt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j-lt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4"/>
            <a:ext cx="9144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498" y="6295414"/>
            <a:ext cx="2454502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54335"/>
            <a:ext cx="5952744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4873752"/>
            <a:ext cx="61722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3" y="6387398"/>
            <a:ext cx="143625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6464651"/>
            <a:ext cx="220980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1003" y="170021"/>
            <a:ext cx="84702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5014913" y="6459533"/>
            <a:ext cx="2362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>
                <a:solidFill>
                  <a:prstClr val="white"/>
                </a:solidFill>
                <a:latin typeface="+mj-lt"/>
              </a:rPr>
              <a:t>|   Copyright © 2018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316519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9"/>
            <a:ext cx="9144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8342906" y="6593330"/>
            <a:ext cx="652551" cy="112270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7262385" y="6593330"/>
            <a:ext cx="1040973" cy="112270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6768028" y="6594734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4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60740"/>
            <a:ext cx="8511639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924944"/>
            <a:ext cx="85116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3689350" y="6473952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6" r:id="rId2"/>
    <p:sldLayoutId id="2147483676" r:id="rId3"/>
    <p:sldLayoutId id="2147483680" r:id="rId4"/>
    <p:sldLayoutId id="2147483708" r:id="rId5"/>
    <p:sldLayoutId id="2147483679" r:id="rId6"/>
    <p:sldLayoutId id="2147483678" r:id="rId7"/>
    <p:sldLayoutId id="2147483707" r:id="rId8"/>
    <p:sldLayoutId id="2147483681" r:id="rId9"/>
    <p:sldLayoutId id="2147483709" r:id="rId10"/>
    <p:sldLayoutId id="2147483712" r:id="rId11"/>
    <p:sldLayoutId id="2147483682" r:id="rId12"/>
    <p:sldLayoutId id="2147483686" r:id="rId13"/>
    <p:sldLayoutId id="2147483687" r:id="rId14"/>
    <p:sldLayoutId id="2147483684" r:id="rId15"/>
    <p:sldLayoutId id="2147483683" r:id="rId16"/>
    <p:sldLayoutId id="2147483685" r:id="rId17"/>
    <p:sldLayoutId id="2147483688" r:id="rId18"/>
    <p:sldLayoutId id="2147483689" r:id="rId19"/>
    <p:sldLayoutId id="2147483690" r:id="rId20"/>
    <p:sldLayoutId id="2147483691" r:id="rId21"/>
    <p:sldLayoutId id="2147483692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0" y="6473952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Click to edit Master title style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3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41" name="Freeform 4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23686"/>
            <a:ext cx="9144000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0" y="6473952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Click to edit Master title style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33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Freeform 40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23686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0" y="6473952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2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23686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0" y="6473952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2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23686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0" y="6473952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2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23686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0" y="6473952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81003" y="2702817"/>
            <a:ext cx="61722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2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5715001"/>
            <a:ext cx="9153728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5943600"/>
            <a:ext cx="1958998" cy="818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5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5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500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5137516"/>
            <a:ext cx="2454502" cy="112517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1003" y="243840"/>
            <a:ext cx="8470250" cy="424339"/>
            <a:chOff x="381003" y="257175"/>
            <a:chExt cx="8470250" cy="424339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grpSp>
          <p:nvGrpSpPr>
            <p:cNvPr id="17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830820" y="6604084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studioppt I 01 I 2018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593B70-582E-F045-A9AE-5424705DA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3760" y="384296"/>
            <a:ext cx="8511639" cy="64264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6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9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9577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" id="{36F2B3D5-4D61-4259-AB92-D6D5D27EC6E5}" vid="{DC01D679-E038-4D56-83C0-1B228085716F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21D58A44272E40AE2FBCEDA96F816B" ma:contentTypeVersion="0" ma:contentTypeDescription="Create a new document." ma:contentTypeScope="" ma:versionID="01e8ac6b750e5908eeca9f0b57c104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9B417-C654-44C2-818B-B431664CEAA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BB89AA-678C-46D9-97C0-20779E4B4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DFD57-50A6-4477-A93F-92B73F9842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</Template>
  <TotalTime>778</TotalTime>
  <Words>0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Courier New</vt:lpstr>
      <vt:lpstr>Myriad Pro</vt:lpstr>
      <vt:lpstr>Wingdings</vt:lpstr>
      <vt:lpstr>Corp PPT Template 2017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PowerPoint Presentation</vt:lpstr>
      <vt:lpstr> 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Abhilasha Singh</cp:lastModifiedBy>
  <cp:revision>130</cp:revision>
  <dcterms:created xsi:type="dcterms:W3CDTF">2015-01-05T06:32:11Z</dcterms:created>
  <dcterms:modified xsi:type="dcterms:W3CDTF">2019-11-16T23:46:10Z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0x0101009D21D58A44272E40AE2FBCEDA96F816B</vt:lpwstr>
  </property>
</Properties>
</file>