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8" r:id="rId7"/>
    <p:sldId id="269" r:id="rId8"/>
    <p:sldId id="265" r:id="rId9"/>
    <p:sldId id="261" r:id="rId10"/>
    <p:sldId id="262" r:id="rId11"/>
    <p:sldId id="263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706" autoAdjust="0"/>
  </p:normalViewPr>
  <p:slideViewPr>
    <p:cSldViewPr snapToGrid="0">
      <p:cViewPr>
        <p:scale>
          <a:sx n="120" d="100"/>
          <a:sy n="120" d="100"/>
        </p:scale>
        <p:origin x="394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430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IN" dirty="0"/>
              <a:t>Thank you</a:t>
            </a:r>
            <a:endParaRPr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1082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800" b="0" dirty="0"/>
              <a:t>In new customer data set there some data quality issues found: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800" b="0" dirty="0"/>
              <a:t>There are some customers whose age is 122.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800" b="0" dirty="0"/>
              <a:t> Many numbers are stored as text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897900" cy="1724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dirty="0"/>
              <a:t>The approach followed by team in three steps :</a:t>
            </a:r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IN" dirty="0"/>
          </a:p>
          <a:p>
            <a:pPr marL="444500" indent="-342900">
              <a:lnSpc>
                <a:spcPct val="115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1600" dirty="0"/>
              <a:t>Data Exploration</a:t>
            </a:r>
          </a:p>
          <a:p>
            <a:pPr marL="444500" indent="-342900">
              <a:lnSpc>
                <a:spcPct val="115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1600" dirty="0"/>
              <a:t>Model Development</a:t>
            </a:r>
          </a:p>
          <a:p>
            <a:pPr marL="444500" indent="-342900">
              <a:lnSpc>
                <a:spcPct val="115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1600"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Approach for new customer data analysis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4" y="1771650"/>
            <a:ext cx="8519875" cy="4078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Data exploration in -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dirty="0"/>
              <a:t>Sales distribution in age groups and ‘male and female’ customer ratio.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dirty="0"/>
              <a:t>Sales based on job industry and product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dirty="0"/>
              <a:t>Sales by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dirty="0"/>
              <a:t>Brand performance for product line</a:t>
            </a:r>
            <a:endParaRPr lang="en-US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/>
          </a:p>
          <a:p>
            <a:r>
              <a:rPr lang="en-IN" dirty="0"/>
              <a:t>  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0" y="0"/>
            <a:ext cx="91440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</a:t>
            </a:r>
            <a:r>
              <a:rPr dirty="0">
                <a:solidFill>
                  <a:srgbClr val="00B0F0"/>
                </a:solidFill>
              </a:rPr>
              <a:t> </a:t>
            </a:r>
            <a:r>
              <a:rPr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56825" y="840000"/>
            <a:ext cx="8565600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800" b="0" dirty="0"/>
              <a:t>Sales distribution in age groups and ‘male and female’ customer ratio</a:t>
            </a:r>
            <a:endParaRPr lang="en-US" sz="1800" b="0"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FDDEBE-2753-FB9E-8420-FE9C77211D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1" y="1263455"/>
            <a:ext cx="5181600" cy="38808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457B8D-E98A-5A91-8E41-17E34FC410C0}"/>
              </a:ext>
            </a:extLst>
          </p:cNvPr>
          <p:cNvSpPr txBox="1"/>
          <p:nvPr/>
        </p:nvSpPr>
        <p:spPr>
          <a:xfrm>
            <a:off x="205025" y="1406793"/>
            <a:ext cx="3657984" cy="36625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/>
              <a:t>In the age group between </a:t>
            </a:r>
            <a:r>
              <a:rPr lang="en-IN" sz="1200" b="1" i="1" dirty="0"/>
              <a:t>36 to 45, are highly valuable</a:t>
            </a:r>
            <a:r>
              <a:rPr lang="en-IN" sz="1200" dirty="0"/>
              <a:t> bike customers followed by age group 21-25.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12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/>
              <a:t>The data shows </a:t>
            </a:r>
            <a:r>
              <a:rPr lang="en-IN" sz="1200" b="1" dirty="0"/>
              <a:t>females of age group 41 to 45 are highest purchasing customers</a:t>
            </a:r>
            <a:r>
              <a:rPr lang="en-IN" sz="1200" dirty="0"/>
              <a:t>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12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/>
              <a:t>Below 20 or above 65 has low number of customers.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12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/>
              <a:t>Age group 21 to 25 which is considered as college going student, could also be the target group.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12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/>
              <a:t>In age groups 41 to 45 and 46 to 50, huge difference can be noticed as female purchased more than males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0" y="0"/>
            <a:ext cx="91440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</a:t>
            </a:r>
            <a:r>
              <a:rPr dirty="0">
                <a:solidFill>
                  <a:srgbClr val="4BD0FF"/>
                </a:solidFill>
              </a:rPr>
              <a:t> </a:t>
            </a:r>
            <a:r>
              <a:rPr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56825" y="840000"/>
            <a:ext cx="8565600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800" b="0" dirty="0"/>
              <a:t>Sales based on job industry and product class</a:t>
            </a:r>
            <a:endParaRPr lang="en-US" sz="1800" b="0"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457B8D-E98A-5A91-8E41-17E34FC410C0}"/>
              </a:ext>
            </a:extLst>
          </p:cNvPr>
          <p:cNvSpPr txBox="1"/>
          <p:nvPr/>
        </p:nvSpPr>
        <p:spPr>
          <a:xfrm>
            <a:off x="56825" y="1475209"/>
            <a:ext cx="2575006" cy="45550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b="1" dirty="0"/>
              <a:t>M</a:t>
            </a:r>
            <a:r>
              <a:rPr lang="en-US" sz="1200" b="1" dirty="0"/>
              <a:t>anufacturing industry has highest sale record </a:t>
            </a:r>
            <a:r>
              <a:rPr lang="en-US" sz="1200" dirty="0"/>
              <a:t>followed by financial services and health department.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2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b="1" dirty="0"/>
              <a:t>Product class Medium has the largest share of sale </a:t>
            </a:r>
            <a:r>
              <a:rPr lang="en-US" sz="1200" dirty="0"/>
              <a:t>in all the industry types.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2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dirty="0"/>
              <a:t>In manufacturing industry low class product is least in demand.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2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dirty="0"/>
              <a:t>Agriculture and telecommunication industry has least bike sale.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3F6085-991B-BCF5-FD2B-C3B064B312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815" y="1406792"/>
            <a:ext cx="5967047" cy="37459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2C5599-30F8-4B54-A926-D503B2116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212" y="846131"/>
            <a:ext cx="1104856" cy="62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5323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0" y="0"/>
            <a:ext cx="91440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</a:t>
            </a:r>
            <a:r>
              <a:rPr dirty="0">
                <a:solidFill>
                  <a:srgbClr val="4BD0FF"/>
                </a:solidFill>
              </a:rPr>
              <a:t> </a:t>
            </a:r>
            <a:r>
              <a:rPr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150610" y="838779"/>
            <a:ext cx="8565600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800" b="0" dirty="0"/>
              <a:t>Sales by region</a:t>
            </a:r>
            <a:endParaRPr lang="en-US" sz="1800" b="0"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457B8D-E98A-5A91-8E41-17E34FC410C0}"/>
              </a:ext>
            </a:extLst>
          </p:cNvPr>
          <p:cNvSpPr txBox="1"/>
          <p:nvPr/>
        </p:nvSpPr>
        <p:spPr>
          <a:xfrm>
            <a:off x="420240" y="1545548"/>
            <a:ext cx="2575006" cy="30469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b="1" dirty="0"/>
              <a:t>NSW has the 53 % percent of total sales. </a:t>
            </a:r>
            <a:r>
              <a:rPr lang="en-IN" sz="1200" dirty="0"/>
              <a:t>It will be the focus region for sales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12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/>
              <a:t>As NSW is doing good in sales perspective, we can plan better strategy in connecting areas.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12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/>
              <a:t>QLD has lowest sales records  </a:t>
            </a: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13DD7F-769B-E70E-36F5-11BACB9EE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445" y="1112538"/>
            <a:ext cx="1239767" cy="4959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2B5410-9C83-27F8-81FC-F149EA557D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537" y="1679331"/>
            <a:ext cx="4561088" cy="346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2514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0" y="0"/>
            <a:ext cx="91440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</a:t>
            </a:r>
            <a:r>
              <a:rPr dirty="0">
                <a:solidFill>
                  <a:srgbClr val="4BD0FF"/>
                </a:solidFill>
              </a:rPr>
              <a:t> </a:t>
            </a:r>
            <a:r>
              <a:rPr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56825" y="840000"/>
            <a:ext cx="8565600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800" b="0" dirty="0"/>
              <a:t>Brand performance for product line</a:t>
            </a:r>
            <a:endParaRPr lang="en-US" sz="1800" b="0"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457B8D-E98A-5A91-8E41-17E34FC410C0}"/>
              </a:ext>
            </a:extLst>
          </p:cNvPr>
          <p:cNvSpPr txBox="1"/>
          <p:nvPr/>
        </p:nvSpPr>
        <p:spPr>
          <a:xfrm>
            <a:off x="146411" y="1596384"/>
            <a:ext cx="3317760" cy="47397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/>
              <a:t>Standard is most purchased product among all the product lines.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12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/>
              <a:t>Standard is most selling product line for all the brands.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12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/>
              <a:t>Mountain bikes and touring bikes are least sold product line.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12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/>
              <a:t>Solex has the highest sell record of standard bikes.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12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12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12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12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12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2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4CE85-9DFC-F38D-F992-A28ECE2CC3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739" y="1406793"/>
            <a:ext cx="5447261" cy="354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8623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</a:t>
            </a:r>
            <a:r>
              <a:rPr dirty="0">
                <a:solidFill>
                  <a:srgbClr val="4BD0FF"/>
                </a:solidFill>
              </a:rPr>
              <a:t> </a:t>
            </a:r>
            <a:r>
              <a:rPr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 classification – Valuable target customers from new list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C66FD5-F892-D27B-9BC4-27F49F5724B9}"/>
              </a:ext>
            </a:extLst>
          </p:cNvPr>
          <p:cNvSpPr txBox="1"/>
          <p:nvPr/>
        </p:nvSpPr>
        <p:spPr>
          <a:xfrm>
            <a:off x="279400" y="1854200"/>
            <a:ext cx="8413750" cy="46166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Age group between 36-45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dirty="0"/>
              <a:t>Females are more valuable customers than men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sz="1400" dirty="0"/>
              <a:t>Customers from M</a:t>
            </a:r>
            <a:r>
              <a:rPr lang="en-US" sz="1400" dirty="0"/>
              <a:t>anufacturing industry, financial services and health department.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dirty="0"/>
              <a:t>Medium product class is best selling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dirty="0"/>
              <a:t>Customer living in NSW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dirty="0"/>
              <a:t>Mostly customer likes standard product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sz="14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sz="14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215340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128825" y="820525"/>
            <a:ext cx="8565600" cy="596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Using the 3 datasets (Customer demographic, customer address and transactions)</a:t>
            </a: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 recommendation table for the most valuable customer from 1000 new customers dataset are:</a:t>
            </a:r>
            <a:endParaRPr sz="1200"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EF1238-237F-930D-D456-A5447D25B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5" y="1660525"/>
            <a:ext cx="9029549" cy="340489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5047</TotalTime>
  <Words>433</Words>
  <Application>Microsoft Office PowerPoint</Application>
  <PresentationFormat>On-screen Show (16:9)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abhilasha yagyaseni</cp:lastModifiedBy>
  <cp:revision>2</cp:revision>
  <dcterms:modified xsi:type="dcterms:W3CDTF">2022-12-29T10:15:40Z</dcterms:modified>
</cp:coreProperties>
</file>